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5.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4.xml" ContentType="application/vnd.openxmlformats-officedocument.drawingml.chart+xml"/>
  <Override PartName="/ppt/drawings/drawing3.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5.xml" ContentType="application/vnd.openxmlformats-officedocument.drawingml.chart+xml"/>
  <Override PartName="/ppt/theme/themeOverride1.xml" ContentType="application/vnd.openxmlformats-officedocument.themeOverride+xml"/>
  <Override PartName="/ppt/notesSlides/notesSlide23.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drawings/drawing4.xml" ContentType="application/vnd.openxmlformats-officedocument.drawingml.chartshapes+xml"/>
  <Override PartName="/ppt/charts/chart9.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5.xml" ContentType="application/vnd.openxmlformats-officedocument.drawingml.chartshapes+xml"/>
  <Override PartName="/ppt/notesSlides/notesSlide2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charts/chart10.xml" ContentType="application/vnd.openxmlformats-officedocument.drawingml.chart+xml"/>
  <Override PartName="/ppt/drawings/drawing6.xml" ContentType="application/vnd.openxmlformats-officedocument.drawingml.chartshapes+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5.xml" ContentType="application/vnd.openxmlformats-officedocument.presentationml.notesSlide+xml"/>
  <Override PartName="/ppt/charts/chart11.xml" ContentType="application/vnd.openxmlformats-officedocument.drawingml.chart+xml"/>
  <Override PartName="/ppt/charts/style2.xml" ContentType="application/vnd.ms-office.chartstyle+xml"/>
  <Override PartName="/ppt/charts/colors2.xml" ContentType="application/vnd.ms-office.chartcolorstyle+xml"/>
  <Override PartName="/ppt/charts/chart12.xml" ContentType="application/vnd.openxmlformats-officedocument.drawingml.chart+xml"/>
  <Override PartName="/ppt/charts/style3.xml" ContentType="application/vnd.ms-office.chartstyle+xml"/>
  <Override PartName="/ppt/charts/colors3.xml" ContentType="application/vnd.ms-office.chartcolorstyle+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tags/tag2.xml" ContentType="application/vnd.openxmlformats-officedocument.presentationml.tags+xml"/>
  <Override PartName="/ppt/charts/chart14.xml" ContentType="application/vnd.openxmlformats-officedocument.drawingml.chart+xml"/>
  <Override PartName="/ppt/charts/style5.xml" ContentType="application/vnd.ms-office.chartstyle+xml"/>
  <Override PartName="/ppt/charts/colors5.xml" ContentType="application/vnd.ms-office.chartcolorstyle+xml"/>
  <Override PartName="/ppt/charts/chart15.xml" ContentType="application/vnd.openxmlformats-officedocument.drawingml.chart+xml"/>
  <Override PartName="/ppt/charts/style6.xml" ContentType="application/vnd.ms-office.chartstyle+xml"/>
  <Override PartName="/ppt/charts/colors6.xml" ContentType="application/vnd.ms-office.chartcolorstyle+xml"/>
  <Override PartName="/ppt/charts/chart16.xml" ContentType="application/vnd.openxmlformats-officedocument.drawingml.chart+xml"/>
  <Override PartName="/ppt/charts/style7.xml" ContentType="application/vnd.ms-office.chartstyle+xml"/>
  <Override PartName="/ppt/charts/colors7.xml" ContentType="application/vnd.ms-office.chartcolorstyle+xml"/>
  <Override PartName="/ppt/charts/chart17.xml" ContentType="application/vnd.openxmlformats-officedocument.drawingml.chart+xml"/>
  <Override PartName="/ppt/charts/style8.xml" ContentType="application/vnd.ms-office.chartstyle+xml"/>
  <Override PartName="/ppt/charts/colors8.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43"/>
  </p:notesMasterIdLst>
  <p:handoutMasterIdLst>
    <p:handoutMasterId r:id="rId44"/>
  </p:handoutMasterIdLst>
  <p:sldIdLst>
    <p:sldId id="967" r:id="rId2"/>
    <p:sldId id="373" r:id="rId3"/>
    <p:sldId id="998" r:id="rId4"/>
    <p:sldId id="968" r:id="rId5"/>
    <p:sldId id="969" r:id="rId6"/>
    <p:sldId id="971" r:id="rId7"/>
    <p:sldId id="995" r:id="rId8"/>
    <p:sldId id="997" r:id="rId9"/>
    <p:sldId id="996" r:id="rId10"/>
    <p:sldId id="970" r:id="rId11"/>
    <p:sldId id="972" r:id="rId12"/>
    <p:sldId id="973" r:id="rId13"/>
    <p:sldId id="974" r:id="rId14"/>
    <p:sldId id="975" r:id="rId15"/>
    <p:sldId id="976" r:id="rId16"/>
    <p:sldId id="977" r:id="rId17"/>
    <p:sldId id="979" r:id="rId18"/>
    <p:sldId id="980" r:id="rId19"/>
    <p:sldId id="981" r:id="rId20"/>
    <p:sldId id="982" r:id="rId21"/>
    <p:sldId id="983" r:id="rId22"/>
    <p:sldId id="984" r:id="rId23"/>
    <p:sldId id="985" r:id="rId24"/>
    <p:sldId id="986" r:id="rId25"/>
    <p:sldId id="987" r:id="rId26"/>
    <p:sldId id="988" r:id="rId27"/>
    <p:sldId id="989" r:id="rId28"/>
    <p:sldId id="990" r:id="rId29"/>
    <p:sldId id="991" r:id="rId30"/>
    <p:sldId id="992" r:id="rId31"/>
    <p:sldId id="1000" r:id="rId32"/>
    <p:sldId id="1001" r:id="rId33"/>
    <p:sldId id="1003" r:id="rId34"/>
    <p:sldId id="1004" r:id="rId35"/>
    <p:sldId id="1005" r:id="rId36"/>
    <p:sldId id="1007" r:id="rId37"/>
    <p:sldId id="1006" r:id="rId38"/>
    <p:sldId id="1008" r:id="rId39"/>
    <p:sldId id="993" r:id="rId40"/>
    <p:sldId id="994" r:id="rId41"/>
    <p:sldId id="999" r:id="rId42"/>
  </p:sldIdLst>
  <p:sldSz cx="12192000" cy="6858000"/>
  <p:notesSz cx="6858000" cy="9296400"/>
  <p:defaultTextStyle>
    <a:defPPr>
      <a:defRPr lang="en-US"/>
    </a:defPPr>
    <a:lvl1pPr algn="l" rtl="0" fontAlgn="base">
      <a:spcBef>
        <a:spcPct val="0"/>
      </a:spcBef>
      <a:spcAft>
        <a:spcPct val="0"/>
      </a:spcAft>
      <a:defRPr sz="20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0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0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0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000" kern="1200">
        <a:solidFill>
          <a:schemeClr val="tx1"/>
        </a:solidFill>
        <a:latin typeface="Times New Roman" pitchFamily="18" charset="0"/>
        <a:ea typeface="+mn-ea"/>
        <a:cs typeface="Arial" charset="0"/>
      </a:defRPr>
    </a:lvl5pPr>
    <a:lvl6pPr marL="2286000" algn="l" defTabSz="914400" rtl="0" eaLnBrk="1" latinLnBrk="0" hangingPunct="1">
      <a:defRPr sz="2000" kern="1200">
        <a:solidFill>
          <a:schemeClr val="tx1"/>
        </a:solidFill>
        <a:latin typeface="Times New Roman" pitchFamily="18" charset="0"/>
        <a:ea typeface="+mn-ea"/>
        <a:cs typeface="Arial" charset="0"/>
      </a:defRPr>
    </a:lvl6pPr>
    <a:lvl7pPr marL="2743200" algn="l" defTabSz="914400" rtl="0" eaLnBrk="1" latinLnBrk="0" hangingPunct="1">
      <a:defRPr sz="2000" kern="1200">
        <a:solidFill>
          <a:schemeClr val="tx1"/>
        </a:solidFill>
        <a:latin typeface="Times New Roman" pitchFamily="18" charset="0"/>
        <a:ea typeface="+mn-ea"/>
        <a:cs typeface="Arial" charset="0"/>
      </a:defRPr>
    </a:lvl7pPr>
    <a:lvl8pPr marL="3200400" algn="l" defTabSz="914400" rtl="0" eaLnBrk="1" latinLnBrk="0" hangingPunct="1">
      <a:defRPr sz="2000" kern="1200">
        <a:solidFill>
          <a:schemeClr val="tx1"/>
        </a:solidFill>
        <a:latin typeface="Times New Roman" pitchFamily="18" charset="0"/>
        <a:ea typeface="+mn-ea"/>
        <a:cs typeface="Arial" charset="0"/>
      </a:defRPr>
    </a:lvl8pPr>
    <a:lvl9pPr marL="3657600" algn="l" defTabSz="914400" rtl="0" eaLnBrk="1" latinLnBrk="0" hangingPunct="1">
      <a:defRPr sz="20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orrok, David" initials="" lastIdx="9" clrIdx="0"/>
  <p:cmAuthor id="1" name="Nazarian, Soheil" initials="NS" lastIdx="7" clrIdx="1"/>
  <p:cmAuthor id="2" name="Abdallah, Imad (CTIS)" initials="AI(" lastIdx="1" clrIdx="2"/>
  <p:cmAuthor id="3" name="Garibay, Jose L" initials="GJL" lastIdx="4" clrIdx="3"/>
  <p:cmAuthor id="4" name="Tamrakar, Prajwol" initials="TP" lastIdx="1" clrIdx="4">
    <p:extLst>
      <p:ext uri="{19B8F6BF-5375-455C-9EA6-DF929625EA0E}">
        <p15:presenceInfo xmlns:p15="http://schemas.microsoft.com/office/powerpoint/2012/main" userId="S-1-5-21-24445035-1449287043-316617838-364744" providerId="AD"/>
      </p:ext>
    </p:extLst>
  </p:cmAuthor>
  <p:cmAuthor id="5" name="Escalante, Melissa I" initials="EMI" lastIdx="1" clrIdx="5">
    <p:extLst>
      <p:ext uri="{19B8F6BF-5375-455C-9EA6-DF929625EA0E}">
        <p15:presenceInfo xmlns:p15="http://schemas.microsoft.com/office/powerpoint/2012/main" userId="S-1-5-21-24445035-1449287043-316617838-3405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4AB117"/>
    <a:srgbClr val="8C9A86"/>
    <a:srgbClr val="FC8534"/>
    <a:srgbClr val="0E2144"/>
    <a:srgbClr val="002060"/>
    <a:srgbClr val="FF8C37"/>
    <a:srgbClr val="CCFF99"/>
    <a:srgbClr val="FD8838"/>
    <a:srgbClr val="FE86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E0C790-59C9-8D8C-1E8F-F3D9DF37FD0F}" v="18" dt="2022-09-06T16:12:46.8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442" autoAdjust="0"/>
    <p:restoredTop sz="96395" autoAdjust="0"/>
  </p:normalViewPr>
  <p:slideViewPr>
    <p:cSldViewPr>
      <p:cViewPr varScale="1">
        <p:scale>
          <a:sx n="114" d="100"/>
          <a:sy n="114" d="100"/>
        </p:scale>
        <p:origin x="678" y="8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80" d="100"/>
          <a:sy n="80" d="100"/>
        </p:scale>
        <p:origin x="319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embeddings/oleObject1.bin"/></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C:\Users\ctirado\Desktop\Test+Stiffness_Hyst%20(SI).xlsx" TargetMode="External"/></Relationships>
</file>

<file path=ppt/charts/_rels/chart11.xml.rels><?xml version="1.0" encoding="UTF-8" standalone="yes"?>
<Relationships xmlns="http://schemas.openxmlformats.org/package/2006/relationships"><Relationship Id="rId3" Type="http://schemas.openxmlformats.org/officeDocument/2006/relationships/oleObject" Target="file:///C:\Users\afathi\Dropbox\NCHRP%2024-45\Calibration\Calibration_MnROAD\Base\MnROAD_Calibration_Cell188_08_02_5thPass.xlsx" TargetMode="External"/><Relationship Id="rId2" Type="http://schemas.microsoft.com/office/2011/relationships/chartColorStyle" Target="colors2.xml"/><Relationship Id="rId1" Type="http://schemas.microsoft.com/office/2011/relationships/chartStyle" Target="style2.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sorou\Dropbox\NCHRP%2024-45\Calibration\VSN\MnROAD\Base\FromKvalues\ScaterComparisonStationary_Compiled%20Results_SSL.xlsx" TargetMode="External"/><Relationship Id="rId2" Type="http://schemas.microsoft.com/office/2011/relationships/chartColorStyle" Target="colors3.xml"/><Relationship Id="rId1" Type="http://schemas.microsoft.com/office/2011/relationships/chartStyle" Target="style3.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Aria\Dropbox\Dropbox\NCHRP%2024-45\201\Smaller%20Rollers%20vs%20Larger%20one\Comprehensive%20Database\Roller%20Displacement\GA_Disp3_Analysis.xlsx" TargetMode="External"/><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sorou\Dropbox\Z_Temp\Inverse_Scenarios.xlsx" TargetMode="External"/><Relationship Id="rId2" Type="http://schemas.microsoft.com/office/2011/relationships/chartColorStyle" Target="colors5.xml"/><Relationship Id="rId1" Type="http://schemas.microsoft.com/office/2011/relationships/chartStyle" Target="style5.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sorou\OneDrive\Desktop\Final%20Report\Inverse_Scenarios3.xlsx" TargetMode="External"/><Relationship Id="rId2" Type="http://schemas.microsoft.com/office/2011/relationships/chartColorStyle" Target="colors6.xml"/><Relationship Id="rId1" Type="http://schemas.microsoft.com/office/2011/relationships/chartStyle" Target="style6.xml"/></Relationships>
</file>

<file path=ppt/charts/_rels/chart16.xml.rels><?xml version="1.0" encoding="UTF-8" standalone="yes"?>
<Relationships xmlns="http://schemas.openxmlformats.org/package/2006/relationships"><Relationship Id="rId3" Type="http://schemas.openxmlformats.org/officeDocument/2006/relationships/oleObject" Target="https://minersutep-my.sharepoint.com/personal/afathi_miners_utep_edu/Documents/Work/NCHRP%2024-45/2258/Inverse_Modulus_Stiffness/Modulus/Inverse_Scenarios3.xlsx" TargetMode="External"/><Relationship Id="rId2" Type="http://schemas.microsoft.com/office/2011/relationships/chartColorStyle" Target="colors7.xml"/><Relationship Id="rId1" Type="http://schemas.microsoft.com/office/2011/relationships/chartStyle" Target="style7.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sorou\OneDrive\Desktop\Final%20Report\Inverse_Scenarios3.xlsx" TargetMode="External"/><Relationship Id="rId2" Type="http://schemas.microsoft.com/office/2011/relationships/chartColorStyle" Target="colors8.xml"/><Relationship Id="rId1" Type="http://schemas.microsoft.com/office/2011/relationships/chartStyle" Target="style8.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WORK\Mehran\Mehran\CTIS\NCHRP%2010-84\Data%20Analysis\Phase%20III\Phase%20III%20SUMMARY\Moisture%20Summary\Phase%20III%20Mositure%20Summary_EP%20&amp;%20LTRC.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WORK\Mehran\Mehran\CTIS\NCHRP%2010-84\Data%20Analysis\Phase%20III\Phase%20III%20SUMMARY\Phase%20III%20Modulus_EP%20&amp;%20LTRC.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emadn\Documents\Summary\Minnesota%20Summary%202011final.xlsm" TargetMode="External"/></Relationships>
</file>

<file path=ppt/charts/_rels/chart5.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1" Type="http://schemas.openxmlformats.org/officeDocument/2006/relationships/oleObject" Target="file:///C:\Users\emadn\Desktop\Latest%20sheets\NCHRP%2010-84%20-%20Moisture%20Modulus%20data%20for%20all%20Devices%20(Base)Feb%2023%20(imad%20a).xlsm"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E:\Mehran\Mehran\CTIS\NCHRP%2010-84\Reports\Quarterly%20Report%20No-7,%20June%202012\Data\NCHRP%2010-84%20-%20Modulus%20Devices%20(Base)%2006-15-2012%20Imad.xlsm"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Users\ctirado\Downloads\TM\Maps\Modified%20Deflections.xlsx"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file:///C:\Users\ctirado\Documents\TxDOT%206903\Georgetown.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32020997375301"/>
          <c:y val="5.0086469252693097E-2"/>
          <c:w val="0.85770439632546003"/>
          <c:h val="0.78335565764931203"/>
        </c:manualLayout>
      </c:layout>
      <c:barChart>
        <c:barDir val="col"/>
        <c:grouping val="clustered"/>
        <c:varyColors val="0"/>
        <c:ser>
          <c:idx val="1"/>
          <c:order val="0"/>
          <c:tx>
            <c:v>Average &amp; Standard Deviation, ksi</c:v>
          </c:tx>
          <c:spPr>
            <a:solidFill>
              <a:schemeClr val="bg1">
                <a:lumMod val="50000"/>
              </a:schemeClr>
            </a:solidFill>
            <a:ln>
              <a:solidFill>
                <a:schemeClr val="tx1"/>
              </a:solidFill>
            </a:ln>
            <a:effectLst>
              <a:outerShdw blurRad="50800" dist="38100" dir="2700000" algn="tl" rotWithShape="0">
                <a:prstClr val="black">
                  <a:alpha val="40000"/>
                </a:prstClr>
              </a:outerShdw>
            </a:effectLst>
          </c:spPr>
          <c:invertIfNegative val="0"/>
          <c:errBars>
            <c:errBarType val="both"/>
            <c:errValType val="cust"/>
            <c:noEndCap val="0"/>
            <c:plus>
              <c:numRef>
                <c:f>Analysis!$V$4:$Y$4</c:f>
                <c:numCache>
                  <c:formatCode>General</c:formatCode>
                  <c:ptCount val="4"/>
                  <c:pt idx="0">
                    <c:v>6.10676244588391</c:v>
                  </c:pt>
                  <c:pt idx="1">
                    <c:v>1.48023398878422</c:v>
                  </c:pt>
                  <c:pt idx="2">
                    <c:v>1.1559475028464179</c:v>
                  </c:pt>
                  <c:pt idx="3">
                    <c:v>0.76436896943148003</c:v>
                  </c:pt>
                </c:numCache>
              </c:numRef>
            </c:plus>
            <c:minus>
              <c:numRef>
                <c:f>Analysis!$V$4:$Y$4</c:f>
                <c:numCache>
                  <c:formatCode>General</c:formatCode>
                  <c:ptCount val="4"/>
                  <c:pt idx="0">
                    <c:v>6.10676244588391</c:v>
                  </c:pt>
                  <c:pt idx="1">
                    <c:v>1.48023398878422</c:v>
                  </c:pt>
                  <c:pt idx="2">
                    <c:v>1.1559475028464179</c:v>
                  </c:pt>
                  <c:pt idx="3">
                    <c:v>0.76436896943148003</c:v>
                  </c:pt>
                </c:numCache>
              </c:numRef>
            </c:minus>
            <c:spPr>
              <a:ln w="25400">
                <a:solidFill>
                  <a:srgbClr val="030A11"/>
                </a:solidFill>
              </a:ln>
            </c:spPr>
          </c:errBars>
          <c:cat>
            <c:strRef>
              <c:f>Analysis!$V$2:$Y$2</c:f>
              <c:strCache>
                <c:ptCount val="4"/>
                <c:pt idx="0">
                  <c:v>PSPA</c:v>
                </c:pt>
                <c:pt idx="1">
                  <c:v>Geogauge</c:v>
                </c:pt>
                <c:pt idx="2">
                  <c:v>Zorn LWD</c:v>
                </c:pt>
                <c:pt idx="3">
                  <c:v>Dynatest LWD</c:v>
                </c:pt>
              </c:strCache>
            </c:strRef>
          </c:cat>
          <c:val>
            <c:numRef>
              <c:f>Analysis!$V$3:$Y$3</c:f>
              <c:numCache>
                <c:formatCode>0.00</c:formatCode>
                <c:ptCount val="4"/>
                <c:pt idx="0">
                  <c:v>22.334967290176721</c:v>
                </c:pt>
                <c:pt idx="1">
                  <c:v>6.2114749326483754</c:v>
                </c:pt>
                <c:pt idx="2">
                  <c:v>3.480792942573423</c:v>
                </c:pt>
                <c:pt idx="3">
                  <c:v>2.6711299377541851</c:v>
                </c:pt>
              </c:numCache>
            </c:numRef>
          </c:val>
          <c:extLst>
            <c:ext xmlns:c16="http://schemas.microsoft.com/office/drawing/2014/chart" uri="{C3380CC4-5D6E-409C-BE32-E72D297353CC}">
              <c16:uniqueId val="{00000000-0814-4E81-B54E-B3C6FD52772B}"/>
            </c:ext>
          </c:extLst>
        </c:ser>
        <c:dLbls>
          <c:showLegendKey val="0"/>
          <c:showVal val="0"/>
          <c:showCatName val="0"/>
          <c:showSerName val="0"/>
          <c:showPercent val="0"/>
          <c:showBubbleSize val="0"/>
        </c:dLbls>
        <c:gapWidth val="150"/>
        <c:axId val="2135185736"/>
        <c:axId val="2135182808"/>
      </c:barChart>
      <c:catAx>
        <c:axId val="2135185736"/>
        <c:scaling>
          <c:orientation val="minMax"/>
        </c:scaling>
        <c:delete val="0"/>
        <c:axPos val="b"/>
        <c:numFmt formatCode="General" sourceLinked="1"/>
        <c:majorTickMark val="out"/>
        <c:minorTickMark val="none"/>
        <c:tickLblPos val="nextTo"/>
        <c:txPr>
          <a:bodyPr/>
          <a:lstStyle/>
          <a:p>
            <a:pPr>
              <a:defRPr sz="1800">
                <a:latin typeface="Times New Roman" panose="02020603050405020304" pitchFamily="18" charset="0"/>
                <a:cs typeface="Times New Roman" panose="02020603050405020304" pitchFamily="18" charset="0"/>
              </a:defRPr>
            </a:pPr>
            <a:endParaRPr lang="en-US"/>
          </a:p>
        </c:txPr>
        <c:crossAx val="2135182808"/>
        <c:crosses val="autoZero"/>
        <c:auto val="1"/>
        <c:lblAlgn val="ctr"/>
        <c:lblOffset val="100"/>
        <c:noMultiLvlLbl val="0"/>
      </c:catAx>
      <c:valAx>
        <c:axId val="2135182808"/>
        <c:scaling>
          <c:orientation val="minMax"/>
          <c:max val="40"/>
        </c:scaling>
        <c:delete val="0"/>
        <c:axPos val="l"/>
        <c:title>
          <c:tx>
            <c:rich>
              <a:bodyPr rot="-5400000" vert="horz"/>
              <a:lstStyle/>
              <a:p>
                <a:pPr>
                  <a:defRPr sz="1600">
                    <a:latin typeface="Times New Roman" panose="02020603050405020304" pitchFamily="18" charset="0"/>
                    <a:cs typeface="Times New Roman" panose="02020603050405020304" pitchFamily="18" charset="0"/>
                  </a:defRPr>
                </a:pPr>
                <a:r>
                  <a:rPr lang="en-US" sz="1600" dirty="0">
                    <a:latin typeface="Times New Roman" panose="02020603050405020304" pitchFamily="18" charset="0"/>
                    <a:cs typeface="Times New Roman" panose="02020603050405020304" pitchFamily="18" charset="0"/>
                  </a:rPr>
                  <a:t>Average Measured Modulus, ksi</a:t>
                </a:r>
              </a:p>
            </c:rich>
          </c:tx>
          <c:layout>
            <c:manualLayout>
              <c:xMode val="edge"/>
              <c:yMode val="edge"/>
              <c:x val="3.6018463887193548E-2"/>
              <c:y val="7.4773045658977619E-2"/>
            </c:manualLayout>
          </c:layout>
          <c:overlay val="0"/>
        </c:title>
        <c:numFmt formatCode="0" sourceLinked="0"/>
        <c:majorTickMark val="out"/>
        <c:minorTickMark val="none"/>
        <c:tickLblPos val="nextTo"/>
        <c:txPr>
          <a:bodyPr/>
          <a:lstStyle/>
          <a:p>
            <a:pPr>
              <a:defRPr>
                <a:latin typeface="Times New Roman" panose="02020603050405020304" pitchFamily="18" charset="0"/>
                <a:cs typeface="Times New Roman" panose="02020603050405020304" pitchFamily="18" charset="0"/>
              </a:defRPr>
            </a:pPr>
            <a:endParaRPr lang="en-US"/>
          </a:p>
        </c:txPr>
        <c:crossAx val="2135185736"/>
        <c:crosses val="autoZero"/>
        <c:crossBetween val="between"/>
        <c:majorUnit val="10"/>
      </c:valAx>
      <c:spPr>
        <a:ln>
          <a:solidFill>
            <a:schemeClr val="tx1">
              <a:shade val="95000"/>
              <a:satMod val="105000"/>
            </a:schemeClr>
          </a:solidFill>
        </a:ln>
      </c:spPr>
    </c:plotArea>
    <c:plotVisOnly val="1"/>
    <c:dispBlanksAs val="gap"/>
    <c:showDLblsOverMax val="0"/>
  </c:chart>
  <c:spPr>
    <a:ln>
      <a:noFill/>
    </a:ln>
  </c:spPr>
  <c:txPr>
    <a:bodyPr/>
    <a:lstStyle/>
    <a:p>
      <a:pPr>
        <a:defRPr sz="2000" b="1">
          <a:latin typeface="+mn-lt"/>
          <a:cs typeface="Times New Roman" pitchFamily="18" charset="0"/>
        </a:defRPr>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27783314213"/>
          <c:y val="6.6064814814814798E-2"/>
          <c:w val="0.842430786276685"/>
          <c:h val="0.81057852143482101"/>
        </c:manualLayout>
      </c:layout>
      <c:scatterChart>
        <c:scatterStyle val="lineMarker"/>
        <c:varyColors val="0"/>
        <c:ser>
          <c:idx val="1"/>
          <c:order val="0"/>
          <c:tx>
            <c:v>Subgrade - Sand</c:v>
          </c:tx>
          <c:spPr>
            <a:ln w="12700">
              <a:solidFill>
                <a:srgbClr val="002060"/>
              </a:solidFill>
            </a:ln>
          </c:spPr>
          <c:marker>
            <c:symbol val="none"/>
          </c:marker>
          <c:xVal>
            <c:numRef>
              <c:f>'Compare (SI)'!$I$8:$I$594</c:f>
              <c:numCache>
                <c:formatCode>0.00</c:formatCode>
                <c:ptCount val="587"/>
                <c:pt idx="0">
                  <c:v>1.0337000000000001</c:v>
                </c:pt>
                <c:pt idx="1">
                  <c:v>1.0831999999999999</c:v>
                </c:pt>
                <c:pt idx="2">
                  <c:v>1.0900000000000001</c:v>
                </c:pt>
                <c:pt idx="3">
                  <c:v>1.0528999999999999</c:v>
                </c:pt>
                <c:pt idx="4">
                  <c:v>0.97160999999999997</c:v>
                </c:pt>
                <c:pt idx="5">
                  <c:v>0.84796000000000005</c:v>
                </c:pt>
                <c:pt idx="6">
                  <c:v>0.68596999999999997</c:v>
                </c:pt>
                <c:pt idx="7">
                  <c:v>0.49164999999999998</c:v>
                </c:pt>
                <c:pt idx="8">
                  <c:v>0.27209</c:v>
                </c:pt>
                <c:pt idx="9">
                  <c:v>3.4765999999999998E-2</c:v>
                </c:pt>
                <c:pt idx="10">
                  <c:v>-0.21268999999999999</c:v>
                </c:pt>
                <c:pt idx="11">
                  <c:v>-0.46239999999999998</c:v>
                </c:pt>
                <c:pt idx="12">
                  <c:v>-0.70599999999999996</c:v>
                </c:pt>
                <c:pt idx="13">
                  <c:v>-0.93484</c:v>
                </c:pt>
                <c:pt idx="14">
                  <c:v>-1.1404000000000001</c:v>
                </c:pt>
                <c:pt idx="15">
                  <c:v>-1.3149</c:v>
                </c:pt>
                <c:pt idx="16">
                  <c:v>-1.4520999999999999</c:v>
                </c:pt>
                <c:pt idx="17">
                  <c:v>-1.5471999999999999</c:v>
                </c:pt>
                <c:pt idx="18">
                  <c:v>-1.5971</c:v>
                </c:pt>
                <c:pt idx="19">
                  <c:v>-1.6</c:v>
                </c:pt>
                <c:pt idx="20">
                  <c:v>-1.5556000000000001</c:v>
                </c:pt>
                <c:pt idx="21">
                  <c:v>-1.4654</c:v>
                </c:pt>
                <c:pt idx="22">
                  <c:v>-1.3325</c:v>
                </c:pt>
                <c:pt idx="23">
                  <c:v>-1.1616</c:v>
                </c:pt>
                <c:pt idx="24">
                  <c:v>-0.95877000000000001</c:v>
                </c:pt>
                <c:pt idx="25">
                  <c:v>-0.73065000000000002</c:v>
                </c:pt>
                <c:pt idx="26">
                  <c:v>-0.48422999999999999</c:v>
                </c:pt>
                <c:pt idx="27">
                  <c:v>-0.22647999999999999</c:v>
                </c:pt>
                <c:pt idx="28">
                  <c:v>3.5562999999999997E-2</c:v>
                </c:pt>
                <c:pt idx="29">
                  <c:v>0.29476000000000002</c:v>
                </c:pt>
                <c:pt idx="30">
                  <c:v>0.54388000000000003</c:v>
                </c:pt>
                <c:pt idx="31">
                  <c:v>0.77590999999999999</c:v>
                </c:pt>
                <c:pt idx="32">
                  <c:v>0.98433999999999999</c:v>
                </c:pt>
                <c:pt idx="33">
                  <c:v>1.1635</c:v>
                </c:pt>
                <c:pt idx="34">
                  <c:v>1.3087</c:v>
                </c:pt>
                <c:pt idx="35">
                  <c:v>1.415899999999999</c:v>
                </c:pt>
                <c:pt idx="36">
                  <c:v>1.482</c:v>
                </c:pt>
                <c:pt idx="37">
                  <c:v>1.5045999999999999</c:v>
                </c:pt>
                <c:pt idx="38">
                  <c:v>1.4821</c:v>
                </c:pt>
                <c:pt idx="39">
                  <c:v>1.4142999999999999</c:v>
                </c:pt>
                <c:pt idx="40">
                  <c:v>1.3028999999999999</c:v>
                </c:pt>
                <c:pt idx="41">
                  <c:v>1.1508</c:v>
                </c:pt>
                <c:pt idx="42">
                  <c:v>0.96289000000000002</c:v>
                </c:pt>
                <c:pt idx="43">
                  <c:v>0.74504999999999999</c:v>
                </c:pt>
                <c:pt idx="44">
                  <c:v>0.50419999999999998</c:v>
                </c:pt>
                <c:pt idx="45">
                  <c:v>0.248</c:v>
                </c:pt>
                <c:pt idx="46">
                  <c:v>-1.5294E-2</c:v>
                </c:pt>
                <c:pt idx="47">
                  <c:v>-0.27696999999999999</c:v>
                </c:pt>
                <c:pt idx="48">
                  <c:v>-0.52808999999999995</c:v>
                </c:pt>
                <c:pt idx="49">
                  <c:v>-0.75992999999999999</c:v>
                </c:pt>
                <c:pt idx="50">
                  <c:v>-0.96443999999999996</c:v>
                </c:pt>
                <c:pt idx="51">
                  <c:v>-1.1347</c:v>
                </c:pt>
                <c:pt idx="52">
                  <c:v>-1.2654000000000001</c:v>
                </c:pt>
                <c:pt idx="53">
                  <c:v>-1.3525</c:v>
                </c:pt>
                <c:pt idx="54">
                  <c:v>-1.3936999999999999</c:v>
                </c:pt>
                <c:pt idx="55">
                  <c:v>-1.3879999999999999</c:v>
                </c:pt>
                <c:pt idx="56">
                  <c:v>-1.3360000000000001</c:v>
                </c:pt>
                <c:pt idx="57">
                  <c:v>-1.2394000000000001</c:v>
                </c:pt>
                <c:pt idx="58">
                  <c:v>-1.1017999999999999</c:v>
                </c:pt>
                <c:pt idx="59">
                  <c:v>-0.92795000000000005</c:v>
                </c:pt>
                <c:pt idx="60">
                  <c:v>-0.72407999999999995</c:v>
                </c:pt>
                <c:pt idx="61">
                  <c:v>-0.49722</c:v>
                </c:pt>
                <c:pt idx="62">
                  <c:v>-0.25478000000000001</c:v>
                </c:pt>
                <c:pt idx="63">
                  <c:v>-4.1187999999999997E-3</c:v>
                </c:pt>
                <c:pt idx="64">
                  <c:v>0.24768999999999999</c:v>
                </c:pt>
                <c:pt idx="65">
                  <c:v>0.49385000000000001</c:v>
                </c:pt>
                <c:pt idx="66">
                  <c:v>0.72772999999999999</c:v>
                </c:pt>
                <c:pt idx="67">
                  <c:v>0.94272999999999996</c:v>
                </c:pt>
                <c:pt idx="68">
                  <c:v>1.1324000000000001</c:v>
                </c:pt>
                <c:pt idx="69">
                  <c:v>1.2905</c:v>
                </c:pt>
                <c:pt idx="70">
                  <c:v>1.4117999999999991</c:v>
                </c:pt>
                <c:pt idx="71">
                  <c:v>1.492</c:v>
                </c:pt>
                <c:pt idx="72">
                  <c:v>1.5286</c:v>
                </c:pt>
                <c:pt idx="73">
                  <c:v>1.5201</c:v>
                </c:pt>
                <c:pt idx="74">
                  <c:v>1.4669000000000001</c:v>
                </c:pt>
                <c:pt idx="75">
                  <c:v>1.3702000000000001</c:v>
                </c:pt>
                <c:pt idx="76">
                  <c:v>1.2324999999999999</c:v>
                </c:pt>
                <c:pt idx="77">
                  <c:v>1.0572999999999999</c:v>
                </c:pt>
                <c:pt idx="78">
                  <c:v>0.84921999999999997</c:v>
                </c:pt>
                <c:pt idx="79">
                  <c:v>0.61421999999999999</c:v>
                </c:pt>
                <c:pt idx="80">
                  <c:v>0.35929</c:v>
                </c:pt>
                <c:pt idx="81">
                  <c:v>9.2465000000000006E-2</c:v>
                </c:pt>
                <c:pt idx="82">
                  <c:v>-0.17752999999999999</c:v>
                </c:pt>
                <c:pt idx="83">
                  <c:v>-0.44164999999999999</c:v>
                </c:pt>
                <c:pt idx="84">
                  <c:v>-0.69098000000000004</c:v>
                </c:pt>
                <c:pt idx="85">
                  <c:v>-0.91715999999999998</c:v>
                </c:pt>
                <c:pt idx="86">
                  <c:v>-1.1128</c:v>
                </c:pt>
                <c:pt idx="87">
                  <c:v>-1.2715000000000001</c:v>
                </c:pt>
                <c:pt idx="88">
                  <c:v>-1.3885000000000001</c:v>
                </c:pt>
                <c:pt idx="89">
                  <c:v>-1.4601999999999999</c:v>
                </c:pt>
                <c:pt idx="90">
                  <c:v>-1.4843999999999999</c:v>
                </c:pt>
                <c:pt idx="91">
                  <c:v>-1.4608000000000001</c:v>
                </c:pt>
                <c:pt idx="92">
                  <c:v>-1.3902000000000001</c:v>
                </c:pt>
                <c:pt idx="93">
                  <c:v>-1.2755000000000001</c:v>
                </c:pt>
                <c:pt idx="94">
                  <c:v>-1.1209</c:v>
                </c:pt>
                <c:pt idx="95">
                  <c:v>-0.93230999999999997</c:v>
                </c:pt>
                <c:pt idx="96">
                  <c:v>-0.71653999999999995</c:v>
                </c:pt>
                <c:pt idx="97">
                  <c:v>-0.48099999999999998</c:v>
                </c:pt>
                <c:pt idx="98">
                  <c:v>-0.23322000000000001</c:v>
                </c:pt>
                <c:pt idx="99">
                  <c:v>1.9359000000000001E-2</c:v>
                </c:pt>
                <c:pt idx="100">
                  <c:v>0.26955000000000001</c:v>
                </c:pt>
                <c:pt idx="101">
                  <c:v>0.51041999999999998</c:v>
                </c:pt>
                <c:pt idx="102">
                  <c:v>0.73538999999999999</c:v>
                </c:pt>
                <c:pt idx="103">
                  <c:v>0.93823000000000001</c:v>
                </c:pt>
                <c:pt idx="104">
                  <c:v>1.1132</c:v>
                </c:pt>
                <c:pt idx="105">
                  <c:v>1.2554000000000001</c:v>
                </c:pt>
                <c:pt idx="106">
                  <c:v>1.3602000000000001</c:v>
                </c:pt>
                <c:pt idx="107">
                  <c:v>1.4241999999999999</c:v>
                </c:pt>
                <c:pt idx="108">
                  <c:v>1.4447000000000001</c:v>
                </c:pt>
                <c:pt idx="109">
                  <c:v>1.42</c:v>
                </c:pt>
                <c:pt idx="110">
                  <c:v>1.35</c:v>
                </c:pt>
                <c:pt idx="111">
                  <c:v>1.2359</c:v>
                </c:pt>
                <c:pt idx="112">
                  <c:v>1.081</c:v>
                </c:pt>
                <c:pt idx="113">
                  <c:v>0.88971</c:v>
                </c:pt>
                <c:pt idx="114">
                  <c:v>0.66803999999999997</c:v>
                </c:pt>
                <c:pt idx="115">
                  <c:v>0.42288999999999999</c:v>
                </c:pt>
                <c:pt idx="116">
                  <c:v>0.16191</c:v>
                </c:pt>
                <c:pt idx="117">
                  <c:v>-0.10664</c:v>
                </c:pt>
                <c:pt idx="118">
                  <c:v>-0.37411</c:v>
                </c:pt>
                <c:pt idx="119">
                  <c:v>-0.63161</c:v>
                </c:pt>
                <c:pt idx="120">
                  <c:v>-0.87041000000000002</c:v>
                </c:pt>
                <c:pt idx="121">
                  <c:v>-1.0824</c:v>
                </c:pt>
                <c:pt idx="122">
                  <c:v>-1.2604</c:v>
                </c:pt>
                <c:pt idx="123">
                  <c:v>-1.3986000000000001</c:v>
                </c:pt>
                <c:pt idx="124">
                  <c:v>-1.4927999999999999</c:v>
                </c:pt>
                <c:pt idx="125">
                  <c:v>-1.5401</c:v>
                </c:pt>
                <c:pt idx="126">
                  <c:v>-1.5394000000000001</c:v>
                </c:pt>
                <c:pt idx="127">
                  <c:v>-1.4910000000000001</c:v>
                </c:pt>
                <c:pt idx="128">
                  <c:v>-1.397</c:v>
                </c:pt>
                <c:pt idx="129">
                  <c:v>-1.2609999999999999</c:v>
                </c:pt>
                <c:pt idx="130">
                  <c:v>-1.0880000000000001</c:v>
                </c:pt>
                <c:pt idx="131">
                  <c:v>-0.88402999999999998</c:v>
                </c:pt>
                <c:pt idx="132">
                  <c:v>-0.65602000000000005</c:v>
                </c:pt>
                <c:pt idx="133">
                  <c:v>-0.41111999999999999</c:v>
                </c:pt>
                <c:pt idx="134">
                  <c:v>-0.15656999999999999</c:v>
                </c:pt>
                <c:pt idx="135">
                  <c:v>0.10036</c:v>
                </c:pt>
                <c:pt idx="136">
                  <c:v>0.35249999999999998</c:v>
                </c:pt>
                <c:pt idx="137">
                  <c:v>0.59279000000000004</c:v>
                </c:pt>
                <c:pt idx="138">
                  <c:v>0.81445000000000001</c:v>
                </c:pt>
                <c:pt idx="139">
                  <c:v>1.0111000000000001</c:v>
                </c:pt>
                <c:pt idx="140">
                  <c:v>1.177</c:v>
                </c:pt>
                <c:pt idx="141">
                  <c:v>1.3072999999999999</c:v>
                </c:pt>
                <c:pt idx="142">
                  <c:v>1.3977999999999999</c:v>
                </c:pt>
                <c:pt idx="143">
                  <c:v>1.4455</c:v>
                </c:pt>
                <c:pt idx="144">
                  <c:v>1.4486000000000001</c:v>
                </c:pt>
                <c:pt idx="145">
                  <c:v>1.4066000000000001</c:v>
                </c:pt>
                <c:pt idx="146">
                  <c:v>1.3201000000000001</c:v>
                </c:pt>
                <c:pt idx="147">
                  <c:v>1.1913</c:v>
                </c:pt>
                <c:pt idx="148">
                  <c:v>1.0238</c:v>
                </c:pt>
                <c:pt idx="149">
                  <c:v>0.82216999999999996</c:v>
                </c:pt>
                <c:pt idx="150">
                  <c:v>0.59241999999999995</c:v>
                </c:pt>
                <c:pt idx="151">
                  <c:v>0.34155000000000002</c:v>
                </c:pt>
                <c:pt idx="152">
                  <c:v>7.7602000000000004E-2</c:v>
                </c:pt>
                <c:pt idx="153">
                  <c:v>-0.19066</c:v>
                </c:pt>
                <c:pt idx="154">
                  <c:v>-0.45407999999999998</c:v>
                </c:pt>
                <c:pt idx="155">
                  <c:v>-0.7036</c:v>
                </c:pt>
                <c:pt idx="156">
                  <c:v>-0.93074999999999997</c:v>
                </c:pt>
                <c:pt idx="157">
                  <c:v>-1.1279999999999999</c:v>
                </c:pt>
                <c:pt idx="158">
                  <c:v>-1.2890999999999999</c:v>
                </c:pt>
                <c:pt idx="159">
                  <c:v>-1.409</c:v>
                </c:pt>
                <c:pt idx="160">
                  <c:v>-1.4837</c:v>
                </c:pt>
                <c:pt idx="161">
                  <c:v>-1.5109999999999999</c:v>
                </c:pt>
                <c:pt idx="162">
                  <c:v>-1.4898</c:v>
                </c:pt>
                <c:pt idx="163">
                  <c:v>-1.421</c:v>
                </c:pt>
                <c:pt idx="164">
                  <c:v>-1.3072999999999999</c:v>
                </c:pt>
                <c:pt idx="165">
                  <c:v>-1.1531</c:v>
                </c:pt>
                <c:pt idx="166">
                  <c:v>-0.96419999999999995</c:v>
                </c:pt>
                <c:pt idx="167">
                  <c:v>-0.74741000000000002</c:v>
                </c:pt>
                <c:pt idx="168">
                  <c:v>-0.50982000000000005</c:v>
                </c:pt>
                <c:pt idx="169">
                  <c:v>-0.25866</c:v>
                </c:pt>
                <c:pt idx="170">
                  <c:v>-1.1727E-3</c:v>
                </c:pt>
                <c:pt idx="171">
                  <c:v>0.25540000000000002</c:v>
                </c:pt>
                <c:pt idx="172">
                  <c:v>0.50383999999999995</c:v>
                </c:pt>
                <c:pt idx="173">
                  <c:v>0.73707999999999996</c:v>
                </c:pt>
                <c:pt idx="174">
                  <c:v>0.94849000000000006</c:v>
                </c:pt>
                <c:pt idx="175">
                  <c:v>1.1321000000000001</c:v>
                </c:pt>
                <c:pt idx="176">
                  <c:v>1.2828999999999999</c:v>
                </c:pt>
                <c:pt idx="177">
                  <c:v>1.3967000000000001</c:v>
                </c:pt>
                <c:pt idx="178">
                  <c:v>1.47</c:v>
                </c:pt>
                <c:pt idx="179">
                  <c:v>1.5002</c:v>
                </c:pt>
                <c:pt idx="180">
                  <c:v>1.4854000000000001</c:v>
                </c:pt>
                <c:pt idx="181">
                  <c:v>1.4252</c:v>
                </c:pt>
                <c:pt idx="182">
                  <c:v>1.3203</c:v>
                </c:pt>
                <c:pt idx="183">
                  <c:v>1.1735</c:v>
                </c:pt>
                <c:pt idx="184">
                  <c:v>0.98919999999999997</c:v>
                </c:pt>
                <c:pt idx="185">
                  <c:v>0.77327999999999997</c:v>
                </c:pt>
                <c:pt idx="186">
                  <c:v>0.53276000000000001</c:v>
                </c:pt>
                <c:pt idx="187">
                  <c:v>0.27533000000000002</c:v>
                </c:pt>
                <c:pt idx="188">
                  <c:v>9.1441999999999999E-3</c:v>
                </c:pt>
                <c:pt idx="189">
                  <c:v>-0.25733</c:v>
                </c:pt>
                <c:pt idx="190">
                  <c:v>-0.51539000000000001</c:v>
                </c:pt>
                <c:pt idx="191">
                  <c:v>-0.75638000000000005</c:v>
                </c:pt>
                <c:pt idx="192">
                  <c:v>-0.97204999999999997</c:v>
                </c:pt>
                <c:pt idx="193">
                  <c:v>-1.155</c:v>
                </c:pt>
                <c:pt idx="194">
                  <c:v>-1.2991999999999999</c:v>
                </c:pt>
                <c:pt idx="195">
                  <c:v>-1.4</c:v>
                </c:pt>
                <c:pt idx="196">
                  <c:v>-1.4543999999999999</c:v>
                </c:pt>
                <c:pt idx="197">
                  <c:v>-1.4610000000000001</c:v>
                </c:pt>
                <c:pt idx="198">
                  <c:v>-1.4198</c:v>
                </c:pt>
                <c:pt idx="199">
                  <c:v>-1.3324</c:v>
                </c:pt>
                <c:pt idx="200">
                  <c:v>-1.2020999999999999</c:v>
                </c:pt>
                <c:pt idx="201">
                  <c:v>-1.0337000000000001</c:v>
                </c:pt>
                <c:pt idx="202">
                  <c:v>-0.83360000000000001</c:v>
                </c:pt>
                <c:pt idx="203">
                  <c:v>-0.60885</c:v>
                </c:pt>
                <c:pt idx="204">
                  <c:v>-0.36703000000000002</c:v>
                </c:pt>
                <c:pt idx="205">
                  <c:v>-0.11562</c:v>
                </c:pt>
                <c:pt idx="206">
                  <c:v>0.13824</c:v>
                </c:pt>
                <c:pt idx="207">
                  <c:v>0.38767000000000001</c:v>
                </c:pt>
                <c:pt idx="208">
                  <c:v>0.62602000000000002</c:v>
                </c:pt>
                <c:pt idx="209">
                  <c:v>0.84672000000000003</c:v>
                </c:pt>
                <c:pt idx="210">
                  <c:v>1.0434000000000001</c:v>
                </c:pt>
                <c:pt idx="211">
                  <c:v>1.2101</c:v>
                </c:pt>
                <c:pt idx="212">
                  <c:v>1.3415999999999999</c:v>
                </c:pt>
                <c:pt idx="213">
                  <c:v>1.4337</c:v>
                </c:pt>
                <c:pt idx="214">
                  <c:v>1.4832000000000001</c:v>
                </c:pt>
                <c:pt idx="215">
                  <c:v>1.4883999999999999</c:v>
                </c:pt>
                <c:pt idx="216">
                  <c:v>1.4486000000000001</c:v>
                </c:pt>
                <c:pt idx="217">
                  <c:v>1.3645</c:v>
                </c:pt>
                <c:pt idx="218">
                  <c:v>1.2379</c:v>
                </c:pt>
                <c:pt idx="219">
                  <c:v>1.0722</c:v>
                </c:pt>
                <c:pt idx="220">
                  <c:v>0.872</c:v>
                </c:pt>
                <c:pt idx="221">
                  <c:v>0.64314000000000004</c:v>
                </c:pt>
                <c:pt idx="222">
                  <c:v>0.39263999999999999</c:v>
                </c:pt>
                <c:pt idx="223">
                  <c:v>0.12842000000000001</c:v>
                </c:pt>
                <c:pt idx="224">
                  <c:v>-0.14091000000000001</c:v>
                </c:pt>
                <c:pt idx="225">
                  <c:v>-0.40639999999999998</c:v>
                </c:pt>
                <c:pt idx="226">
                  <c:v>-0.65912000000000004</c:v>
                </c:pt>
                <c:pt idx="227">
                  <c:v>-0.89054</c:v>
                </c:pt>
                <c:pt idx="228">
                  <c:v>-1.0929</c:v>
                </c:pt>
                <c:pt idx="229">
                  <c:v>-1.2596000000000001</c:v>
                </c:pt>
                <c:pt idx="230">
                  <c:v>-1.3851</c:v>
                </c:pt>
                <c:pt idx="231">
                  <c:v>-1.4655</c:v>
                </c:pt>
                <c:pt idx="232">
                  <c:v>-1.4983</c:v>
                </c:pt>
                <c:pt idx="233">
                  <c:v>-1.4825999999999999</c:v>
                </c:pt>
                <c:pt idx="234">
                  <c:v>-1.4194</c:v>
                </c:pt>
                <c:pt idx="235">
                  <c:v>-1.3113999999999999</c:v>
                </c:pt>
                <c:pt idx="236">
                  <c:v>-1.163</c:v>
                </c:pt>
                <c:pt idx="237">
                  <c:v>-0.97989999999999999</c:v>
                </c:pt>
                <c:pt idx="238">
                  <c:v>-0.76866999999999996</c:v>
                </c:pt>
                <c:pt idx="239">
                  <c:v>-0.5363</c:v>
                </c:pt>
                <c:pt idx="240">
                  <c:v>-0.28991</c:v>
                </c:pt>
                <c:pt idx="241">
                  <c:v>-3.6643000000000002E-2</c:v>
                </c:pt>
                <c:pt idx="242">
                  <c:v>0.21634999999999999</c:v>
                </c:pt>
                <c:pt idx="243">
                  <c:v>0.46183999999999997</c:v>
                </c:pt>
                <c:pt idx="244">
                  <c:v>0.69266000000000005</c:v>
                </c:pt>
                <c:pt idx="245">
                  <c:v>0.90190000000000003</c:v>
                </c:pt>
                <c:pt idx="246">
                  <c:v>1.0832999999999999</c:v>
                </c:pt>
                <c:pt idx="247">
                  <c:v>1.2315</c:v>
                </c:pt>
                <c:pt idx="248">
                  <c:v>1.3422000000000001</c:v>
                </c:pt>
                <c:pt idx="249">
                  <c:v>1.4123000000000001</c:v>
                </c:pt>
                <c:pt idx="250">
                  <c:v>1.4396</c:v>
                </c:pt>
                <c:pt idx="251">
                  <c:v>1.4229000000000001</c:v>
                </c:pt>
                <c:pt idx="252">
                  <c:v>1.3621000000000001</c:v>
                </c:pt>
                <c:pt idx="253">
                  <c:v>1.2582</c:v>
                </c:pt>
                <c:pt idx="254">
                  <c:v>1.1134999999999999</c:v>
                </c:pt>
                <c:pt idx="255">
                  <c:v>0.93184</c:v>
                </c:pt>
                <c:pt idx="256">
                  <c:v>0.71828000000000003</c:v>
                </c:pt>
                <c:pt idx="257">
                  <c:v>0.47921000000000002</c:v>
                </c:pt>
                <c:pt idx="258">
                  <c:v>0.22203999999999999</c:v>
                </c:pt>
                <c:pt idx="259">
                  <c:v>-4.5046999999999997E-2</c:v>
                </c:pt>
                <c:pt idx="260">
                  <c:v>-0.31331999999999999</c:v>
                </c:pt>
                <c:pt idx="261">
                  <c:v>-0.57377999999999996</c:v>
                </c:pt>
                <c:pt idx="262">
                  <c:v>-0.8175</c:v>
                </c:pt>
                <c:pt idx="263">
                  <c:v>-1.036</c:v>
                </c:pt>
                <c:pt idx="264">
                  <c:v>-1.2218</c:v>
                </c:pt>
                <c:pt idx="265">
                  <c:v>-1.3684000000000001</c:v>
                </c:pt>
                <c:pt idx="266">
                  <c:v>-1.4712000000000001</c:v>
                </c:pt>
                <c:pt idx="267">
                  <c:v>-1.5269999999999999</c:v>
                </c:pt>
                <c:pt idx="268">
                  <c:v>-1.5343</c:v>
                </c:pt>
                <c:pt idx="269">
                  <c:v>-1.4934000000000001</c:v>
                </c:pt>
                <c:pt idx="270">
                  <c:v>-1.4061999999999999</c:v>
                </c:pt>
                <c:pt idx="271">
                  <c:v>-1.2761</c:v>
                </c:pt>
                <c:pt idx="272">
                  <c:v>-1.1077999999999999</c:v>
                </c:pt>
                <c:pt idx="273">
                  <c:v>-0.90742999999999996</c:v>
                </c:pt>
                <c:pt idx="274">
                  <c:v>-0.68167</c:v>
                </c:pt>
                <c:pt idx="275">
                  <c:v>-0.43791999999999998</c:v>
                </c:pt>
                <c:pt idx="276">
                  <c:v>-0.18376999999999999</c:v>
                </c:pt>
                <c:pt idx="277">
                  <c:v>7.3218000000000005E-2</c:v>
                </c:pt>
                <c:pt idx="278">
                  <c:v>0.32572000000000001</c:v>
                </c:pt>
                <c:pt idx="279">
                  <c:v>0.56674999999999998</c:v>
                </c:pt>
                <c:pt idx="280">
                  <c:v>0.78978999999999999</c:v>
                </c:pt>
                <c:pt idx="281">
                  <c:v>0.98875999999999997</c:v>
                </c:pt>
                <c:pt idx="282">
                  <c:v>1.1580999999999999</c:v>
                </c:pt>
                <c:pt idx="283">
                  <c:v>1.2928999999999999</c:v>
                </c:pt>
                <c:pt idx="284">
                  <c:v>1.3889</c:v>
                </c:pt>
                <c:pt idx="285">
                  <c:v>1.4427000000000001</c:v>
                </c:pt>
                <c:pt idx="286">
                  <c:v>1.4521999999999999</c:v>
                </c:pt>
                <c:pt idx="287">
                  <c:v>1.4164000000000001</c:v>
                </c:pt>
                <c:pt idx="288">
                  <c:v>1.3360000000000001</c:v>
                </c:pt>
                <c:pt idx="289">
                  <c:v>1.2131000000000001</c:v>
                </c:pt>
                <c:pt idx="290">
                  <c:v>1.0509999999999999</c:v>
                </c:pt>
                <c:pt idx="291">
                  <c:v>0.85455000000000003</c:v>
                </c:pt>
                <c:pt idx="292">
                  <c:v>0.62949999999999995</c:v>
                </c:pt>
                <c:pt idx="293">
                  <c:v>0.38273000000000001</c:v>
                </c:pt>
                <c:pt idx="294">
                  <c:v>0.12207999999999999</c:v>
                </c:pt>
                <c:pt idx="295">
                  <c:v>-0.14388999999999999</c:v>
                </c:pt>
                <c:pt idx="296">
                  <c:v>-0.40616000000000002</c:v>
                </c:pt>
                <c:pt idx="297">
                  <c:v>-0.65571000000000002</c:v>
                </c:pt>
                <c:pt idx="298">
                  <c:v>-0.88395999999999997</c:v>
                </c:pt>
                <c:pt idx="299">
                  <c:v>-1.0831</c:v>
                </c:pt>
                <c:pt idx="300">
                  <c:v>-1.2465999999999999</c:v>
                </c:pt>
                <c:pt idx="301">
                  <c:v>-1.3688</c:v>
                </c:pt>
                <c:pt idx="302">
                  <c:v>-1.4459</c:v>
                </c:pt>
                <c:pt idx="303">
                  <c:v>-1.4754</c:v>
                </c:pt>
                <c:pt idx="304">
                  <c:v>-1.4563999999999999</c:v>
                </c:pt>
                <c:pt idx="305">
                  <c:v>-1.3900999999999999</c:v>
                </c:pt>
                <c:pt idx="306">
                  <c:v>-1.2793000000000001</c:v>
                </c:pt>
                <c:pt idx="307">
                  <c:v>-1.1281000000000001</c:v>
                </c:pt>
                <c:pt idx="308">
                  <c:v>-0.94194999999999995</c:v>
                </c:pt>
                <c:pt idx="309">
                  <c:v>-0.72723000000000004</c:v>
                </c:pt>
                <c:pt idx="310">
                  <c:v>-0.49079</c:v>
                </c:pt>
                <c:pt idx="311">
                  <c:v>-0.24002000000000001</c:v>
                </c:pt>
                <c:pt idx="312">
                  <c:v>1.737E-2</c:v>
                </c:pt>
                <c:pt idx="313">
                  <c:v>0.27355000000000002</c:v>
                </c:pt>
                <c:pt idx="314">
                  <c:v>0.52085999999999999</c:v>
                </c:pt>
                <c:pt idx="315">
                  <c:v>0.75212999999999997</c:v>
                </c:pt>
                <c:pt idx="316">
                  <c:v>0.96094999999999997</c:v>
                </c:pt>
                <c:pt idx="317">
                  <c:v>1.1416999999999999</c:v>
                </c:pt>
                <c:pt idx="318">
                  <c:v>1.2895000000000001</c:v>
                </c:pt>
                <c:pt idx="319">
                  <c:v>1.4001999999999999</c:v>
                </c:pt>
                <c:pt idx="320">
                  <c:v>1.4702999999999999</c:v>
                </c:pt>
                <c:pt idx="321">
                  <c:v>1.4970000000000001</c:v>
                </c:pt>
                <c:pt idx="322">
                  <c:v>1.4786999999999999</c:v>
                </c:pt>
                <c:pt idx="323">
                  <c:v>1.4153</c:v>
                </c:pt>
                <c:pt idx="324">
                  <c:v>1.3081</c:v>
                </c:pt>
                <c:pt idx="325">
                  <c:v>1.1597999999999999</c:v>
                </c:pt>
                <c:pt idx="326">
                  <c:v>0.97485999999999995</c:v>
                </c:pt>
                <c:pt idx="327">
                  <c:v>0.75861000000000001</c:v>
                </c:pt>
                <c:pt idx="328">
                  <c:v>0.51756999999999997</c:v>
                </c:pt>
                <c:pt idx="329">
                  <c:v>0.25914999999999999</c:v>
                </c:pt>
                <c:pt idx="330">
                  <c:v>-8.3946999999999997E-3</c:v>
                </c:pt>
                <c:pt idx="331">
                  <c:v>-0.27625</c:v>
                </c:pt>
                <c:pt idx="332">
                  <c:v>-0.5353</c:v>
                </c:pt>
                <c:pt idx="333">
                  <c:v>-0.77664999999999995</c:v>
                </c:pt>
                <c:pt idx="334">
                  <c:v>-0.99202000000000001</c:v>
                </c:pt>
                <c:pt idx="335">
                  <c:v>-1.1740999999999999</c:v>
                </c:pt>
                <c:pt idx="336">
                  <c:v>-1.3169999999999999</c:v>
                </c:pt>
                <c:pt idx="337">
                  <c:v>-1.4160999999999999</c:v>
                </c:pt>
                <c:pt idx="338">
                  <c:v>-1.4683999999999999</c:v>
                </c:pt>
                <c:pt idx="339">
                  <c:v>-1.4723999999999999</c:v>
                </c:pt>
                <c:pt idx="340">
                  <c:v>-1.4282999999999999</c:v>
                </c:pt>
                <c:pt idx="341">
                  <c:v>-1.3380000000000001</c:v>
                </c:pt>
                <c:pt idx="342">
                  <c:v>-1.2050000000000001</c:v>
                </c:pt>
                <c:pt idx="343">
                  <c:v>-1.0344</c:v>
                </c:pt>
                <c:pt idx="344">
                  <c:v>-0.83233999999999997</c:v>
                </c:pt>
                <c:pt idx="345">
                  <c:v>-0.60573999999999995</c:v>
                </c:pt>
                <c:pt idx="346">
                  <c:v>-0.36204999999999998</c:v>
                </c:pt>
                <c:pt idx="347">
                  <c:v>-0.10881</c:v>
                </c:pt>
                <c:pt idx="348">
                  <c:v>0.14657000000000001</c:v>
                </c:pt>
                <c:pt idx="349">
                  <c:v>0.39689999999999998</c:v>
                </c:pt>
                <c:pt idx="350">
                  <c:v>0.63529999999999998</c:v>
                </c:pt>
                <c:pt idx="351">
                  <c:v>0.85518000000000005</c:v>
                </c:pt>
                <c:pt idx="352">
                  <c:v>1.0503</c:v>
                </c:pt>
                <c:pt idx="353">
                  <c:v>1.2150000000000001</c:v>
                </c:pt>
                <c:pt idx="354">
                  <c:v>1.3443000000000001</c:v>
                </c:pt>
                <c:pt idx="355">
                  <c:v>1.4338</c:v>
                </c:pt>
                <c:pt idx="356">
                  <c:v>1.4806999999999999</c:v>
                </c:pt>
                <c:pt idx="357">
                  <c:v>1.4830000000000001</c:v>
                </c:pt>
                <c:pt idx="358">
                  <c:v>1.44</c:v>
                </c:pt>
                <c:pt idx="359">
                  <c:v>1.3525</c:v>
                </c:pt>
                <c:pt idx="360">
                  <c:v>1.2223999999999999</c:v>
                </c:pt>
                <c:pt idx="361">
                  <c:v>1.0529999999999999</c:v>
                </c:pt>
                <c:pt idx="362">
                  <c:v>0.84897</c:v>
                </c:pt>
                <c:pt idx="363">
                  <c:v>0.61634999999999995</c:v>
                </c:pt>
                <c:pt idx="364">
                  <c:v>0.36230000000000001</c:v>
                </c:pt>
                <c:pt idx="365">
                  <c:v>9.4925999999999996E-2</c:v>
                </c:pt>
                <c:pt idx="366">
                  <c:v>-0.17699999999999999</c:v>
                </c:pt>
                <c:pt idx="367">
                  <c:v>-0.44441999999999998</c:v>
                </c:pt>
                <c:pt idx="368">
                  <c:v>-0.69828000000000001</c:v>
                </c:pt>
                <c:pt idx="369">
                  <c:v>-0.92996000000000001</c:v>
                </c:pt>
                <c:pt idx="370">
                  <c:v>-1.1315</c:v>
                </c:pt>
                <c:pt idx="371">
                  <c:v>-1.2962</c:v>
                </c:pt>
                <c:pt idx="372">
                  <c:v>-1.4185000000000001</c:v>
                </c:pt>
                <c:pt idx="373">
                  <c:v>-1.4944999999999999</c:v>
                </c:pt>
                <c:pt idx="374">
                  <c:v>-1.522</c:v>
                </c:pt>
                <c:pt idx="375">
                  <c:v>-1.5007999999999999</c:v>
                </c:pt>
                <c:pt idx="376">
                  <c:v>-1.4321999999999999</c:v>
                </c:pt>
                <c:pt idx="377">
                  <c:v>-1.3190999999999999</c:v>
                </c:pt>
                <c:pt idx="378">
                  <c:v>-1.1658999999999999</c:v>
                </c:pt>
                <c:pt idx="379">
                  <c:v>-0.97831999999999997</c:v>
                </c:pt>
                <c:pt idx="380">
                  <c:v>-0.76275000000000004</c:v>
                </c:pt>
                <c:pt idx="381">
                  <c:v>-0.52630999999999994</c:v>
                </c:pt>
                <c:pt idx="382">
                  <c:v>-0.27639000000000002</c:v>
                </c:pt>
                <c:pt idx="383">
                  <c:v>-2.0496E-2</c:v>
                </c:pt>
                <c:pt idx="384">
                  <c:v>0.23388999999999999</c:v>
                </c:pt>
                <c:pt idx="385">
                  <c:v>0.47939999999999999</c:v>
                </c:pt>
                <c:pt idx="386">
                  <c:v>0.70898000000000005</c:v>
                </c:pt>
                <c:pt idx="387">
                  <c:v>0.91607000000000005</c:v>
                </c:pt>
                <c:pt idx="388">
                  <c:v>1.0948</c:v>
                </c:pt>
                <c:pt idx="389">
                  <c:v>1.24</c:v>
                </c:pt>
                <c:pt idx="390">
                  <c:v>1.3476999999999999</c:v>
                </c:pt>
                <c:pt idx="391">
                  <c:v>1.4141999999999999</c:v>
                </c:pt>
                <c:pt idx="392">
                  <c:v>1.4373</c:v>
                </c:pt>
                <c:pt idx="393">
                  <c:v>1.4154</c:v>
                </c:pt>
                <c:pt idx="394">
                  <c:v>1.3482000000000001</c:v>
                </c:pt>
                <c:pt idx="395">
                  <c:v>1.2370000000000001</c:v>
                </c:pt>
                <c:pt idx="396">
                  <c:v>1.0846</c:v>
                </c:pt>
                <c:pt idx="397">
                  <c:v>0.89554999999999996</c:v>
                </c:pt>
                <c:pt idx="398">
                  <c:v>0.67547000000000001</c:v>
                </c:pt>
                <c:pt idx="399">
                  <c:v>0.43114000000000002</c:v>
                </c:pt>
                <c:pt idx="400">
                  <c:v>0.17015</c:v>
                </c:pt>
                <c:pt idx="401">
                  <c:v>-9.9247000000000002E-2</c:v>
                </c:pt>
                <c:pt idx="402">
                  <c:v>-0.36818000000000001</c:v>
                </c:pt>
                <c:pt idx="403">
                  <c:v>-0.62743000000000004</c:v>
                </c:pt>
                <c:pt idx="404">
                  <c:v>-0.86789000000000005</c:v>
                </c:pt>
                <c:pt idx="405">
                  <c:v>-1.0810999999999999</c:v>
                </c:pt>
                <c:pt idx="406">
                  <c:v>-1.2597</c:v>
                </c:pt>
                <c:pt idx="407">
                  <c:v>-1.3980999999999999</c:v>
                </c:pt>
                <c:pt idx="408">
                  <c:v>-1.4921</c:v>
                </c:pt>
                <c:pt idx="409">
                  <c:v>-1.5389999999999999</c:v>
                </c:pt>
                <c:pt idx="410">
                  <c:v>-1.5374000000000001</c:v>
                </c:pt>
                <c:pt idx="411">
                  <c:v>-1.4875</c:v>
                </c:pt>
                <c:pt idx="412">
                  <c:v>-1.391</c:v>
                </c:pt>
                <c:pt idx="413">
                  <c:v>-1.2515000000000001</c:v>
                </c:pt>
                <c:pt idx="414">
                  <c:v>-1.0743</c:v>
                </c:pt>
                <c:pt idx="415">
                  <c:v>-0.86611000000000005</c:v>
                </c:pt>
                <c:pt idx="416">
                  <c:v>-0.63436000000000003</c:v>
                </c:pt>
                <c:pt idx="417">
                  <c:v>-0.38667000000000001</c:v>
                </c:pt>
                <c:pt idx="418">
                  <c:v>-0.13042000000000001</c:v>
                </c:pt>
                <c:pt idx="419">
                  <c:v>0.12731000000000001</c:v>
                </c:pt>
                <c:pt idx="420">
                  <c:v>0.37961</c:v>
                </c:pt>
                <c:pt idx="421">
                  <c:v>0.61956999999999995</c:v>
                </c:pt>
                <c:pt idx="422">
                  <c:v>0.84043000000000001</c:v>
                </c:pt>
                <c:pt idx="423">
                  <c:v>1.0358000000000001</c:v>
                </c:pt>
                <c:pt idx="424">
                  <c:v>1.1999</c:v>
                </c:pt>
                <c:pt idx="425">
                  <c:v>1.3280000000000001</c:v>
                </c:pt>
                <c:pt idx="426">
                  <c:v>1.4166000000000001</c:v>
                </c:pt>
                <c:pt idx="427">
                  <c:v>1.4628000000000001</c:v>
                </c:pt>
                <c:pt idx="428">
                  <c:v>1.4652000000000001</c:v>
                </c:pt>
                <c:pt idx="429">
                  <c:v>1.4229000000000001</c:v>
                </c:pt>
                <c:pt idx="430">
                  <c:v>1.3364</c:v>
                </c:pt>
                <c:pt idx="431">
                  <c:v>1.2077</c:v>
                </c:pt>
                <c:pt idx="432">
                  <c:v>1.0399</c:v>
                </c:pt>
                <c:pt idx="433">
                  <c:v>0.83804999999999996</c:v>
                </c:pt>
                <c:pt idx="434">
                  <c:v>0.60811999999999999</c:v>
                </c:pt>
                <c:pt idx="435">
                  <c:v>0.35742000000000002</c:v>
                </c:pt>
                <c:pt idx="436">
                  <c:v>9.4109999999999999E-2</c:v>
                </c:pt>
                <c:pt idx="437">
                  <c:v>-0.17297999999999999</c:v>
                </c:pt>
                <c:pt idx="438">
                  <c:v>-0.43469000000000002</c:v>
                </c:pt>
                <c:pt idx="439">
                  <c:v>-0.68189999999999995</c:v>
                </c:pt>
                <c:pt idx="440">
                  <c:v>-0.90598999999999996</c:v>
                </c:pt>
                <c:pt idx="441">
                  <c:v>-1.0992999999999999</c:v>
                </c:pt>
                <c:pt idx="442">
                  <c:v>-1.2553000000000001</c:v>
                </c:pt>
                <c:pt idx="443">
                  <c:v>-1.369</c:v>
                </c:pt>
                <c:pt idx="444">
                  <c:v>-1.4367000000000001</c:v>
                </c:pt>
                <c:pt idx="445">
                  <c:v>-1.4563999999999999</c:v>
                </c:pt>
                <c:pt idx="446">
                  <c:v>-1.4277</c:v>
                </c:pt>
                <c:pt idx="447">
                  <c:v>-1.3517999999999999</c:v>
                </c:pt>
                <c:pt idx="448">
                  <c:v>-1.2318</c:v>
                </c:pt>
                <c:pt idx="449">
                  <c:v>-1.0724</c:v>
                </c:pt>
                <c:pt idx="450">
                  <c:v>-0.87938000000000005</c:v>
                </c:pt>
                <c:pt idx="451">
                  <c:v>-0.65956999999999999</c:v>
                </c:pt>
                <c:pt idx="452">
                  <c:v>-0.42000999999999999</c:v>
                </c:pt>
                <c:pt idx="453">
                  <c:v>-0.16794000000000001</c:v>
                </c:pt>
                <c:pt idx="454">
                  <c:v>8.9358000000000007E-2</c:v>
                </c:pt>
                <c:pt idx="455">
                  <c:v>0.34450999999999998</c:v>
                </c:pt>
                <c:pt idx="456">
                  <c:v>0.59019999999999995</c:v>
                </c:pt>
                <c:pt idx="457">
                  <c:v>0.81927000000000005</c:v>
                </c:pt>
                <c:pt idx="458">
                  <c:v>1.0250999999999999</c:v>
                </c:pt>
                <c:pt idx="459">
                  <c:v>1.202</c:v>
                </c:pt>
                <c:pt idx="460">
                  <c:v>1.345</c:v>
                </c:pt>
                <c:pt idx="461">
                  <c:v>1.4501999999999999</c:v>
                </c:pt>
                <c:pt idx="462">
                  <c:v>1.5144</c:v>
                </c:pt>
                <c:pt idx="463">
                  <c:v>1.5353000000000001</c:v>
                </c:pt>
                <c:pt idx="464">
                  <c:v>1.5114000000000001</c:v>
                </c:pt>
                <c:pt idx="465">
                  <c:v>1.4421999999999999</c:v>
                </c:pt>
                <c:pt idx="466">
                  <c:v>1.3288</c:v>
                </c:pt>
                <c:pt idx="467">
                  <c:v>1.1740999999999999</c:v>
                </c:pt>
                <c:pt idx="468">
                  <c:v>0.98268999999999995</c:v>
                </c:pt>
                <c:pt idx="469">
                  <c:v>0.76061999999999996</c:v>
                </c:pt>
                <c:pt idx="470">
                  <c:v>0.51507000000000003</c:v>
                </c:pt>
                <c:pt idx="471">
                  <c:v>0.25389</c:v>
                </c:pt>
                <c:pt idx="472">
                  <c:v>-1.4701000000000001E-2</c:v>
                </c:pt>
                <c:pt idx="473">
                  <c:v>-0.28226000000000001</c:v>
                </c:pt>
                <c:pt idx="474">
                  <c:v>-0.54018999999999995</c:v>
                </c:pt>
                <c:pt idx="475">
                  <c:v>-0.77991999999999995</c:v>
                </c:pt>
                <c:pt idx="476">
                  <c:v>-0.99324000000000001</c:v>
                </c:pt>
                <c:pt idx="477">
                  <c:v>-1.1727000000000001</c:v>
                </c:pt>
                <c:pt idx="478">
                  <c:v>-1.3122</c:v>
                </c:pt>
                <c:pt idx="479">
                  <c:v>-1.4071</c:v>
                </c:pt>
                <c:pt idx="480">
                  <c:v>-1.4548000000000001</c:v>
                </c:pt>
                <c:pt idx="481">
                  <c:v>-1.4543999999999999</c:v>
                </c:pt>
                <c:pt idx="482">
                  <c:v>-1.4068000000000001</c:v>
                </c:pt>
                <c:pt idx="483">
                  <c:v>-1.3143</c:v>
                </c:pt>
                <c:pt idx="484">
                  <c:v>-1.1806000000000001</c:v>
                </c:pt>
                <c:pt idx="485">
                  <c:v>-1.0105999999999999</c:v>
                </c:pt>
                <c:pt idx="486">
                  <c:v>-0.81027000000000005</c:v>
                </c:pt>
                <c:pt idx="487">
                  <c:v>-0.58650999999999998</c:v>
                </c:pt>
                <c:pt idx="488">
                  <c:v>-0.34670000000000001</c:v>
                </c:pt>
                <c:pt idx="489">
                  <c:v>-9.8456000000000002E-2</c:v>
                </c:pt>
                <c:pt idx="490">
                  <c:v>0.15068999999999999</c:v>
                </c:pt>
                <c:pt idx="491">
                  <c:v>0.39349000000000001</c:v>
                </c:pt>
                <c:pt idx="492">
                  <c:v>0.62317</c:v>
                </c:pt>
                <c:pt idx="493">
                  <c:v>0.83335999999999999</c:v>
                </c:pt>
                <c:pt idx="494">
                  <c:v>1.0182</c:v>
                </c:pt>
                <c:pt idx="495">
                  <c:v>1.1725000000000001</c:v>
                </c:pt>
                <c:pt idx="496">
                  <c:v>1.2915000000000001</c:v>
                </c:pt>
                <c:pt idx="497">
                  <c:v>1.3714</c:v>
                </c:pt>
                <c:pt idx="498">
                  <c:v>1.4091</c:v>
                </c:pt>
                <c:pt idx="499">
                  <c:v>1.4027000000000001</c:v>
                </c:pt>
                <c:pt idx="500">
                  <c:v>1.3515999999999999</c:v>
                </c:pt>
                <c:pt idx="501">
                  <c:v>1.2565</c:v>
                </c:pt>
                <c:pt idx="502">
                  <c:v>1.1194</c:v>
                </c:pt>
                <c:pt idx="503">
                  <c:v>0.94399999999999995</c:v>
                </c:pt>
                <c:pt idx="504">
                  <c:v>0.73517999999999994</c:v>
                </c:pt>
                <c:pt idx="505">
                  <c:v>0.49922</c:v>
                </c:pt>
                <c:pt idx="506">
                  <c:v>0.24354000000000001</c:v>
                </c:pt>
                <c:pt idx="507">
                  <c:v>-2.3459000000000001E-2</c:v>
                </c:pt>
                <c:pt idx="508">
                  <c:v>-0.29276999999999997</c:v>
                </c:pt>
                <c:pt idx="509">
                  <c:v>-0.55515999999999999</c:v>
                </c:pt>
                <c:pt idx="510">
                  <c:v>-0.80166999999999999</c:v>
                </c:pt>
                <c:pt idx="511">
                  <c:v>-1.0241</c:v>
                </c:pt>
                <c:pt idx="512">
                  <c:v>-1.2151000000000001</c:v>
                </c:pt>
                <c:pt idx="513">
                  <c:v>-1.3689</c:v>
                </c:pt>
                <c:pt idx="514">
                  <c:v>-1.4806999999999999</c:v>
                </c:pt>
                <c:pt idx="515">
                  <c:v>-1.5470999999999999</c:v>
                </c:pt>
                <c:pt idx="516">
                  <c:v>-1.5660000000000001</c:v>
                </c:pt>
                <c:pt idx="517">
                  <c:v>-1.5369999999999999</c:v>
                </c:pt>
                <c:pt idx="518">
                  <c:v>-1.4612000000000001</c:v>
                </c:pt>
                <c:pt idx="519">
                  <c:v>-1.3415999999999999</c:v>
                </c:pt>
                <c:pt idx="520">
                  <c:v>-1.1828000000000001</c:v>
                </c:pt>
                <c:pt idx="521">
                  <c:v>-0.99078999999999995</c:v>
                </c:pt>
                <c:pt idx="522">
                  <c:v>-0.77237999999999996</c:v>
                </c:pt>
                <c:pt idx="523">
                  <c:v>-0.53473000000000004</c:v>
                </c:pt>
                <c:pt idx="524">
                  <c:v>-0.28509000000000001</c:v>
                </c:pt>
                <c:pt idx="525">
                  <c:v>-3.0707000000000002E-2</c:v>
                </c:pt>
                <c:pt idx="526">
                  <c:v>0.22120999999999999</c:v>
                </c:pt>
                <c:pt idx="527">
                  <c:v>0.46350000000000002</c:v>
                </c:pt>
                <c:pt idx="528">
                  <c:v>0.68918000000000001</c:v>
                </c:pt>
                <c:pt idx="529">
                  <c:v>0.89166000000000001</c:v>
                </c:pt>
                <c:pt idx="530">
                  <c:v>1.0650999999999999</c:v>
                </c:pt>
                <c:pt idx="531">
                  <c:v>1.2043999999999999</c:v>
                </c:pt>
                <c:pt idx="532">
                  <c:v>1.3056000000000001</c:v>
                </c:pt>
                <c:pt idx="533">
                  <c:v>1.3657999999999999</c:v>
                </c:pt>
                <c:pt idx="534">
                  <c:v>1.3828</c:v>
                </c:pt>
                <c:pt idx="535">
                  <c:v>1.3556999999999999</c:v>
                </c:pt>
                <c:pt idx="536">
                  <c:v>1.2845</c:v>
                </c:pt>
                <c:pt idx="537">
                  <c:v>1.1708000000000001</c:v>
                </c:pt>
                <c:pt idx="538">
                  <c:v>1.0173000000000001</c:v>
                </c:pt>
                <c:pt idx="539">
                  <c:v>0.82840000000000003</c:v>
                </c:pt>
                <c:pt idx="540">
                  <c:v>0.61001000000000005</c:v>
                </c:pt>
                <c:pt idx="541">
                  <c:v>0.36903000000000002</c:v>
                </c:pt>
                <c:pt idx="542">
                  <c:v>0.11330999999999999</c:v>
                </c:pt>
                <c:pt idx="543">
                  <c:v>-0.14873</c:v>
                </c:pt>
                <c:pt idx="544">
                  <c:v>-0.4083</c:v>
                </c:pt>
                <c:pt idx="545">
                  <c:v>-0.65656000000000003</c:v>
                </c:pt>
                <c:pt idx="546">
                  <c:v>-0.88485000000000003</c:v>
                </c:pt>
                <c:pt idx="547">
                  <c:v>-1.0851</c:v>
                </c:pt>
                <c:pt idx="548">
                  <c:v>-1.2502</c:v>
                </c:pt>
                <c:pt idx="549">
                  <c:v>-1.3744000000000001</c:v>
                </c:pt>
                <c:pt idx="550">
                  <c:v>-1.4537</c:v>
                </c:pt>
                <c:pt idx="551">
                  <c:v>-1.4857</c:v>
                </c:pt>
                <c:pt idx="552">
                  <c:v>-1.4696</c:v>
                </c:pt>
                <c:pt idx="553">
                  <c:v>-1.4064000000000001</c:v>
                </c:pt>
                <c:pt idx="554">
                  <c:v>-1.2984</c:v>
                </c:pt>
                <c:pt idx="555">
                  <c:v>-1.1492</c:v>
                </c:pt>
                <c:pt idx="556">
                  <c:v>-0.96382999999999996</c:v>
                </c:pt>
                <c:pt idx="557">
                  <c:v>-0.74861999999999995</c:v>
                </c:pt>
                <c:pt idx="558">
                  <c:v>-0.51076999999999995</c:v>
                </c:pt>
                <c:pt idx="559">
                  <c:v>-0.25797999999999999</c:v>
                </c:pt>
                <c:pt idx="560">
                  <c:v>2.1346999999999998E-3</c:v>
                </c:pt>
                <c:pt idx="561">
                  <c:v>0.26239000000000001</c:v>
                </c:pt>
                <c:pt idx="562">
                  <c:v>0.51609000000000005</c:v>
                </c:pt>
                <c:pt idx="563">
                  <c:v>0.75678000000000001</c:v>
                </c:pt>
                <c:pt idx="564">
                  <c:v>0.97806999999999999</c:v>
                </c:pt>
                <c:pt idx="565">
                  <c:v>1.1735</c:v>
                </c:pt>
                <c:pt idx="566">
                  <c:v>1.3371</c:v>
                </c:pt>
                <c:pt idx="567">
                  <c:v>1.4635</c:v>
                </c:pt>
                <c:pt idx="568">
                  <c:v>1.5490999999999999</c:v>
                </c:pt>
                <c:pt idx="569">
                  <c:v>1.5916999999999999</c:v>
                </c:pt>
                <c:pt idx="570">
                  <c:v>1.5907</c:v>
                </c:pt>
                <c:pt idx="571">
                  <c:v>1.5461</c:v>
                </c:pt>
                <c:pt idx="572">
                  <c:v>1.4591000000000001</c:v>
                </c:pt>
                <c:pt idx="573">
                  <c:v>1.3312999999999999</c:v>
                </c:pt>
                <c:pt idx="574">
                  <c:v>1.1657999999999999</c:v>
                </c:pt>
                <c:pt idx="575">
                  <c:v>0.96736</c:v>
                </c:pt>
                <c:pt idx="576">
                  <c:v>0.74250000000000005</c:v>
                </c:pt>
                <c:pt idx="577">
                  <c:v>0.49918000000000001</c:v>
                </c:pt>
                <c:pt idx="578">
                  <c:v>0.24603</c:v>
                </c:pt>
                <c:pt idx="579">
                  <c:v>-8.3669E-3</c:v>
                </c:pt>
                <c:pt idx="580">
                  <c:v>-0.25570999999999999</c:v>
                </c:pt>
                <c:pt idx="581">
                  <c:v>-0.48784</c:v>
                </c:pt>
                <c:pt idx="582">
                  <c:v>-0.69664999999999999</c:v>
                </c:pt>
                <c:pt idx="583">
                  <c:v>-0.87412000000000001</c:v>
                </c:pt>
                <c:pt idx="584">
                  <c:v>-1.0132000000000001</c:v>
                </c:pt>
                <c:pt idx="585">
                  <c:v>-1.1084000000000001</c:v>
                </c:pt>
                <c:pt idx="586">
                  <c:v>-1.157</c:v>
                </c:pt>
              </c:numCache>
            </c:numRef>
          </c:xVal>
          <c:yVal>
            <c:numRef>
              <c:f>'Compare (SI)'!$J$8:$J$594</c:f>
              <c:numCache>
                <c:formatCode>0.0</c:formatCode>
                <c:ptCount val="587"/>
                <c:pt idx="0">
                  <c:v>93.117676971514655</c:v>
                </c:pt>
                <c:pt idx="1">
                  <c:v>85.137115893657111</c:v>
                </c:pt>
                <c:pt idx="2">
                  <c:v>81.719752653230628</c:v>
                </c:pt>
                <c:pt idx="3">
                  <c:v>78.357767066578973</c:v>
                </c:pt>
                <c:pt idx="4">
                  <c:v>69.210131756881665</c:v>
                </c:pt>
                <c:pt idx="5">
                  <c:v>53.00798848980024</c:v>
                </c:pt>
                <c:pt idx="6">
                  <c:v>31.405564174766269</c:v>
                </c:pt>
                <c:pt idx="7">
                  <c:v>8.809839441546444</c:v>
                </c:pt>
                <c:pt idx="8">
                  <c:v>-11.417806775473739</c:v>
                </c:pt>
                <c:pt idx="9">
                  <c:v>-28.74059484810974</c:v>
                </c:pt>
                <c:pt idx="10">
                  <c:v>-44.476253343918927</c:v>
                </c:pt>
                <c:pt idx="11">
                  <c:v>-51.321078643189843</c:v>
                </c:pt>
                <c:pt idx="12">
                  <c:v>-68.029588888785568</c:v>
                </c:pt>
                <c:pt idx="13">
                  <c:v>-84.032014621777407</c:v>
                </c:pt>
                <c:pt idx="14">
                  <c:v>-96.584459841676932</c:v>
                </c:pt>
                <c:pt idx="15">
                  <c:v>-103.6245437805983</c:v>
                </c:pt>
                <c:pt idx="16">
                  <c:v>-104.9004759911527</c:v>
                </c:pt>
                <c:pt idx="17">
                  <c:v>-101.3941549227612</c:v>
                </c:pt>
                <c:pt idx="18">
                  <c:v>-94.396395151624247</c:v>
                </c:pt>
                <c:pt idx="19">
                  <c:v>-84.255620375913963</c:v>
                </c:pt>
                <c:pt idx="20">
                  <c:v>-70.465063571566134</c:v>
                </c:pt>
                <c:pt idx="21">
                  <c:v>-52.563368363958752</c:v>
                </c:pt>
                <c:pt idx="22">
                  <c:v>-31.117227564100901</c:v>
                </c:pt>
                <c:pt idx="23">
                  <c:v>-8.1421462991873863</c:v>
                </c:pt>
                <c:pt idx="24">
                  <c:v>13.74457504923825</c:v>
                </c:pt>
                <c:pt idx="25">
                  <c:v>32.50089387526112</c:v>
                </c:pt>
                <c:pt idx="26">
                  <c:v>47.571168802504467</c:v>
                </c:pt>
                <c:pt idx="27">
                  <c:v>59.7779129086871</c:v>
                </c:pt>
                <c:pt idx="28">
                  <c:v>70.350314544247624</c:v>
                </c:pt>
                <c:pt idx="29">
                  <c:v>79.882711406687434</c:v>
                </c:pt>
                <c:pt idx="30">
                  <c:v>87.903964541884577</c:v>
                </c:pt>
                <c:pt idx="31">
                  <c:v>93.384225284824097</c:v>
                </c:pt>
                <c:pt idx="32">
                  <c:v>95.673940731489751</c:v>
                </c:pt>
                <c:pt idx="33">
                  <c:v>95.168995676112033</c:v>
                </c:pt>
                <c:pt idx="34">
                  <c:v>93.175719943729035</c:v>
                </c:pt>
                <c:pt idx="35">
                  <c:v>91.035864971514329</c:v>
                </c:pt>
                <c:pt idx="36">
                  <c:v>89.233750893656861</c:v>
                </c:pt>
                <c:pt idx="37">
                  <c:v>87.006730653230463</c:v>
                </c:pt>
                <c:pt idx="38">
                  <c:v>82.799653066578927</c:v>
                </c:pt>
                <c:pt idx="39">
                  <c:v>75.197917756881708</c:v>
                </c:pt>
                <c:pt idx="40">
                  <c:v>63.74684048980037</c:v>
                </c:pt>
                <c:pt idx="41">
                  <c:v>49.121578174766498</c:v>
                </c:pt>
                <c:pt idx="42">
                  <c:v>32.606393441546743</c:v>
                </c:pt>
                <c:pt idx="43">
                  <c:v>15.35718122452667</c:v>
                </c:pt>
                <c:pt idx="44">
                  <c:v>-2.1253498481092978</c:v>
                </c:pt>
                <c:pt idx="45">
                  <c:v>-19.895928043918399</c:v>
                </c:pt>
                <c:pt idx="46">
                  <c:v>-38.06223797427598</c:v>
                </c:pt>
                <c:pt idx="47">
                  <c:v>-74.822881043189781</c:v>
                </c:pt>
                <c:pt idx="48">
                  <c:v>-91.738541888785576</c:v>
                </c:pt>
                <c:pt idx="49">
                  <c:v>-105.0562546217774</c:v>
                </c:pt>
                <c:pt idx="50">
                  <c:v>-113.2492618416769</c:v>
                </c:pt>
                <c:pt idx="51">
                  <c:v>-115.61557478059829</c:v>
                </c:pt>
                <c:pt idx="52">
                  <c:v>-112.44446799115271</c:v>
                </c:pt>
                <c:pt idx="53">
                  <c:v>-104.7384519227612</c:v>
                </c:pt>
                <c:pt idx="54">
                  <c:v>-93.602833151624253</c:v>
                </c:pt>
                <c:pt idx="55">
                  <c:v>-79.70552137591396</c:v>
                </c:pt>
                <c:pt idx="56">
                  <c:v>-63.137497571566144</c:v>
                </c:pt>
                <c:pt idx="57">
                  <c:v>-43.720820363958751</c:v>
                </c:pt>
                <c:pt idx="58">
                  <c:v>-21.625401564100901</c:v>
                </c:pt>
                <c:pt idx="59">
                  <c:v>2.1690067008126062</c:v>
                </c:pt>
                <c:pt idx="60">
                  <c:v>25.80774804923826</c:v>
                </c:pt>
                <c:pt idx="61">
                  <c:v>47.089036875261122</c:v>
                </c:pt>
                <c:pt idx="62">
                  <c:v>64.292653802504447</c:v>
                </c:pt>
                <c:pt idx="63">
                  <c:v>76.853872778687062</c:v>
                </c:pt>
                <c:pt idx="64">
                  <c:v>85.537236144247615</c:v>
                </c:pt>
                <c:pt idx="65">
                  <c:v>91.940731406687419</c:v>
                </c:pt>
                <c:pt idx="66">
                  <c:v>97.591604541884607</c:v>
                </c:pt>
                <c:pt idx="67">
                  <c:v>103.13885428482411</c:v>
                </c:pt>
                <c:pt idx="68">
                  <c:v>108.0256817314898</c:v>
                </c:pt>
                <c:pt idx="69">
                  <c:v>110.9011046761121</c:v>
                </c:pt>
                <c:pt idx="70">
                  <c:v>110.3712809437291</c:v>
                </c:pt>
                <c:pt idx="71">
                  <c:v>105.79405697151439</c:v>
                </c:pt>
                <c:pt idx="72">
                  <c:v>97.550692893656873</c:v>
                </c:pt>
                <c:pt idx="73">
                  <c:v>86.754233653230486</c:v>
                </c:pt>
                <c:pt idx="74">
                  <c:v>74.652760066578892</c:v>
                </c:pt>
                <c:pt idx="75">
                  <c:v>61.995931756881738</c:v>
                </c:pt>
                <c:pt idx="76">
                  <c:v>48.803140489800391</c:v>
                </c:pt>
                <c:pt idx="77">
                  <c:v>34.569506174766509</c:v>
                </c:pt>
                <c:pt idx="78">
                  <c:v>18.68298744154675</c:v>
                </c:pt>
                <c:pt idx="79">
                  <c:v>0.85663922452666197</c:v>
                </c:pt>
                <c:pt idx="80">
                  <c:v>-18.63556184810929</c:v>
                </c:pt>
                <c:pt idx="81">
                  <c:v>-38.947599643918387</c:v>
                </c:pt>
                <c:pt idx="82">
                  <c:v>-49.419621643189828</c:v>
                </c:pt>
                <c:pt idx="83">
                  <c:v>-67.230873888785581</c:v>
                </c:pt>
                <c:pt idx="84">
                  <c:v>-82.140863621777399</c:v>
                </c:pt>
                <c:pt idx="85">
                  <c:v>-93.137102841676892</c:v>
                </c:pt>
                <c:pt idx="86">
                  <c:v>-99.723722780598251</c:v>
                </c:pt>
                <c:pt idx="87">
                  <c:v>-101.9684189911527</c:v>
                </c:pt>
                <c:pt idx="88">
                  <c:v>-100.2708009227612</c:v>
                </c:pt>
                <c:pt idx="89">
                  <c:v>-95.055979151624257</c:v>
                </c:pt>
                <c:pt idx="90">
                  <c:v>-86.466257375913983</c:v>
                </c:pt>
                <c:pt idx="91">
                  <c:v>-74.319507571566149</c:v>
                </c:pt>
                <c:pt idx="92">
                  <c:v>-58.417176363958752</c:v>
                </c:pt>
                <c:pt idx="93">
                  <c:v>-38.996164564100908</c:v>
                </c:pt>
                <c:pt idx="94">
                  <c:v>-17.108366299187381</c:v>
                </c:pt>
                <c:pt idx="95">
                  <c:v>5.4533980492382543</c:v>
                </c:pt>
                <c:pt idx="96">
                  <c:v>26.641932875261119</c:v>
                </c:pt>
                <c:pt idx="97">
                  <c:v>44.823073902504468</c:v>
                </c:pt>
                <c:pt idx="98">
                  <c:v>59.251791608687093</c:v>
                </c:pt>
                <c:pt idx="99">
                  <c:v>70.077720844247622</c:v>
                </c:pt>
                <c:pt idx="100">
                  <c:v>77.986407406687448</c:v>
                </c:pt>
                <c:pt idx="101">
                  <c:v>83.693963541884571</c:v>
                </c:pt>
                <c:pt idx="102">
                  <c:v>87.669548284824089</c:v>
                </c:pt>
                <c:pt idx="103">
                  <c:v>90.15507773148974</c:v>
                </c:pt>
                <c:pt idx="104">
                  <c:v>91.422764676112024</c:v>
                </c:pt>
                <c:pt idx="105">
                  <c:v>91.86170494372908</c:v>
                </c:pt>
                <c:pt idx="106">
                  <c:v>91.808814971514323</c:v>
                </c:pt>
                <c:pt idx="107">
                  <c:v>91.248573893656868</c:v>
                </c:pt>
                <c:pt idx="108">
                  <c:v>89.552312653230459</c:v>
                </c:pt>
                <c:pt idx="109">
                  <c:v>85.638956066578899</c:v>
                </c:pt>
                <c:pt idx="110">
                  <c:v>78.464919756881741</c:v>
                </c:pt>
                <c:pt idx="111">
                  <c:v>67.601284489800406</c:v>
                </c:pt>
                <c:pt idx="112">
                  <c:v>53.486169174766502</c:v>
                </c:pt>
                <c:pt idx="113">
                  <c:v>37.202869441546753</c:v>
                </c:pt>
                <c:pt idx="114">
                  <c:v>19.907280224526652</c:v>
                </c:pt>
                <c:pt idx="115">
                  <c:v>2.3165361518907011</c:v>
                </c:pt>
                <c:pt idx="116">
                  <c:v>-15.40972624391841</c:v>
                </c:pt>
                <c:pt idx="117">
                  <c:v>-33.325517926276</c:v>
                </c:pt>
                <c:pt idx="118">
                  <c:v>-69.800251943189821</c:v>
                </c:pt>
                <c:pt idx="119">
                  <c:v>-86.704060888785605</c:v>
                </c:pt>
                <c:pt idx="120">
                  <c:v>-100.57829762177739</c:v>
                </c:pt>
                <c:pt idx="121">
                  <c:v>-110.04409584167691</c:v>
                </c:pt>
                <c:pt idx="122">
                  <c:v>-114.3273247805983</c:v>
                </c:pt>
                <c:pt idx="123">
                  <c:v>-113.4029259911527</c:v>
                </c:pt>
                <c:pt idx="124">
                  <c:v>-107.7838749227612</c:v>
                </c:pt>
                <c:pt idx="125">
                  <c:v>-98.044719151624278</c:v>
                </c:pt>
                <c:pt idx="126">
                  <c:v>-84.513270375913933</c:v>
                </c:pt>
                <c:pt idx="127">
                  <c:v>-67.352651571566142</c:v>
                </c:pt>
                <c:pt idx="128">
                  <c:v>-46.936292363958763</c:v>
                </c:pt>
                <c:pt idx="129">
                  <c:v>-24.207054564100929</c:v>
                </c:pt>
                <c:pt idx="130">
                  <c:v>-0.72182629918737795</c:v>
                </c:pt>
                <c:pt idx="131">
                  <c:v>21.70080704923825</c:v>
                </c:pt>
                <c:pt idx="132">
                  <c:v>41.590785875261112</c:v>
                </c:pt>
                <c:pt idx="133">
                  <c:v>58.217782102504458</c:v>
                </c:pt>
                <c:pt idx="134">
                  <c:v>71.637542408687082</c:v>
                </c:pt>
                <c:pt idx="135">
                  <c:v>82.368656444247605</c:v>
                </c:pt>
                <c:pt idx="136">
                  <c:v>90.941049406687455</c:v>
                </c:pt>
                <c:pt idx="137">
                  <c:v>97.607063541884571</c:v>
                </c:pt>
                <c:pt idx="138">
                  <c:v>102.3555982848241</c:v>
                </c:pt>
                <c:pt idx="139">
                  <c:v>105.0730127314898</c:v>
                </c:pt>
                <c:pt idx="140">
                  <c:v>105.753257676112</c:v>
                </c:pt>
                <c:pt idx="141">
                  <c:v>104.4917079437291</c:v>
                </c:pt>
                <c:pt idx="142">
                  <c:v>101.3882419715143</c:v>
                </c:pt>
                <c:pt idx="143">
                  <c:v>96.41187989365686</c:v>
                </c:pt>
                <c:pt idx="144">
                  <c:v>89.423487653230453</c:v>
                </c:pt>
                <c:pt idx="145">
                  <c:v>80.305601066578916</c:v>
                </c:pt>
                <c:pt idx="146">
                  <c:v>69.107071756881723</c:v>
                </c:pt>
                <c:pt idx="147">
                  <c:v>56.043105489800404</c:v>
                </c:pt>
                <c:pt idx="148">
                  <c:v>41.350854174766503</c:v>
                </c:pt>
                <c:pt idx="149">
                  <c:v>25.098472441546729</c:v>
                </c:pt>
                <c:pt idx="150">
                  <c:v>7.2205942245266623</c:v>
                </c:pt>
                <c:pt idx="151">
                  <c:v>-12.2613008481093</c:v>
                </c:pt>
                <c:pt idx="152">
                  <c:v>-32.855723043918402</c:v>
                </c:pt>
                <c:pt idx="153">
                  <c:v>-44.000211543189842</c:v>
                </c:pt>
                <c:pt idx="154">
                  <c:v>-62.624091888785593</c:v>
                </c:pt>
                <c:pt idx="155">
                  <c:v>-78.152441621777413</c:v>
                </c:pt>
                <c:pt idx="156">
                  <c:v>-89.488778841676904</c:v>
                </c:pt>
                <c:pt idx="157">
                  <c:v>-96.420649780598282</c:v>
                </c:pt>
                <c:pt idx="158">
                  <c:v>-99.469213991152699</c:v>
                </c:pt>
                <c:pt idx="159">
                  <c:v>-99.29173092276119</c:v>
                </c:pt>
                <c:pt idx="160">
                  <c:v>-96.091732151624257</c:v>
                </c:pt>
                <c:pt idx="161">
                  <c:v>-89.388008375913941</c:v>
                </c:pt>
                <c:pt idx="162">
                  <c:v>-78.385224571566155</c:v>
                </c:pt>
                <c:pt idx="163">
                  <c:v>-62.68386036395875</c:v>
                </c:pt>
                <c:pt idx="164">
                  <c:v>-42.912444564100902</c:v>
                </c:pt>
                <c:pt idx="165">
                  <c:v>-20.870056299187389</c:v>
                </c:pt>
                <c:pt idx="166">
                  <c:v>1.0681950492382459</c:v>
                </c:pt>
                <c:pt idx="167">
                  <c:v>20.793277875261111</c:v>
                </c:pt>
                <c:pt idx="168">
                  <c:v>37.248163902504473</c:v>
                </c:pt>
                <c:pt idx="169">
                  <c:v>50.568986608687098</c:v>
                </c:pt>
                <c:pt idx="170">
                  <c:v>61.604642944247601</c:v>
                </c:pt>
                <c:pt idx="171">
                  <c:v>71.117458406687433</c:v>
                </c:pt>
                <c:pt idx="172">
                  <c:v>79.231465541884575</c:v>
                </c:pt>
                <c:pt idx="173">
                  <c:v>85.448605284824126</c:v>
                </c:pt>
                <c:pt idx="174">
                  <c:v>89.170854731489754</c:v>
                </c:pt>
                <c:pt idx="175">
                  <c:v>90.37670567611201</c:v>
                </c:pt>
                <c:pt idx="176">
                  <c:v>89.831422943729081</c:v>
                </c:pt>
                <c:pt idx="177">
                  <c:v>88.742779971514338</c:v>
                </c:pt>
                <c:pt idx="178">
                  <c:v>87.960959893656877</c:v>
                </c:pt>
                <c:pt idx="179">
                  <c:v>87.321063653230482</c:v>
                </c:pt>
                <c:pt idx="180">
                  <c:v>85.546202066578928</c:v>
                </c:pt>
                <c:pt idx="181">
                  <c:v>80.861064756881717</c:v>
                </c:pt>
                <c:pt idx="182">
                  <c:v>71.976181489800396</c:v>
                </c:pt>
                <c:pt idx="183">
                  <c:v>58.788606174766493</c:v>
                </c:pt>
                <c:pt idx="184">
                  <c:v>42.448623441546737</c:v>
                </c:pt>
                <c:pt idx="185">
                  <c:v>24.673805224526681</c:v>
                </c:pt>
                <c:pt idx="186">
                  <c:v>6.8975531518907074</c:v>
                </c:pt>
                <c:pt idx="187">
                  <c:v>-10.3257764439184</c:v>
                </c:pt>
                <c:pt idx="188">
                  <c:v>-27.188758696275979</c:v>
                </c:pt>
                <c:pt idx="189">
                  <c:v>-62.638097243189833</c:v>
                </c:pt>
                <c:pt idx="190">
                  <c:v>-79.175527888785567</c:v>
                </c:pt>
                <c:pt idx="191">
                  <c:v>-93.606288621777423</c:v>
                </c:pt>
                <c:pt idx="192">
                  <c:v>-104.3551838416769</c:v>
                </c:pt>
                <c:pt idx="193">
                  <c:v>-110.15339478059821</c:v>
                </c:pt>
                <c:pt idx="194">
                  <c:v>-110.59969399115271</c:v>
                </c:pt>
                <c:pt idx="195">
                  <c:v>-106.2019039227612</c:v>
                </c:pt>
                <c:pt idx="196">
                  <c:v>-97.828293151624266</c:v>
                </c:pt>
                <c:pt idx="197">
                  <c:v>-86.079782375913936</c:v>
                </c:pt>
                <c:pt idx="198">
                  <c:v>-70.990669571566144</c:v>
                </c:pt>
                <c:pt idx="199">
                  <c:v>-52.32633036395876</c:v>
                </c:pt>
                <c:pt idx="200">
                  <c:v>-30.2721355641009</c:v>
                </c:pt>
                <c:pt idx="201">
                  <c:v>-5.9933452991873803</c:v>
                </c:pt>
                <c:pt idx="202">
                  <c:v>18.35135704923826</c:v>
                </c:pt>
                <c:pt idx="203">
                  <c:v>40.302535875261121</c:v>
                </c:pt>
                <c:pt idx="204">
                  <c:v>58.022483402504463</c:v>
                </c:pt>
                <c:pt idx="205">
                  <c:v>70.990480198687081</c:v>
                </c:pt>
                <c:pt idx="206">
                  <c:v>80.01940374424764</c:v>
                </c:pt>
                <c:pt idx="207">
                  <c:v>86.612529406687443</c:v>
                </c:pt>
                <c:pt idx="208">
                  <c:v>92.088200541884561</c:v>
                </c:pt>
                <c:pt idx="209">
                  <c:v>96.950101284824115</c:v>
                </c:pt>
                <c:pt idx="210">
                  <c:v>100.85270573148971</c:v>
                </c:pt>
                <c:pt idx="211">
                  <c:v>103.02216767611201</c:v>
                </c:pt>
                <c:pt idx="212">
                  <c:v>102.82213594372909</c:v>
                </c:pt>
                <c:pt idx="213">
                  <c:v>100.1102979715143</c:v>
                </c:pt>
                <c:pt idx="214">
                  <c:v>95.159700893656861</c:v>
                </c:pt>
                <c:pt idx="215">
                  <c:v>88.372275653230446</c:v>
                </c:pt>
                <c:pt idx="216">
                  <c:v>79.970656066578911</c:v>
                </c:pt>
                <c:pt idx="217">
                  <c:v>69.890327756881717</c:v>
                </c:pt>
                <c:pt idx="218">
                  <c:v>57.929103489800383</c:v>
                </c:pt>
                <c:pt idx="219">
                  <c:v>43.937660174766478</c:v>
                </c:pt>
                <c:pt idx="220">
                  <c:v>27.96354044154673</c:v>
                </c:pt>
                <c:pt idx="221">
                  <c:v>10.26601722452666</c:v>
                </c:pt>
                <c:pt idx="222">
                  <c:v>-8.7005778481093028</c:v>
                </c:pt>
                <c:pt idx="223">
                  <c:v>-28.314384143918399</c:v>
                </c:pt>
                <c:pt idx="224">
                  <c:v>-38.312330143189847</c:v>
                </c:pt>
                <c:pt idx="225">
                  <c:v>-56.229218888785603</c:v>
                </c:pt>
                <c:pt idx="226">
                  <c:v>-71.999759621777443</c:v>
                </c:pt>
                <c:pt idx="227">
                  <c:v>-84.598581841676918</c:v>
                </c:pt>
                <c:pt idx="228">
                  <c:v>-93.375226780598283</c:v>
                </c:pt>
                <c:pt idx="229">
                  <c:v>-98.134586991152702</c:v>
                </c:pt>
                <c:pt idx="230">
                  <c:v>-98.936173922761199</c:v>
                </c:pt>
                <c:pt idx="231">
                  <c:v>-95.81862315162428</c:v>
                </c:pt>
                <c:pt idx="232">
                  <c:v>-88.594446375913947</c:v>
                </c:pt>
                <c:pt idx="233">
                  <c:v>-76.999067571566144</c:v>
                </c:pt>
                <c:pt idx="234">
                  <c:v>-61.065818363958769</c:v>
                </c:pt>
                <c:pt idx="235">
                  <c:v>-41.562358564100933</c:v>
                </c:pt>
                <c:pt idx="236">
                  <c:v>-20.13317729918737</c:v>
                </c:pt>
                <c:pt idx="237">
                  <c:v>1.083654049238248</c:v>
                </c:pt>
                <c:pt idx="238">
                  <c:v>20.159458875261119</c:v>
                </c:pt>
                <c:pt idx="239">
                  <c:v>36.047514902504467</c:v>
                </c:pt>
                <c:pt idx="240">
                  <c:v>48.850461108687071</c:v>
                </c:pt>
                <c:pt idx="241">
                  <c:v>59.491912944247609</c:v>
                </c:pt>
                <c:pt idx="242">
                  <c:v>68.976386906687424</c:v>
                </c:pt>
                <c:pt idx="243">
                  <c:v>77.721636541884578</c:v>
                </c:pt>
                <c:pt idx="244">
                  <c:v>85.324933284824098</c:v>
                </c:pt>
                <c:pt idx="245">
                  <c:v>90.881650731489771</c:v>
                </c:pt>
                <c:pt idx="246">
                  <c:v>93.638554676112022</c:v>
                </c:pt>
                <c:pt idx="247">
                  <c:v>93.526123943729075</c:v>
                </c:pt>
                <c:pt idx="248">
                  <c:v>91.20591397151432</c:v>
                </c:pt>
                <c:pt idx="249">
                  <c:v>87.703309893656865</c:v>
                </c:pt>
                <c:pt idx="250">
                  <c:v>83.765493653230465</c:v>
                </c:pt>
                <c:pt idx="251">
                  <c:v>79.481121066578922</c:v>
                </c:pt>
                <c:pt idx="252">
                  <c:v>74.239459756881715</c:v>
                </c:pt>
                <c:pt idx="253">
                  <c:v>67.163279489800402</c:v>
                </c:pt>
                <c:pt idx="254">
                  <c:v>57.598263174766487</c:v>
                </c:pt>
                <c:pt idx="255">
                  <c:v>45.390986441546751</c:v>
                </c:pt>
                <c:pt idx="256">
                  <c:v>30.883170224526658</c:v>
                </c:pt>
                <c:pt idx="257">
                  <c:v>14.621900151890699</c:v>
                </c:pt>
                <c:pt idx="258">
                  <c:v>-2.864232443918401</c:v>
                </c:pt>
                <c:pt idx="259">
                  <c:v>-21.109764596275969</c:v>
                </c:pt>
                <c:pt idx="260">
                  <c:v>-58.213216143189847</c:v>
                </c:pt>
                <c:pt idx="261">
                  <c:v>-76.119798888785567</c:v>
                </c:pt>
                <c:pt idx="262">
                  <c:v>-91.606924621777424</c:v>
                </c:pt>
                <c:pt idx="263">
                  <c:v>-103.3761138416769</c:v>
                </c:pt>
                <c:pt idx="264">
                  <c:v>-110.3543617805983</c:v>
                </c:pt>
                <c:pt idx="265">
                  <c:v>-111.9961569911527</c:v>
                </c:pt>
                <c:pt idx="266">
                  <c:v>-108.3043279227612</c:v>
                </c:pt>
                <c:pt idx="267">
                  <c:v>-99.719444151624288</c:v>
                </c:pt>
                <c:pt idx="268">
                  <c:v>-86.868191375913938</c:v>
                </c:pt>
                <c:pt idx="269">
                  <c:v>-70.387768571566141</c:v>
                </c:pt>
                <c:pt idx="270">
                  <c:v>-50.96593836395877</c:v>
                </c:pt>
                <c:pt idx="271">
                  <c:v>-29.42704356410092</c:v>
                </c:pt>
                <c:pt idx="272">
                  <c:v>-6.8384372991873814</c:v>
                </c:pt>
                <c:pt idx="273">
                  <c:v>15.54812504923825</c:v>
                </c:pt>
                <c:pt idx="274">
                  <c:v>36.453244875261113</c:v>
                </c:pt>
                <c:pt idx="275">
                  <c:v>54.797220702504468</c:v>
                </c:pt>
                <c:pt idx="276">
                  <c:v>69.876710778687084</c:v>
                </c:pt>
                <c:pt idx="277">
                  <c:v>81.432871644247626</c:v>
                </c:pt>
                <c:pt idx="278">
                  <c:v>89.621881406687407</c:v>
                </c:pt>
                <c:pt idx="279">
                  <c:v>94.932656541884569</c:v>
                </c:pt>
                <c:pt idx="280">
                  <c:v>98.047690284824114</c:v>
                </c:pt>
                <c:pt idx="281">
                  <c:v>99.688127731489772</c:v>
                </c:pt>
                <c:pt idx="282">
                  <c:v>100.368372676112</c:v>
                </c:pt>
                <c:pt idx="283">
                  <c:v>100.2147179437291</c:v>
                </c:pt>
                <c:pt idx="284">
                  <c:v>98.899342971514315</c:v>
                </c:pt>
                <c:pt idx="285">
                  <c:v>95.788366893656871</c:v>
                </c:pt>
                <c:pt idx="286">
                  <c:v>90.247967653230475</c:v>
                </c:pt>
                <c:pt idx="287">
                  <c:v>81.954561066578933</c:v>
                </c:pt>
                <c:pt idx="288">
                  <c:v>71.090976756881716</c:v>
                </c:pt>
                <c:pt idx="289">
                  <c:v>58.160988489800403</c:v>
                </c:pt>
                <c:pt idx="290">
                  <c:v>43.695469174766501</c:v>
                </c:pt>
                <c:pt idx="291">
                  <c:v>27.96354044154673</c:v>
                </c:pt>
                <c:pt idx="292">
                  <c:v>10.91529522452667</c:v>
                </c:pt>
                <c:pt idx="293">
                  <c:v>-7.5308468481092996</c:v>
                </c:pt>
                <c:pt idx="294">
                  <c:v>-27.089516043918401</c:v>
                </c:pt>
                <c:pt idx="295">
                  <c:v>-37.469299343189839</c:v>
                </c:pt>
                <c:pt idx="296">
                  <c:v>-55.899426888785577</c:v>
                </c:pt>
                <c:pt idx="297">
                  <c:v>-72.0203716217774</c:v>
                </c:pt>
                <c:pt idx="298">
                  <c:v>-84.75832484167691</c:v>
                </c:pt>
                <c:pt idx="299">
                  <c:v>-93.596805780598302</c:v>
                </c:pt>
                <c:pt idx="300">
                  <c:v>-98.474684991152699</c:v>
                </c:pt>
                <c:pt idx="301">
                  <c:v>-99.389637922761196</c:v>
                </c:pt>
                <c:pt idx="302">
                  <c:v>-96.163874151624242</c:v>
                </c:pt>
                <c:pt idx="303">
                  <c:v>-88.511998375913933</c:v>
                </c:pt>
                <c:pt idx="304">
                  <c:v>-76.365248571566099</c:v>
                </c:pt>
                <c:pt idx="305">
                  <c:v>-60.28256236395876</c:v>
                </c:pt>
                <c:pt idx="306">
                  <c:v>-41.500522564100919</c:v>
                </c:pt>
                <c:pt idx="307">
                  <c:v>-21.60693529918737</c:v>
                </c:pt>
                <c:pt idx="308">
                  <c:v>-1.9978399507617579</c:v>
                </c:pt>
                <c:pt idx="309">
                  <c:v>16.52144087526111</c:v>
                </c:pt>
                <c:pt idx="310">
                  <c:v>33.723511902504463</c:v>
                </c:pt>
                <c:pt idx="311">
                  <c:v>49.572911708687087</c:v>
                </c:pt>
                <c:pt idx="312">
                  <c:v>63.763749944247607</c:v>
                </c:pt>
                <c:pt idx="313">
                  <c:v>75.585109406687423</c:v>
                </c:pt>
                <c:pt idx="314">
                  <c:v>84.209263541884596</c:v>
                </c:pt>
                <c:pt idx="315">
                  <c:v>89.272131284824098</c:v>
                </c:pt>
                <c:pt idx="316">
                  <c:v>91.221748731489754</c:v>
                </c:pt>
                <c:pt idx="317">
                  <c:v>91.242409676112047</c:v>
                </c:pt>
                <c:pt idx="318">
                  <c:v>90.671361943729067</c:v>
                </c:pt>
                <c:pt idx="319">
                  <c:v>90.257761971514313</c:v>
                </c:pt>
                <c:pt idx="320">
                  <c:v>89.764509893656879</c:v>
                </c:pt>
                <c:pt idx="321">
                  <c:v>88.155849653230447</c:v>
                </c:pt>
                <c:pt idx="322">
                  <c:v>84.227034066578909</c:v>
                </c:pt>
                <c:pt idx="323">
                  <c:v>77.253964756881714</c:v>
                </c:pt>
                <c:pt idx="324">
                  <c:v>67.323022489800394</c:v>
                </c:pt>
                <c:pt idx="325">
                  <c:v>55.088752174766498</c:v>
                </c:pt>
                <c:pt idx="326">
                  <c:v>41.268586441546738</c:v>
                </c:pt>
                <c:pt idx="327">
                  <c:v>26.21970522452667</c:v>
                </c:pt>
                <c:pt idx="328">
                  <c:v>9.8914461518907046</c:v>
                </c:pt>
                <c:pt idx="329">
                  <c:v>-7.8265714439184002</c:v>
                </c:pt>
                <c:pt idx="330">
                  <c:v>-26.646663096275969</c:v>
                </c:pt>
                <c:pt idx="331">
                  <c:v>-64.296847943189817</c:v>
                </c:pt>
                <c:pt idx="332">
                  <c:v>-82.148808888785567</c:v>
                </c:pt>
                <c:pt idx="333">
                  <c:v>-96.667170621777402</c:v>
                </c:pt>
                <c:pt idx="334">
                  <c:v>-106.77194084167689</c:v>
                </c:pt>
                <c:pt idx="335">
                  <c:v>-112.0033217805983</c:v>
                </c:pt>
                <c:pt idx="336">
                  <c:v>-112.4083969911527</c:v>
                </c:pt>
                <c:pt idx="337">
                  <c:v>-108.2682569227612</c:v>
                </c:pt>
                <c:pt idx="338">
                  <c:v>-99.817351151624266</c:v>
                </c:pt>
                <c:pt idx="339">
                  <c:v>-87.197983375913964</c:v>
                </c:pt>
                <c:pt idx="340">
                  <c:v>-70.609347571566119</c:v>
                </c:pt>
                <c:pt idx="341">
                  <c:v>-50.538239363958773</c:v>
                </c:pt>
                <c:pt idx="342">
                  <c:v>-27.927520564100909</c:v>
                </c:pt>
                <c:pt idx="343">
                  <c:v>-4.1691832991873952</c:v>
                </c:pt>
                <c:pt idx="344">
                  <c:v>19.114001049238261</c:v>
                </c:pt>
                <c:pt idx="345">
                  <c:v>40.369524875261114</c:v>
                </c:pt>
                <c:pt idx="346">
                  <c:v>58.438845802504467</c:v>
                </c:pt>
                <c:pt idx="347">
                  <c:v>72.787176708687099</c:v>
                </c:pt>
                <c:pt idx="348">
                  <c:v>83.536326244247647</c:v>
                </c:pt>
                <c:pt idx="349">
                  <c:v>91.296606406687445</c:v>
                </c:pt>
                <c:pt idx="350">
                  <c:v>96.859878541884555</c:v>
                </c:pt>
                <c:pt idx="351">
                  <c:v>100.8457692848241</c:v>
                </c:pt>
                <c:pt idx="352">
                  <c:v>103.4910417314898</c:v>
                </c:pt>
                <c:pt idx="353">
                  <c:v>104.66082167611199</c:v>
                </c:pt>
                <c:pt idx="354">
                  <c:v>104.01247894372911</c:v>
                </c:pt>
                <c:pt idx="355">
                  <c:v>101.2903349715143</c:v>
                </c:pt>
                <c:pt idx="356">
                  <c:v>96.468562893656866</c:v>
                </c:pt>
                <c:pt idx="357">
                  <c:v>89.7172086532305</c:v>
                </c:pt>
                <c:pt idx="358">
                  <c:v>81.217682066578945</c:v>
                </c:pt>
                <c:pt idx="359">
                  <c:v>70.993069756881738</c:v>
                </c:pt>
                <c:pt idx="360">
                  <c:v>58.846337489800369</c:v>
                </c:pt>
                <c:pt idx="361">
                  <c:v>44.514796174766488</c:v>
                </c:pt>
                <c:pt idx="362">
                  <c:v>27.91201044154673</c:v>
                </c:pt>
                <c:pt idx="363">
                  <c:v>9.3075592245266598</c:v>
                </c:pt>
                <c:pt idx="364">
                  <c:v>-10.669023848109299</c:v>
                </c:pt>
                <c:pt idx="365">
                  <c:v>-31.144927043918411</c:v>
                </c:pt>
                <c:pt idx="366">
                  <c:v>-41.747319943189851</c:v>
                </c:pt>
                <c:pt idx="367">
                  <c:v>-60.145498888785589</c:v>
                </c:pt>
                <c:pt idx="368">
                  <c:v>-76.534399621777425</c:v>
                </c:pt>
                <c:pt idx="369">
                  <c:v>-89.983466841676915</c:v>
                </c:pt>
                <c:pt idx="370">
                  <c:v>-99.620662780598252</c:v>
                </c:pt>
                <c:pt idx="371">
                  <c:v>-104.7098149911527</c:v>
                </c:pt>
                <c:pt idx="372">
                  <c:v>-104.8312059227612</c:v>
                </c:pt>
                <c:pt idx="373">
                  <c:v>-99.935870151624258</c:v>
                </c:pt>
                <c:pt idx="374">
                  <c:v>-90.315548375913949</c:v>
                </c:pt>
                <c:pt idx="375">
                  <c:v>-76.53014457156614</c:v>
                </c:pt>
                <c:pt idx="376">
                  <c:v>-59.344716363958753</c:v>
                </c:pt>
                <c:pt idx="377">
                  <c:v>-39.727890564100903</c:v>
                </c:pt>
                <c:pt idx="378">
                  <c:v>-18.86553929918739</c:v>
                </c:pt>
                <c:pt idx="379">
                  <c:v>1.9132870492382501</c:v>
                </c:pt>
                <c:pt idx="380">
                  <c:v>21.385872875261111</c:v>
                </c:pt>
                <c:pt idx="381">
                  <c:v>38.69100390250447</c:v>
                </c:pt>
                <c:pt idx="382">
                  <c:v>53.493314108687088</c:v>
                </c:pt>
                <c:pt idx="383">
                  <c:v>65.882148244247617</c:v>
                </c:pt>
                <c:pt idx="384">
                  <c:v>76.090103406687433</c:v>
                </c:pt>
                <c:pt idx="385">
                  <c:v>84.188651541884568</c:v>
                </c:pt>
                <c:pt idx="386">
                  <c:v>90.034775284824093</c:v>
                </c:pt>
                <c:pt idx="387">
                  <c:v>93.478762731489752</c:v>
                </c:pt>
                <c:pt idx="388">
                  <c:v>94.679460676112029</c:v>
                </c:pt>
                <c:pt idx="389">
                  <c:v>94.242390943729063</c:v>
                </c:pt>
                <c:pt idx="390">
                  <c:v>92.978545971514322</c:v>
                </c:pt>
                <c:pt idx="391">
                  <c:v>91.377398893656832</c:v>
                </c:pt>
                <c:pt idx="392">
                  <c:v>89.181296653230476</c:v>
                </c:pt>
                <c:pt idx="393">
                  <c:v>85.432836066578915</c:v>
                </c:pt>
                <c:pt idx="394">
                  <c:v>78.944148756881731</c:v>
                </c:pt>
                <c:pt idx="395">
                  <c:v>69.044124489800396</c:v>
                </c:pt>
                <c:pt idx="396">
                  <c:v>55.954456174766477</c:v>
                </c:pt>
                <c:pt idx="397">
                  <c:v>40.645073441546756</c:v>
                </c:pt>
                <c:pt idx="398">
                  <c:v>24.17396422452666</c:v>
                </c:pt>
                <c:pt idx="399">
                  <c:v>7.0779081518907043</c:v>
                </c:pt>
                <c:pt idx="400">
                  <c:v>-10.7792404439184</c:v>
                </c:pt>
                <c:pt idx="401">
                  <c:v>-29.679203596275968</c:v>
                </c:pt>
                <c:pt idx="402">
                  <c:v>-67.937442443189838</c:v>
                </c:pt>
                <c:pt idx="403">
                  <c:v>-86.951404888785603</c:v>
                </c:pt>
                <c:pt idx="404">
                  <c:v>-102.5209786217774</c:v>
                </c:pt>
                <c:pt idx="405">
                  <c:v>-112.6721258416769</c:v>
                </c:pt>
                <c:pt idx="406">
                  <c:v>-116.5637267805983</c:v>
                </c:pt>
                <c:pt idx="407">
                  <c:v>-114.7890829911527</c:v>
                </c:pt>
                <c:pt idx="408">
                  <c:v>-108.7577919227612</c:v>
                </c:pt>
                <c:pt idx="409">
                  <c:v>-99.657608151624274</c:v>
                </c:pt>
                <c:pt idx="410">
                  <c:v>-87.651447375913918</c:v>
                </c:pt>
                <c:pt idx="411">
                  <c:v>-71.969739571566123</c:v>
                </c:pt>
                <c:pt idx="412">
                  <c:v>-51.805877363958743</c:v>
                </c:pt>
                <c:pt idx="413">
                  <c:v>-27.474056564100898</c:v>
                </c:pt>
                <c:pt idx="414">
                  <c:v>-0.89702829918739702</c:v>
                </c:pt>
                <c:pt idx="415">
                  <c:v>24.911126049238259</c:v>
                </c:pt>
                <c:pt idx="416">
                  <c:v>47.119954875261108</c:v>
                </c:pt>
                <c:pt idx="417">
                  <c:v>64.281832502504429</c:v>
                </c:pt>
                <c:pt idx="418">
                  <c:v>76.761324898687107</c:v>
                </c:pt>
                <c:pt idx="419">
                  <c:v>86.091183644247636</c:v>
                </c:pt>
                <c:pt idx="420">
                  <c:v>93.800964406687442</c:v>
                </c:pt>
                <c:pt idx="421">
                  <c:v>100.47213154188459</c:v>
                </c:pt>
                <c:pt idx="422">
                  <c:v>105.5762232848241</c:v>
                </c:pt>
                <c:pt idx="423">
                  <c:v>108.1390477314898</c:v>
                </c:pt>
                <c:pt idx="424">
                  <c:v>107.608337676112</c:v>
                </c:pt>
                <c:pt idx="425">
                  <c:v>104.3216589437291</c:v>
                </c:pt>
                <c:pt idx="426">
                  <c:v>99.270358971514298</c:v>
                </c:pt>
                <c:pt idx="427">
                  <c:v>93.397374893656874</c:v>
                </c:pt>
                <c:pt idx="428">
                  <c:v>86.950047653230456</c:v>
                </c:pt>
                <c:pt idx="429">
                  <c:v>79.398673066578908</c:v>
                </c:pt>
                <c:pt idx="430">
                  <c:v>69.823338756881697</c:v>
                </c:pt>
                <c:pt idx="431">
                  <c:v>57.552934489800393</c:v>
                </c:pt>
                <c:pt idx="432">
                  <c:v>42.499973174766502</c:v>
                </c:pt>
                <c:pt idx="433">
                  <c:v>25.10362544154675</c:v>
                </c:pt>
                <c:pt idx="434">
                  <c:v>6.004486224526655</c:v>
                </c:pt>
                <c:pt idx="435">
                  <c:v>-14.229746848109301</c:v>
                </c:pt>
                <c:pt idx="436">
                  <c:v>-35.028743143918398</c:v>
                </c:pt>
                <c:pt idx="437">
                  <c:v>-46.194874243189851</c:v>
                </c:pt>
                <c:pt idx="438">
                  <c:v>-65.118143888785582</c:v>
                </c:pt>
                <c:pt idx="439">
                  <c:v>-81.419443621777404</c:v>
                </c:pt>
                <c:pt idx="440">
                  <c:v>-93.776074841676902</c:v>
                </c:pt>
                <c:pt idx="441">
                  <c:v>-101.4654367805983</c:v>
                </c:pt>
                <c:pt idx="442">
                  <c:v>-104.4830829911527</c:v>
                </c:pt>
                <c:pt idx="443">
                  <c:v>-103.2337759227612</c:v>
                </c:pt>
                <c:pt idx="444">
                  <c:v>-98.044719151624278</c:v>
                </c:pt>
                <c:pt idx="445">
                  <c:v>-88.862402375913959</c:v>
                </c:pt>
                <c:pt idx="446">
                  <c:v>-75.432555571566112</c:v>
                </c:pt>
                <c:pt idx="447">
                  <c:v>-57.814275363958757</c:v>
                </c:pt>
                <c:pt idx="448">
                  <c:v>-36.888587564100909</c:v>
                </c:pt>
                <c:pt idx="449">
                  <c:v>-14.4288062991874</c:v>
                </c:pt>
                <c:pt idx="450">
                  <c:v>7.4063850492382466</c:v>
                </c:pt>
                <c:pt idx="451">
                  <c:v>26.88927687526111</c:v>
                </c:pt>
                <c:pt idx="452">
                  <c:v>43.292632902504479</c:v>
                </c:pt>
                <c:pt idx="453">
                  <c:v>56.923666208687102</c:v>
                </c:pt>
                <c:pt idx="454">
                  <c:v>68.564284744247601</c:v>
                </c:pt>
                <c:pt idx="455">
                  <c:v>78.718133406687443</c:v>
                </c:pt>
                <c:pt idx="456">
                  <c:v>87.192850541884539</c:v>
                </c:pt>
                <c:pt idx="457">
                  <c:v>93.260553284824127</c:v>
                </c:pt>
                <c:pt idx="458">
                  <c:v>96.287147731489767</c:v>
                </c:pt>
                <c:pt idx="459">
                  <c:v>96.359338676112003</c:v>
                </c:pt>
                <c:pt idx="460">
                  <c:v>94.448510943729062</c:v>
                </c:pt>
                <c:pt idx="461">
                  <c:v>91.927333971514344</c:v>
                </c:pt>
                <c:pt idx="462">
                  <c:v>89.754203893656893</c:v>
                </c:pt>
                <c:pt idx="463">
                  <c:v>87.820904653230485</c:v>
                </c:pt>
                <c:pt idx="464">
                  <c:v>84.896924066578947</c:v>
                </c:pt>
                <c:pt idx="465">
                  <c:v>79.2224107568817</c:v>
                </c:pt>
                <c:pt idx="466">
                  <c:v>69.476976489800407</c:v>
                </c:pt>
                <c:pt idx="467">
                  <c:v>55.464921174766488</c:v>
                </c:pt>
                <c:pt idx="468">
                  <c:v>38.248928441546738</c:v>
                </c:pt>
                <c:pt idx="469">
                  <c:v>19.572335224526672</c:v>
                </c:pt>
                <c:pt idx="470">
                  <c:v>1.0334391518907069</c:v>
                </c:pt>
                <c:pt idx="471">
                  <c:v>-16.569151243918409</c:v>
                </c:pt>
                <c:pt idx="472">
                  <c:v>-33.28867397627598</c:v>
                </c:pt>
                <c:pt idx="473">
                  <c:v>-68.202306643189814</c:v>
                </c:pt>
                <c:pt idx="474">
                  <c:v>-84.189396888785595</c:v>
                </c:pt>
                <c:pt idx="475">
                  <c:v>-98.465567621777396</c:v>
                </c:pt>
                <c:pt idx="476">
                  <c:v>-109.5545608416769</c:v>
                </c:pt>
                <c:pt idx="477">
                  <c:v>-115.7856237805983</c:v>
                </c:pt>
                <c:pt idx="478">
                  <c:v>-115.9794259911527</c:v>
                </c:pt>
                <c:pt idx="479">
                  <c:v>-109.9069109227612</c:v>
                </c:pt>
                <c:pt idx="480">
                  <c:v>-98.286910151624284</c:v>
                </c:pt>
                <c:pt idx="481">
                  <c:v>-82.390234375913963</c:v>
                </c:pt>
                <c:pt idx="482">
                  <c:v>-63.493054571566127</c:v>
                </c:pt>
                <c:pt idx="483">
                  <c:v>-42.597466363958752</c:v>
                </c:pt>
                <c:pt idx="484">
                  <c:v>-20.393834564100921</c:v>
                </c:pt>
                <c:pt idx="485">
                  <c:v>2.4369627008126118</c:v>
                </c:pt>
                <c:pt idx="486">
                  <c:v>25.014186049238251</c:v>
                </c:pt>
                <c:pt idx="487">
                  <c:v>46.171802875261122</c:v>
                </c:pt>
                <c:pt idx="488">
                  <c:v>64.710562102504454</c:v>
                </c:pt>
                <c:pt idx="489">
                  <c:v>79.699926208687103</c:v>
                </c:pt>
                <c:pt idx="490">
                  <c:v>90.765469944247641</c:v>
                </c:pt>
                <c:pt idx="491">
                  <c:v>98.124331406687418</c:v>
                </c:pt>
                <c:pt idx="492">
                  <c:v>102.4251185418846</c:v>
                </c:pt>
                <c:pt idx="493">
                  <c:v>104.4477162848241</c:v>
                </c:pt>
                <c:pt idx="494">
                  <c:v>104.85143373148981</c:v>
                </c:pt>
                <c:pt idx="495">
                  <c:v>104.042461676112</c:v>
                </c:pt>
                <c:pt idx="496">
                  <c:v>102.1316339437291</c:v>
                </c:pt>
                <c:pt idx="497">
                  <c:v>98.997249971514336</c:v>
                </c:pt>
                <c:pt idx="498">
                  <c:v>94.355832893656839</c:v>
                </c:pt>
                <c:pt idx="499">
                  <c:v>87.856975653230478</c:v>
                </c:pt>
                <c:pt idx="500">
                  <c:v>79.202859066578938</c:v>
                </c:pt>
                <c:pt idx="501">
                  <c:v>68.205296756881694</c:v>
                </c:pt>
                <c:pt idx="502">
                  <c:v>54.801232489800391</c:v>
                </c:pt>
                <c:pt idx="503">
                  <c:v>39.04231017476652</c:v>
                </c:pt>
                <c:pt idx="504">
                  <c:v>21.073979441546751</c:v>
                </c:pt>
                <c:pt idx="505">
                  <c:v>1.1452072245266609</c:v>
                </c:pt>
                <c:pt idx="506">
                  <c:v>-20.19692084810929</c:v>
                </c:pt>
                <c:pt idx="507">
                  <c:v>-42.012604043918387</c:v>
                </c:pt>
                <c:pt idx="508">
                  <c:v>-53.475032643189842</c:v>
                </c:pt>
                <c:pt idx="509">
                  <c:v>-71.538781888785564</c:v>
                </c:pt>
                <c:pt idx="510">
                  <c:v>-85.845870621777422</c:v>
                </c:pt>
                <c:pt idx="511">
                  <c:v>-95.543553841676925</c:v>
                </c:pt>
                <c:pt idx="512">
                  <c:v>-100.62549778059829</c:v>
                </c:pt>
                <c:pt idx="513">
                  <c:v>-101.6901569911527</c:v>
                </c:pt>
                <c:pt idx="514">
                  <c:v>-99.410249922761196</c:v>
                </c:pt>
                <c:pt idx="515">
                  <c:v>-94.051144151624271</c:v>
                </c:pt>
                <c:pt idx="516">
                  <c:v>-85.239843375913964</c:v>
                </c:pt>
                <c:pt idx="517">
                  <c:v>-72.351061571566149</c:v>
                </c:pt>
                <c:pt idx="518">
                  <c:v>-55.134715363958762</c:v>
                </c:pt>
                <c:pt idx="519">
                  <c:v>-34.291475564100928</c:v>
                </c:pt>
                <c:pt idx="520">
                  <c:v>-11.563738299187399</c:v>
                </c:pt>
                <c:pt idx="521">
                  <c:v>10.781600049238261</c:v>
                </c:pt>
                <c:pt idx="522">
                  <c:v>30.764332875261111</c:v>
                </c:pt>
                <c:pt idx="523">
                  <c:v>47.384630202504468</c:v>
                </c:pt>
                <c:pt idx="524">
                  <c:v>60.750284008687089</c:v>
                </c:pt>
                <c:pt idx="525">
                  <c:v>71.651962344247622</c:v>
                </c:pt>
                <c:pt idx="526">
                  <c:v>80.861781406687427</c:v>
                </c:pt>
                <c:pt idx="527">
                  <c:v>88.615078541884543</c:v>
                </c:pt>
                <c:pt idx="528">
                  <c:v>94.548803284824103</c:v>
                </c:pt>
                <c:pt idx="529">
                  <c:v>98.080391731489755</c:v>
                </c:pt>
                <c:pt idx="530">
                  <c:v>98.940991676112006</c:v>
                </c:pt>
                <c:pt idx="531">
                  <c:v>97.432097943729048</c:v>
                </c:pt>
                <c:pt idx="532">
                  <c:v>94.30286697151432</c:v>
                </c:pt>
                <c:pt idx="533">
                  <c:v>90.284962893656868</c:v>
                </c:pt>
                <c:pt idx="534">
                  <c:v>85.65149165323048</c:v>
                </c:pt>
                <c:pt idx="535">
                  <c:v>80.037645066578932</c:v>
                </c:pt>
                <c:pt idx="536">
                  <c:v>72.642029756881698</c:v>
                </c:pt>
                <c:pt idx="537">
                  <c:v>62.664710489800378</c:v>
                </c:pt>
                <c:pt idx="538">
                  <c:v>49.7450911747665</c:v>
                </c:pt>
                <c:pt idx="539">
                  <c:v>34.136834441546753</c:v>
                </c:pt>
                <c:pt idx="540">
                  <c:v>16.593901224526661</c:v>
                </c:pt>
                <c:pt idx="541">
                  <c:v>-1.965606848109295</c:v>
                </c:pt>
                <c:pt idx="542">
                  <c:v>-20.74926484391839</c:v>
                </c:pt>
                <c:pt idx="543">
                  <c:v>-39.211789826275968</c:v>
                </c:pt>
                <c:pt idx="544">
                  <c:v>-75.568520143189829</c:v>
                </c:pt>
                <c:pt idx="545">
                  <c:v>-92.011650888785624</c:v>
                </c:pt>
                <c:pt idx="546">
                  <c:v>-105.5303306217774</c:v>
                </c:pt>
                <c:pt idx="547">
                  <c:v>-114.87245684167689</c:v>
                </c:pt>
                <c:pt idx="548">
                  <c:v>-118.8722707805983</c:v>
                </c:pt>
                <c:pt idx="549">
                  <c:v>-116.9018129911527</c:v>
                </c:pt>
                <c:pt idx="550">
                  <c:v>-109.1648789227612</c:v>
                </c:pt>
                <c:pt idx="551">
                  <c:v>-96.648256151624267</c:v>
                </c:pt>
                <c:pt idx="552">
                  <c:v>-80.61244937591394</c:v>
                </c:pt>
                <c:pt idx="553">
                  <c:v>-62.045061571566137</c:v>
                </c:pt>
                <c:pt idx="554">
                  <c:v>-41.365899363958782</c:v>
                </c:pt>
                <c:pt idx="555">
                  <c:v>-18.672732564100901</c:v>
                </c:pt>
                <c:pt idx="556">
                  <c:v>5.6112107008126042</c:v>
                </c:pt>
                <c:pt idx="557">
                  <c:v>30.19810404923826</c:v>
                </c:pt>
                <c:pt idx="558">
                  <c:v>52.870702875261117</c:v>
                </c:pt>
                <c:pt idx="559">
                  <c:v>71.385243002504438</c:v>
                </c:pt>
                <c:pt idx="560">
                  <c:v>84.458206408687104</c:v>
                </c:pt>
                <c:pt idx="561">
                  <c:v>92.593239044247596</c:v>
                </c:pt>
                <c:pt idx="562">
                  <c:v>97.835763406687448</c:v>
                </c:pt>
                <c:pt idx="563">
                  <c:v>102.4148125418846</c:v>
                </c:pt>
                <c:pt idx="564">
                  <c:v>107.5085982848241</c:v>
                </c:pt>
                <c:pt idx="565">
                  <c:v>112.1480817314898</c:v>
                </c:pt>
                <c:pt idx="566">
                  <c:v>114.137188676112</c:v>
                </c:pt>
                <c:pt idx="567">
                  <c:v>111.4070339437291</c:v>
                </c:pt>
                <c:pt idx="568">
                  <c:v>103.5628079715143</c:v>
                </c:pt>
                <c:pt idx="569">
                  <c:v>92.578047893656844</c:v>
                </c:pt>
                <c:pt idx="570">
                  <c:v>81.018944653230463</c:v>
                </c:pt>
                <c:pt idx="571">
                  <c:v>71.014742066578918</c:v>
                </c:pt>
                <c:pt idx="572">
                  <c:v>61.928942756881732</c:v>
                </c:pt>
                <c:pt idx="573">
                  <c:v>51.384793489800373</c:v>
                </c:pt>
                <c:pt idx="574">
                  <c:v>36.8471321747665</c:v>
                </c:pt>
                <c:pt idx="575">
                  <c:v>16.956732441546741</c:v>
                </c:pt>
                <c:pt idx="576">
                  <c:v>-5.8113427754733431</c:v>
                </c:pt>
                <c:pt idx="577">
                  <c:v>-28.7869718481093</c:v>
                </c:pt>
                <c:pt idx="578">
                  <c:v>-48.360069443918391</c:v>
                </c:pt>
                <c:pt idx="579">
                  <c:v>-54.756068443189832</c:v>
                </c:pt>
                <c:pt idx="580">
                  <c:v>-68.653101888785571</c:v>
                </c:pt>
                <c:pt idx="581">
                  <c:v>-81.934743621777443</c:v>
                </c:pt>
                <c:pt idx="582">
                  <c:v>-96.656601841676903</c:v>
                </c:pt>
                <c:pt idx="583">
                  <c:v>-107.60781278059829</c:v>
                </c:pt>
                <c:pt idx="584">
                  <c:v>-112.5939049911527</c:v>
                </c:pt>
                <c:pt idx="585">
                  <c:v>-107.7220389227612</c:v>
                </c:pt>
                <c:pt idx="586">
                  <c:v>-93.510079151624268</c:v>
                </c:pt>
              </c:numCache>
            </c:numRef>
          </c:yVal>
          <c:smooth val="0"/>
          <c:extLst>
            <c:ext xmlns:c16="http://schemas.microsoft.com/office/drawing/2014/chart" uri="{C3380CC4-5D6E-409C-BE32-E72D297353CC}">
              <c16:uniqueId val="{00000000-CFFC-4E45-9740-0F9142097E87}"/>
            </c:ext>
          </c:extLst>
        </c:ser>
        <c:ser>
          <c:idx val="0"/>
          <c:order val="1"/>
          <c:tx>
            <c:v>Subgrade - Clay</c:v>
          </c:tx>
          <c:spPr>
            <a:ln w="12700">
              <a:solidFill>
                <a:srgbClr val="FF0000"/>
              </a:solidFill>
            </a:ln>
          </c:spPr>
          <c:marker>
            <c:symbol val="none"/>
          </c:marker>
          <c:xVal>
            <c:numRef>
              <c:f>'Compare (SI)'!$K$3:$K$603</c:f>
              <c:numCache>
                <c:formatCode>0.00</c:formatCode>
                <c:ptCount val="601"/>
                <c:pt idx="0">
                  <c:v>0.49647999999999998</c:v>
                </c:pt>
                <c:pt idx="1">
                  <c:v>0.30487999999999998</c:v>
                </c:pt>
                <c:pt idx="2">
                  <c:v>9.7543000000000005E-2</c:v>
                </c:pt>
                <c:pt idx="3">
                  <c:v>-0.11623</c:v>
                </c:pt>
                <c:pt idx="4">
                  <c:v>-0.32779999999999998</c:v>
                </c:pt>
                <c:pt idx="5">
                  <c:v>-0.53002000000000005</c:v>
                </c:pt>
                <c:pt idx="6">
                  <c:v>-0.71689000000000003</c:v>
                </c:pt>
                <c:pt idx="7">
                  <c:v>-0.88307999999999998</c:v>
                </c:pt>
                <c:pt idx="8">
                  <c:v>-1.0235000000000001</c:v>
                </c:pt>
                <c:pt idx="9">
                  <c:v>-1.1331</c:v>
                </c:pt>
                <c:pt idx="10">
                  <c:v>-1.2074</c:v>
                </c:pt>
                <c:pt idx="11">
                  <c:v>-1.2430000000000001</c:v>
                </c:pt>
                <c:pt idx="12">
                  <c:v>-1.2381</c:v>
                </c:pt>
                <c:pt idx="13">
                  <c:v>-1.1927000000000001</c:v>
                </c:pt>
                <c:pt idx="14">
                  <c:v>-1.1082000000000001</c:v>
                </c:pt>
                <c:pt idx="15">
                  <c:v>-0.98755000000000004</c:v>
                </c:pt>
                <c:pt idx="16">
                  <c:v>-0.83421000000000001</c:v>
                </c:pt>
                <c:pt idx="17">
                  <c:v>-0.65266999999999997</c:v>
                </c:pt>
                <c:pt idx="18">
                  <c:v>-0.44824999999999998</c:v>
                </c:pt>
                <c:pt idx="19">
                  <c:v>-0.22713</c:v>
                </c:pt>
                <c:pt idx="20">
                  <c:v>3.7282999999999999E-3</c:v>
                </c:pt>
                <c:pt idx="21">
                  <c:v>0.23693</c:v>
                </c:pt>
                <c:pt idx="22">
                  <c:v>0.46500999999999998</c:v>
                </c:pt>
                <c:pt idx="23">
                  <c:v>0.68081999999999998</c:v>
                </c:pt>
                <c:pt idx="24">
                  <c:v>0.87775000000000003</c:v>
                </c:pt>
                <c:pt idx="25">
                  <c:v>1.0499000000000001</c:v>
                </c:pt>
                <c:pt idx="26">
                  <c:v>1.1922999999999999</c:v>
                </c:pt>
                <c:pt idx="27">
                  <c:v>1.3007</c:v>
                </c:pt>
                <c:pt idx="28">
                  <c:v>1.3718999999999999</c:v>
                </c:pt>
                <c:pt idx="29">
                  <c:v>1.403799999999999</c:v>
                </c:pt>
                <c:pt idx="30">
                  <c:v>1.3953</c:v>
                </c:pt>
                <c:pt idx="31">
                  <c:v>1.3466</c:v>
                </c:pt>
                <c:pt idx="32">
                  <c:v>1.2587999999999999</c:v>
                </c:pt>
                <c:pt idx="33">
                  <c:v>1.1347</c:v>
                </c:pt>
                <c:pt idx="34">
                  <c:v>0.97799000000000003</c:v>
                </c:pt>
                <c:pt idx="35">
                  <c:v>0.79374</c:v>
                </c:pt>
                <c:pt idx="36">
                  <c:v>0.58777000000000001</c:v>
                </c:pt>
                <c:pt idx="37">
                  <c:v>0.36651</c:v>
                </c:pt>
                <c:pt idx="38">
                  <c:v>0.13675000000000001</c:v>
                </c:pt>
                <c:pt idx="39">
                  <c:v>-9.4492999999999994E-2</c:v>
                </c:pt>
                <c:pt idx="40">
                  <c:v>-0.32007999999999998</c:v>
                </c:pt>
                <c:pt idx="41">
                  <c:v>-0.53285000000000005</c:v>
                </c:pt>
                <c:pt idx="42">
                  <c:v>-0.72587999999999997</c:v>
                </c:pt>
                <c:pt idx="43">
                  <c:v>-0.89285999999999999</c:v>
                </c:pt>
                <c:pt idx="44">
                  <c:v>-1.0285</c:v>
                </c:pt>
                <c:pt idx="45">
                  <c:v>-1.1288</c:v>
                </c:pt>
                <c:pt idx="46">
                  <c:v>-1.1912</c:v>
                </c:pt>
                <c:pt idx="47">
                  <c:v>-1.2141</c:v>
                </c:pt>
                <c:pt idx="48">
                  <c:v>-1.1970000000000001</c:v>
                </c:pt>
                <c:pt idx="49">
                  <c:v>-1.1405000000000001</c:v>
                </c:pt>
                <c:pt idx="50">
                  <c:v>-1.0459000000000001</c:v>
                </c:pt>
                <c:pt idx="51">
                  <c:v>-0.91610000000000003</c:v>
                </c:pt>
                <c:pt idx="52">
                  <c:v>-0.75517999999999996</c:v>
                </c:pt>
                <c:pt idx="53">
                  <c:v>-0.56855999999999995</c:v>
                </c:pt>
                <c:pt idx="54">
                  <c:v>-0.36264000000000002</c:v>
                </c:pt>
                <c:pt idx="55">
                  <c:v>-0.14432</c:v>
                </c:pt>
                <c:pt idx="56">
                  <c:v>7.9348000000000002E-2</c:v>
                </c:pt>
                <c:pt idx="57">
                  <c:v>0.3014</c:v>
                </c:pt>
                <c:pt idx="58">
                  <c:v>0.51498999999999995</c:v>
                </c:pt>
                <c:pt idx="59">
                  <c:v>0.71345000000000003</c:v>
                </c:pt>
                <c:pt idx="60">
                  <c:v>0.89043000000000005</c:v>
                </c:pt>
                <c:pt idx="61">
                  <c:v>1.0402</c:v>
                </c:pt>
                <c:pt idx="62">
                  <c:v>1.1578999999999999</c:v>
                </c:pt>
                <c:pt idx="63">
                  <c:v>1.2399</c:v>
                </c:pt>
                <c:pt idx="64">
                  <c:v>1.2839</c:v>
                </c:pt>
                <c:pt idx="65">
                  <c:v>1.2885</c:v>
                </c:pt>
                <c:pt idx="66">
                  <c:v>1.2533000000000001</c:v>
                </c:pt>
                <c:pt idx="67">
                  <c:v>1.1791</c:v>
                </c:pt>
                <c:pt idx="68">
                  <c:v>1.0676000000000001</c:v>
                </c:pt>
                <c:pt idx="69">
                  <c:v>0.92171000000000003</c:v>
                </c:pt>
                <c:pt idx="70">
                  <c:v>0.74587999999999999</c:v>
                </c:pt>
                <c:pt idx="71">
                  <c:v>0.54579999999999995</c:v>
                </c:pt>
                <c:pt idx="72">
                  <c:v>0.32812999999999998</c:v>
                </c:pt>
                <c:pt idx="73">
                  <c:v>0.10001</c:v>
                </c:pt>
                <c:pt idx="74">
                  <c:v>-0.13138</c:v>
                </c:pt>
                <c:pt idx="75">
                  <c:v>-0.35907</c:v>
                </c:pt>
                <c:pt idx="76">
                  <c:v>-0.57638999999999996</c:v>
                </c:pt>
                <c:pt idx="77">
                  <c:v>-0.77690999999999999</c:v>
                </c:pt>
                <c:pt idx="78">
                  <c:v>-0.95450999999999997</c:v>
                </c:pt>
                <c:pt idx="79">
                  <c:v>-1.1034999999999999</c:v>
                </c:pt>
                <c:pt idx="80">
                  <c:v>-1.2188000000000001</c:v>
                </c:pt>
                <c:pt idx="81">
                  <c:v>-1.2966</c:v>
                </c:pt>
                <c:pt idx="82">
                  <c:v>-1.3343</c:v>
                </c:pt>
                <c:pt idx="83">
                  <c:v>-1.3308</c:v>
                </c:pt>
                <c:pt idx="84">
                  <c:v>-1.2867</c:v>
                </c:pt>
                <c:pt idx="85">
                  <c:v>-1.2036</c:v>
                </c:pt>
                <c:pt idx="86">
                  <c:v>-1.0843</c:v>
                </c:pt>
                <c:pt idx="87">
                  <c:v>-0.93252999999999997</c:v>
                </c:pt>
                <c:pt idx="88">
                  <c:v>-0.75312000000000001</c:v>
                </c:pt>
                <c:pt idx="89">
                  <c:v>-0.55166999999999999</c:v>
                </c:pt>
                <c:pt idx="90">
                  <c:v>-0.33459</c:v>
                </c:pt>
                <c:pt idx="91">
                  <c:v>-0.1089</c:v>
                </c:pt>
                <c:pt idx="92">
                  <c:v>0.11817</c:v>
                </c:pt>
                <c:pt idx="93">
                  <c:v>0.33944000000000002</c:v>
                </c:pt>
                <c:pt idx="94">
                  <c:v>0.54808000000000001</c:v>
                </c:pt>
                <c:pt idx="95">
                  <c:v>0.73777999999999999</c:v>
                </c:pt>
                <c:pt idx="96">
                  <c:v>0.90278999999999998</c:v>
                </c:pt>
                <c:pt idx="97">
                  <c:v>1.038</c:v>
                </c:pt>
                <c:pt idx="98">
                  <c:v>1.1393</c:v>
                </c:pt>
                <c:pt idx="99">
                  <c:v>1.2033</c:v>
                </c:pt>
                <c:pt idx="100">
                  <c:v>1.228</c:v>
                </c:pt>
                <c:pt idx="101">
                  <c:v>1.2128000000000001</c:v>
                </c:pt>
                <c:pt idx="102">
                  <c:v>1.1580999999999999</c:v>
                </c:pt>
                <c:pt idx="103">
                  <c:v>1.0656000000000001</c:v>
                </c:pt>
                <c:pt idx="104">
                  <c:v>0.93830000000000002</c:v>
                </c:pt>
                <c:pt idx="105">
                  <c:v>0.77983999999999998</c:v>
                </c:pt>
                <c:pt idx="106">
                  <c:v>0.59509999999999996</c:v>
                </c:pt>
                <c:pt idx="107">
                  <c:v>0.38988</c:v>
                </c:pt>
                <c:pt idx="108">
                  <c:v>0.17088</c:v>
                </c:pt>
                <c:pt idx="109">
                  <c:v>-5.466E-2</c:v>
                </c:pt>
                <c:pt idx="110">
                  <c:v>-0.27934999999999999</c:v>
                </c:pt>
                <c:pt idx="111">
                  <c:v>-0.49606</c:v>
                </c:pt>
                <c:pt idx="112">
                  <c:v>-0.69813999999999998</c:v>
                </c:pt>
                <c:pt idx="113">
                  <c:v>-0.87948999999999999</c:v>
                </c:pt>
                <c:pt idx="114">
                  <c:v>-1.0345</c:v>
                </c:pt>
                <c:pt idx="115">
                  <c:v>-1.1580999999999999</c:v>
                </c:pt>
                <c:pt idx="116">
                  <c:v>-1.2461</c:v>
                </c:pt>
                <c:pt idx="117">
                  <c:v>-1.2951999999999999</c:v>
                </c:pt>
                <c:pt idx="118">
                  <c:v>-1.3036000000000001</c:v>
                </c:pt>
                <c:pt idx="119">
                  <c:v>-1.2710999999999999</c:v>
                </c:pt>
                <c:pt idx="120">
                  <c:v>-1.1992</c:v>
                </c:pt>
                <c:pt idx="121">
                  <c:v>-1.0903</c:v>
                </c:pt>
                <c:pt idx="122">
                  <c:v>-0.94789999999999996</c:v>
                </c:pt>
                <c:pt idx="123">
                  <c:v>-0.77636000000000005</c:v>
                </c:pt>
                <c:pt idx="124">
                  <c:v>-0.58069000000000004</c:v>
                </c:pt>
                <c:pt idx="125">
                  <c:v>-0.36677999999999999</c:v>
                </c:pt>
                <c:pt idx="126">
                  <c:v>-0.14130999999999999</c:v>
                </c:pt>
                <c:pt idx="127">
                  <c:v>8.8459999999999997E-2</c:v>
                </c:pt>
                <c:pt idx="128">
                  <c:v>0.31509999999999999</c:v>
                </c:pt>
                <c:pt idx="129">
                  <c:v>0.53146000000000004</c:v>
                </c:pt>
                <c:pt idx="130">
                  <c:v>0.73090999999999995</c:v>
                </c:pt>
                <c:pt idx="131">
                  <c:v>0.90752999999999995</c:v>
                </c:pt>
                <c:pt idx="132">
                  <c:v>1.0561</c:v>
                </c:pt>
                <c:pt idx="133">
                  <c:v>1.1719999999999999</c:v>
                </c:pt>
                <c:pt idx="134">
                  <c:v>1.2515000000000001</c:v>
                </c:pt>
                <c:pt idx="135">
                  <c:v>1.2921</c:v>
                </c:pt>
                <c:pt idx="136">
                  <c:v>1.2925</c:v>
                </c:pt>
                <c:pt idx="137">
                  <c:v>1.2526999999999999</c:v>
                </c:pt>
                <c:pt idx="138">
                  <c:v>1.1744000000000001</c:v>
                </c:pt>
                <c:pt idx="139">
                  <c:v>1.0601</c:v>
                </c:pt>
                <c:pt idx="140">
                  <c:v>0.91334000000000004</c:v>
                </c:pt>
                <c:pt idx="141">
                  <c:v>0.73865999999999998</c:v>
                </c:pt>
                <c:pt idx="142">
                  <c:v>0.54125999999999996</c:v>
                </c:pt>
                <c:pt idx="143">
                  <c:v>0.32723999999999998</c:v>
                </c:pt>
                <c:pt idx="144">
                  <c:v>0.10344</c:v>
                </c:pt>
                <c:pt idx="145">
                  <c:v>-0.12288</c:v>
                </c:pt>
                <c:pt idx="146">
                  <c:v>-0.34438000000000002</c:v>
                </c:pt>
                <c:pt idx="147">
                  <c:v>-0.55403999999999998</c:v>
                </c:pt>
                <c:pt idx="148">
                  <c:v>-0.74543999999999999</c:v>
                </c:pt>
                <c:pt idx="149">
                  <c:v>-0.91278999999999999</c:v>
                </c:pt>
                <c:pt idx="150">
                  <c:v>-1.0509999999999999</c:v>
                </c:pt>
                <c:pt idx="151">
                  <c:v>-1.1556999999999999</c:v>
                </c:pt>
                <c:pt idx="152">
                  <c:v>-1.2235</c:v>
                </c:pt>
                <c:pt idx="153">
                  <c:v>-1.252</c:v>
                </c:pt>
                <c:pt idx="154">
                  <c:v>-1.2402</c:v>
                </c:pt>
                <c:pt idx="155">
                  <c:v>-1.1884999999999999</c:v>
                </c:pt>
                <c:pt idx="156">
                  <c:v>-1.0987</c:v>
                </c:pt>
                <c:pt idx="157">
                  <c:v>-0.97360000000000002</c:v>
                </c:pt>
                <c:pt idx="158">
                  <c:v>-0.81708000000000003</c:v>
                </c:pt>
                <c:pt idx="159">
                  <c:v>-0.63393999999999995</c:v>
                </c:pt>
                <c:pt idx="160">
                  <c:v>-0.42981999999999998</c:v>
                </c:pt>
                <c:pt idx="161">
                  <c:v>-0.21117</c:v>
                </c:pt>
                <c:pt idx="162">
                  <c:v>1.4992E-2</c:v>
                </c:pt>
                <c:pt idx="163">
                  <c:v>0.24135000000000001</c:v>
                </c:pt>
                <c:pt idx="164">
                  <c:v>0.46063999999999999</c:v>
                </c:pt>
                <c:pt idx="165">
                  <c:v>0.66596</c:v>
                </c:pt>
                <c:pt idx="166">
                  <c:v>0.85104000000000002</c:v>
                </c:pt>
                <c:pt idx="167">
                  <c:v>1.0103</c:v>
                </c:pt>
                <c:pt idx="168">
                  <c:v>1.1389</c:v>
                </c:pt>
                <c:pt idx="169">
                  <c:v>1.2329000000000001</c:v>
                </c:pt>
                <c:pt idx="170">
                  <c:v>1.2892999999999999</c:v>
                </c:pt>
                <c:pt idx="171">
                  <c:v>1.3064</c:v>
                </c:pt>
                <c:pt idx="172">
                  <c:v>1.2834000000000001</c:v>
                </c:pt>
                <c:pt idx="173">
                  <c:v>1.2209000000000001</c:v>
                </c:pt>
                <c:pt idx="174">
                  <c:v>1.1205000000000001</c:v>
                </c:pt>
                <c:pt idx="175">
                  <c:v>0.98524999999999996</c:v>
                </c:pt>
                <c:pt idx="176">
                  <c:v>0.81932000000000005</c:v>
                </c:pt>
                <c:pt idx="177">
                  <c:v>0.62800999999999996</c:v>
                </c:pt>
                <c:pt idx="178">
                  <c:v>0.41763</c:v>
                </c:pt>
                <c:pt idx="179">
                  <c:v>0.19514999999999999</c:v>
                </c:pt>
                <c:pt idx="180">
                  <c:v>-3.2196000000000002E-2</c:v>
                </c:pt>
                <c:pt idx="181">
                  <c:v>-0.25733</c:v>
                </c:pt>
                <c:pt idx="182">
                  <c:v>-0.47352</c:v>
                </c:pt>
                <c:pt idx="183">
                  <c:v>-0.67447000000000001</c:v>
                </c:pt>
                <c:pt idx="184">
                  <c:v>-0.85424</c:v>
                </c:pt>
                <c:pt idx="185">
                  <c:v>-1.0073000000000001</c:v>
                </c:pt>
                <c:pt idx="186">
                  <c:v>-1.1284000000000001</c:v>
                </c:pt>
                <c:pt idx="187">
                  <c:v>-1.2135</c:v>
                </c:pt>
                <c:pt idx="188">
                  <c:v>-1.2595000000000001</c:v>
                </c:pt>
                <c:pt idx="189">
                  <c:v>-1.2648999999999999</c:v>
                </c:pt>
                <c:pt idx="190">
                  <c:v>-1.2298</c:v>
                </c:pt>
                <c:pt idx="191">
                  <c:v>-1.1556999999999999</c:v>
                </c:pt>
                <c:pt idx="192">
                  <c:v>-1.0450999999999999</c:v>
                </c:pt>
                <c:pt idx="193">
                  <c:v>-0.90151999999999999</c:v>
                </c:pt>
                <c:pt idx="194">
                  <c:v>-0.72924</c:v>
                </c:pt>
                <c:pt idx="195">
                  <c:v>-0.53361000000000003</c:v>
                </c:pt>
                <c:pt idx="196">
                  <c:v>-0.32088</c:v>
                </c:pt>
                <c:pt idx="197">
                  <c:v>-9.8131999999999997E-2</c:v>
                </c:pt>
                <c:pt idx="198">
                  <c:v>0.12719</c:v>
                </c:pt>
                <c:pt idx="199">
                  <c:v>0.34771000000000002</c:v>
                </c:pt>
                <c:pt idx="200">
                  <c:v>0.55657999999999996</c:v>
                </c:pt>
                <c:pt idx="201">
                  <c:v>0.74758000000000002</c:v>
                </c:pt>
                <c:pt idx="202">
                  <c:v>0.91512000000000004</c:v>
                </c:pt>
                <c:pt idx="203">
                  <c:v>1.0542</c:v>
                </c:pt>
                <c:pt idx="204">
                  <c:v>1.1601999999999999</c:v>
                </c:pt>
                <c:pt idx="205">
                  <c:v>1.2296</c:v>
                </c:pt>
                <c:pt idx="206">
                  <c:v>1.2598</c:v>
                </c:pt>
                <c:pt idx="207">
                  <c:v>1.2496</c:v>
                </c:pt>
                <c:pt idx="208">
                  <c:v>1.1992</c:v>
                </c:pt>
                <c:pt idx="209">
                  <c:v>1.1104000000000001</c:v>
                </c:pt>
                <c:pt idx="210">
                  <c:v>0.98599000000000003</c:v>
                </c:pt>
                <c:pt idx="211">
                  <c:v>0.82977999999999996</c:v>
                </c:pt>
                <c:pt idx="212">
                  <c:v>0.64656999999999998</c:v>
                </c:pt>
                <c:pt idx="213">
                  <c:v>0.44207999999999997</c:v>
                </c:pt>
                <c:pt idx="214">
                  <c:v>0.22287999999999999</c:v>
                </c:pt>
                <c:pt idx="215">
                  <c:v>-3.8214999999999998E-3</c:v>
                </c:pt>
                <c:pt idx="216">
                  <c:v>-0.23064000000000001</c:v>
                </c:pt>
                <c:pt idx="217">
                  <c:v>-0.45041999999999999</c:v>
                </c:pt>
                <c:pt idx="218">
                  <c:v>-0.65654000000000001</c:v>
                </c:pt>
                <c:pt idx="219">
                  <c:v>-0.84302999999999995</c:v>
                </c:pt>
                <c:pt idx="220">
                  <c:v>-1.0044999999999999</c:v>
                </c:pt>
                <c:pt idx="221">
                  <c:v>-1.1358999999999999</c:v>
                </c:pt>
                <c:pt idx="222">
                  <c:v>-1.2331000000000001</c:v>
                </c:pt>
                <c:pt idx="223">
                  <c:v>-1.2925</c:v>
                </c:pt>
                <c:pt idx="224">
                  <c:v>-1.3120000000000001</c:v>
                </c:pt>
                <c:pt idx="225">
                  <c:v>-1.2907999999999999</c:v>
                </c:pt>
                <c:pt idx="226">
                  <c:v>-1.2295</c:v>
                </c:pt>
                <c:pt idx="227">
                  <c:v>-1.1304000000000001</c:v>
                </c:pt>
                <c:pt idx="228">
                  <c:v>-0.99648000000000003</c:v>
                </c:pt>
                <c:pt idx="229">
                  <c:v>-0.83204999999999996</c:v>
                </c:pt>
                <c:pt idx="230">
                  <c:v>-0.64214000000000004</c:v>
                </c:pt>
                <c:pt idx="231">
                  <c:v>-0.43265999999999999</c:v>
                </c:pt>
                <c:pt idx="232">
                  <c:v>-0.21027999999999999</c:v>
                </c:pt>
                <c:pt idx="233">
                  <c:v>1.7825000000000001E-2</c:v>
                </c:pt>
                <c:pt idx="234">
                  <c:v>0.24439</c:v>
                </c:pt>
                <c:pt idx="235">
                  <c:v>0.46233999999999997</c:v>
                </c:pt>
                <c:pt idx="236">
                  <c:v>0.66507000000000005</c:v>
                </c:pt>
                <c:pt idx="237">
                  <c:v>0.84650000000000003</c:v>
                </c:pt>
                <c:pt idx="238">
                  <c:v>1.0011000000000001</c:v>
                </c:pt>
                <c:pt idx="239">
                  <c:v>1.1240000000000001</c:v>
                </c:pt>
                <c:pt idx="240">
                  <c:v>1.2112000000000001</c:v>
                </c:pt>
                <c:pt idx="241">
                  <c:v>1.2597</c:v>
                </c:pt>
                <c:pt idx="242">
                  <c:v>1.268</c:v>
                </c:pt>
                <c:pt idx="243">
                  <c:v>1.236</c:v>
                </c:pt>
                <c:pt idx="244">
                  <c:v>1.1646000000000001</c:v>
                </c:pt>
                <c:pt idx="245">
                  <c:v>1.0563</c:v>
                </c:pt>
                <c:pt idx="246">
                  <c:v>0.91420000000000001</c:v>
                </c:pt>
                <c:pt idx="247">
                  <c:v>0.74265000000000003</c:v>
                </c:pt>
                <c:pt idx="248">
                  <c:v>0.54701</c:v>
                </c:pt>
                <c:pt idx="249">
                  <c:v>0.33366000000000001</c:v>
                </c:pt>
                <c:pt idx="250">
                  <c:v>0.10972999999999999</c:v>
                </c:pt>
                <c:pt idx="251">
                  <c:v>-0.11734</c:v>
                </c:pt>
                <c:pt idx="252">
                  <c:v>-0.34033000000000002</c:v>
                </c:pt>
                <c:pt idx="253">
                  <c:v>-0.55250999999999995</c:v>
                </c:pt>
                <c:pt idx="254">
                  <c:v>-0.74775000000000003</c:v>
                </c:pt>
                <c:pt idx="255">
                  <c:v>-0.92039000000000004</c:v>
                </c:pt>
                <c:pt idx="256">
                  <c:v>-1.0650999999999999</c:v>
                </c:pt>
                <c:pt idx="257">
                  <c:v>-1.1771</c:v>
                </c:pt>
                <c:pt idx="258">
                  <c:v>-1.2521</c:v>
                </c:pt>
                <c:pt idx="259">
                  <c:v>-1.2874000000000001</c:v>
                </c:pt>
                <c:pt idx="260">
                  <c:v>-1.2814000000000001</c:v>
                </c:pt>
                <c:pt idx="261">
                  <c:v>-1.2344999999999999</c:v>
                </c:pt>
                <c:pt idx="262">
                  <c:v>-1.1484000000000001</c:v>
                </c:pt>
                <c:pt idx="263">
                  <c:v>-1.026</c:v>
                </c:pt>
                <c:pt idx="264">
                  <c:v>-0.87111000000000005</c:v>
                </c:pt>
                <c:pt idx="265">
                  <c:v>-0.6885</c:v>
                </c:pt>
                <c:pt idx="266">
                  <c:v>-0.48381000000000002</c:v>
                </c:pt>
                <c:pt idx="267">
                  <c:v>-0.26363999999999999</c:v>
                </c:pt>
                <c:pt idx="268">
                  <c:v>-3.5226E-2</c:v>
                </c:pt>
                <c:pt idx="269">
                  <c:v>0.19392000000000001</c:v>
                </c:pt>
                <c:pt idx="270">
                  <c:v>0.41649999999999998</c:v>
                </c:pt>
                <c:pt idx="271">
                  <c:v>0.62580999999999998</c:v>
                </c:pt>
                <c:pt idx="272">
                  <c:v>0.81586000000000003</c:v>
                </c:pt>
                <c:pt idx="273">
                  <c:v>0.98128000000000004</c:v>
                </c:pt>
                <c:pt idx="274">
                  <c:v>1.1172</c:v>
                </c:pt>
                <c:pt idx="275">
                  <c:v>1.2194</c:v>
                </c:pt>
                <c:pt idx="276">
                  <c:v>1.2843</c:v>
                </c:pt>
                <c:pt idx="277">
                  <c:v>1.3096000000000001</c:v>
                </c:pt>
                <c:pt idx="278">
                  <c:v>1.2941</c:v>
                </c:pt>
                <c:pt idx="279">
                  <c:v>1.2383999999999999</c:v>
                </c:pt>
                <c:pt idx="280">
                  <c:v>1.1442000000000001</c:v>
                </c:pt>
                <c:pt idx="281">
                  <c:v>1.0146999999999999</c:v>
                </c:pt>
                <c:pt idx="282">
                  <c:v>0.85390999999999995</c:v>
                </c:pt>
                <c:pt idx="283">
                  <c:v>0.66688999999999998</c:v>
                </c:pt>
                <c:pt idx="284">
                  <c:v>0.45952999999999999</c:v>
                </c:pt>
                <c:pt idx="285">
                  <c:v>0.23846000000000001</c:v>
                </c:pt>
                <c:pt idx="286">
                  <c:v>1.0717000000000001E-2</c:v>
                </c:pt>
                <c:pt idx="287">
                  <c:v>-0.21654000000000001</c:v>
                </c:pt>
                <c:pt idx="288">
                  <c:v>-0.43637999999999999</c:v>
                </c:pt>
                <c:pt idx="289">
                  <c:v>-0.64229999999999998</c:v>
                </c:pt>
                <c:pt idx="290">
                  <c:v>-0.82820000000000005</c:v>
                </c:pt>
                <c:pt idx="291">
                  <c:v>-0.98838999999999999</c:v>
                </c:pt>
                <c:pt idx="292">
                  <c:v>-1.1176999999999999</c:v>
                </c:pt>
                <c:pt idx="293">
                  <c:v>-1.2116</c:v>
                </c:pt>
                <c:pt idx="294">
                  <c:v>-1.2666999999999999</c:v>
                </c:pt>
                <c:pt idx="295">
                  <c:v>-1.2809999999999999</c:v>
                </c:pt>
                <c:pt idx="296">
                  <c:v>-1.2542</c:v>
                </c:pt>
                <c:pt idx="297">
                  <c:v>-1.1874</c:v>
                </c:pt>
                <c:pt idx="298">
                  <c:v>-1.083</c:v>
                </c:pt>
                <c:pt idx="299">
                  <c:v>-0.94450999999999996</c:v>
                </c:pt>
                <c:pt idx="300">
                  <c:v>-0.77622000000000002</c:v>
                </c:pt>
                <c:pt idx="301">
                  <c:v>-0.58335999999999999</c:v>
                </c:pt>
                <c:pt idx="302">
                  <c:v>-0.37198999999999999</c:v>
                </c:pt>
                <c:pt idx="303">
                  <c:v>-0.1489</c:v>
                </c:pt>
                <c:pt idx="304">
                  <c:v>7.8715999999999994E-2</c:v>
                </c:pt>
                <c:pt idx="305">
                  <c:v>0.30360999999999999</c:v>
                </c:pt>
                <c:pt idx="306">
                  <c:v>0.51885999999999999</c:v>
                </c:pt>
                <c:pt idx="307">
                  <c:v>0.71804000000000001</c:v>
                </c:pt>
                <c:pt idx="308">
                  <c:v>0.89525999999999994</c:v>
                </c:pt>
                <c:pt idx="309">
                  <c:v>1.0451999999999999</c:v>
                </c:pt>
                <c:pt idx="310">
                  <c:v>1.1631</c:v>
                </c:pt>
                <c:pt idx="311">
                  <c:v>1.2450000000000001</c:v>
                </c:pt>
                <c:pt idx="312">
                  <c:v>1.2881</c:v>
                </c:pt>
                <c:pt idx="313">
                  <c:v>1.2909999999999999</c:v>
                </c:pt>
                <c:pt idx="314">
                  <c:v>1.2536</c:v>
                </c:pt>
                <c:pt idx="315">
                  <c:v>1.1771</c:v>
                </c:pt>
                <c:pt idx="316">
                  <c:v>1.0641</c:v>
                </c:pt>
                <c:pt idx="317">
                  <c:v>0.91805999999999999</c:v>
                </c:pt>
                <c:pt idx="318">
                  <c:v>0.74346999999999996</c:v>
                </c:pt>
                <c:pt idx="319">
                  <c:v>0.54576999999999998</c:v>
                </c:pt>
                <c:pt idx="320">
                  <c:v>0.33124999999999999</c:v>
                </c:pt>
                <c:pt idx="321">
                  <c:v>0.10686</c:v>
                </c:pt>
                <c:pt idx="322">
                  <c:v>-0.12021999999999999</c:v>
                </c:pt>
                <c:pt idx="323">
                  <c:v>-0.34288000000000002</c:v>
                </c:pt>
                <c:pt idx="324">
                  <c:v>-0.55435999999999996</c:v>
                </c:pt>
                <c:pt idx="325">
                  <c:v>-0.74831000000000003</c:v>
                </c:pt>
                <c:pt idx="326">
                  <c:v>-0.91886000000000001</c:v>
                </c:pt>
                <c:pt idx="327">
                  <c:v>-1.0606</c:v>
                </c:pt>
                <c:pt idx="328">
                  <c:v>-1.1689000000000001</c:v>
                </c:pt>
                <c:pt idx="329">
                  <c:v>-1.24</c:v>
                </c:pt>
                <c:pt idx="330">
                  <c:v>-1.2717000000000001</c:v>
                </c:pt>
                <c:pt idx="331">
                  <c:v>-1.2629999999999999</c:v>
                </c:pt>
                <c:pt idx="332">
                  <c:v>-1.2144999999999999</c:v>
                </c:pt>
                <c:pt idx="333">
                  <c:v>-1.1277999999999999</c:v>
                </c:pt>
                <c:pt idx="334">
                  <c:v>-1.0058</c:v>
                </c:pt>
                <c:pt idx="335">
                  <c:v>-0.85206000000000004</c:v>
                </c:pt>
                <c:pt idx="336">
                  <c:v>-0.67120000000000002</c:v>
                </c:pt>
                <c:pt idx="337">
                  <c:v>-0.46893000000000001</c:v>
                </c:pt>
                <c:pt idx="338">
                  <c:v>-0.25186999999999998</c:v>
                </c:pt>
                <c:pt idx="339">
                  <c:v>-2.7238999999999999E-2</c:v>
                </c:pt>
                <c:pt idx="340">
                  <c:v>0.19764000000000001</c:v>
                </c:pt>
                <c:pt idx="341">
                  <c:v>0.41569</c:v>
                </c:pt>
                <c:pt idx="342">
                  <c:v>0.62038000000000004</c:v>
                </c:pt>
                <c:pt idx="343">
                  <c:v>0.80562999999999996</c:v>
                </c:pt>
                <c:pt idx="344">
                  <c:v>0.96587999999999996</c:v>
                </c:pt>
                <c:pt idx="345">
                  <c:v>1.0960000000000001</c:v>
                </c:pt>
                <c:pt idx="346">
                  <c:v>1.1917</c:v>
                </c:pt>
                <c:pt idx="347">
                  <c:v>1.2496</c:v>
                </c:pt>
                <c:pt idx="348">
                  <c:v>1.2678</c:v>
                </c:pt>
                <c:pt idx="349">
                  <c:v>1.2458</c:v>
                </c:pt>
                <c:pt idx="350">
                  <c:v>1.1846000000000001</c:v>
                </c:pt>
                <c:pt idx="351">
                  <c:v>1.0860000000000001</c:v>
                </c:pt>
                <c:pt idx="352">
                  <c:v>0.95289000000000001</c:v>
                </c:pt>
                <c:pt idx="353">
                  <c:v>0.78905000000000003</c:v>
                </c:pt>
                <c:pt idx="354">
                  <c:v>0.59933999999999998</c:v>
                </c:pt>
                <c:pt idx="355">
                  <c:v>0.38979000000000003</c:v>
                </c:pt>
                <c:pt idx="356">
                  <c:v>0.16738</c:v>
                </c:pt>
                <c:pt idx="357">
                  <c:v>-6.0358000000000002E-2</c:v>
                </c:pt>
                <c:pt idx="358">
                  <c:v>-0.28594999999999998</c:v>
                </c:pt>
                <c:pt idx="359">
                  <c:v>-0.50246000000000002</c:v>
                </c:pt>
                <c:pt idx="360">
                  <c:v>-0.70364000000000004</c:v>
                </c:pt>
                <c:pt idx="361">
                  <c:v>-0.88385000000000002</c:v>
                </c:pt>
                <c:pt idx="362">
                  <c:v>-1.0378000000000001</c:v>
                </c:pt>
                <c:pt idx="363">
                  <c:v>-1.1607000000000001</c:v>
                </c:pt>
                <c:pt idx="364">
                  <c:v>-1.248</c:v>
                </c:pt>
                <c:pt idx="365">
                  <c:v>-1.2966</c:v>
                </c:pt>
                <c:pt idx="366">
                  <c:v>-1.3044</c:v>
                </c:pt>
                <c:pt idx="367">
                  <c:v>-1.2715000000000001</c:v>
                </c:pt>
                <c:pt idx="368">
                  <c:v>-1.1992</c:v>
                </c:pt>
                <c:pt idx="369">
                  <c:v>-1.0903</c:v>
                </c:pt>
                <c:pt idx="370">
                  <c:v>-0.94843</c:v>
                </c:pt>
                <c:pt idx="371">
                  <c:v>-0.77803</c:v>
                </c:pt>
                <c:pt idx="372">
                  <c:v>-0.58406000000000002</c:v>
                </c:pt>
                <c:pt idx="373">
                  <c:v>-0.37230999999999997</c:v>
                </c:pt>
                <c:pt idx="374">
                  <c:v>-0.14928</c:v>
                </c:pt>
                <c:pt idx="375">
                  <c:v>7.7909000000000006E-2</c:v>
                </c:pt>
                <c:pt idx="376">
                  <c:v>0.30191000000000001</c:v>
                </c:pt>
                <c:pt idx="377">
                  <c:v>0.51549999999999996</c:v>
                </c:pt>
                <c:pt idx="378">
                  <c:v>0.71196000000000004</c:v>
                </c:pt>
                <c:pt idx="379">
                  <c:v>0.88522000000000001</c:v>
                </c:pt>
                <c:pt idx="380">
                  <c:v>1.03</c:v>
                </c:pt>
                <c:pt idx="381">
                  <c:v>1.1417999999999999</c:v>
                </c:pt>
                <c:pt idx="382">
                  <c:v>1.2172000000000001</c:v>
                </c:pt>
                <c:pt idx="383">
                  <c:v>1.2539</c:v>
                </c:pt>
                <c:pt idx="384">
                  <c:v>1.2505999999999999</c:v>
                </c:pt>
                <c:pt idx="385">
                  <c:v>1.2075</c:v>
                </c:pt>
                <c:pt idx="386">
                  <c:v>1.1258999999999999</c:v>
                </c:pt>
                <c:pt idx="387">
                  <c:v>1.0081</c:v>
                </c:pt>
                <c:pt idx="388">
                  <c:v>0.85760000000000003</c:v>
                </c:pt>
                <c:pt idx="389">
                  <c:v>0.67913000000000001</c:v>
                </c:pt>
                <c:pt idx="390">
                  <c:v>0.47838000000000003</c:v>
                </c:pt>
                <c:pt idx="391">
                  <c:v>0.26201000000000002</c:v>
                </c:pt>
                <c:pt idx="392">
                  <c:v>3.7293E-2</c:v>
                </c:pt>
                <c:pt idx="393">
                  <c:v>-0.18837999999999999</c:v>
                </c:pt>
                <c:pt idx="394">
                  <c:v>-0.40788000000000002</c:v>
                </c:pt>
                <c:pt idx="395">
                  <c:v>-0.61463000000000001</c:v>
                </c:pt>
                <c:pt idx="396">
                  <c:v>-0.80262999999999995</c:v>
                </c:pt>
                <c:pt idx="397">
                  <c:v>-0.96640999999999999</c:v>
                </c:pt>
                <c:pt idx="398">
                  <c:v>-1.1009</c:v>
                </c:pt>
                <c:pt idx="399">
                  <c:v>-1.2016</c:v>
                </c:pt>
                <c:pt idx="400">
                  <c:v>-1.2646999999999999</c:v>
                </c:pt>
                <c:pt idx="401">
                  <c:v>-1.2877000000000001</c:v>
                </c:pt>
                <c:pt idx="402">
                  <c:v>-1.2695000000000001</c:v>
                </c:pt>
                <c:pt idx="403">
                  <c:v>-1.2107000000000001</c:v>
                </c:pt>
                <c:pt idx="404">
                  <c:v>-1.1134999999999999</c:v>
                </c:pt>
                <c:pt idx="405">
                  <c:v>-0.98111000000000004</c:v>
                </c:pt>
                <c:pt idx="406">
                  <c:v>-0.81801999999999997</c:v>
                </c:pt>
                <c:pt idx="407">
                  <c:v>-0.62939000000000001</c:v>
                </c:pt>
                <c:pt idx="408">
                  <c:v>-0.42099999999999999</c:v>
                </c:pt>
                <c:pt idx="409">
                  <c:v>-0.19921</c:v>
                </c:pt>
                <c:pt idx="410">
                  <c:v>2.9224E-2</c:v>
                </c:pt>
                <c:pt idx="411">
                  <c:v>0.25724999999999998</c:v>
                </c:pt>
                <c:pt idx="412">
                  <c:v>0.4778</c:v>
                </c:pt>
                <c:pt idx="413">
                  <c:v>0.68394999999999995</c:v>
                </c:pt>
                <c:pt idx="414">
                  <c:v>0.86924000000000001</c:v>
                </c:pt>
                <c:pt idx="415">
                  <c:v>1.0278</c:v>
                </c:pt>
                <c:pt idx="416">
                  <c:v>1.1548</c:v>
                </c:pt>
                <c:pt idx="417">
                  <c:v>1.2461</c:v>
                </c:pt>
                <c:pt idx="418">
                  <c:v>1.2990999999999999</c:v>
                </c:pt>
                <c:pt idx="419">
                  <c:v>1.3123</c:v>
                </c:pt>
                <c:pt idx="420">
                  <c:v>1.2854000000000001</c:v>
                </c:pt>
                <c:pt idx="421">
                  <c:v>1.2191000000000001</c:v>
                </c:pt>
                <c:pt idx="422">
                  <c:v>1.1153999999999999</c:v>
                </c:pt>
                <c:pt idx="423">
                  <c:v>0.97726000000000002</c:v>
                </c:pt>
                <c:pt idx="424">
                  <c:v>0.80894999999999995</c:v>
                </c:pt>
                <c:pt idx="425">
                  <c:v>0.61578999999999995</c:v>
                </c:pt>
                <c:pt idx="426">
                  <c:v>0.40416000000000002</c:v>
                </c:pt>
                <c:pt idx="427">
                  <c:v>0.18115999999999999</c:v>
                </c:pt>
                <c:pt idx="428">
                  <c:v>-4.5801000000000001E-2</c:v>
                </c:pt>
                <c:pt idx="429">
                  <c:v>-0.26940999999999998</c:v>
                </c:pt>
                <c:pt idx="430">
                  <c:v>-0.48276999999999998</c:v>
                </c:pt>
                <c:pt idx="431">
                  <c:v>-0.67952000000000001</c:v>
                </c:pt>
                <c:pt idx="432">
                  <c:v>-0.85387999999999997</c:v>
                </c:pt>
                <c:pt idx="433">
                  <c:v>-1.0005999999999999</c:v>
                </c:pt>
                <c:pt idx="434">
                  <c:v>-1.1151</c:v>
                </c:pt>
                <c:pt idx="435">
                  <c:v>-1.1936</c:v>
                </c:pt>
                <c:pt idx="436">
                  <c:v>-1.2332000000000001</c:v>
                </c:pt>
                <c:pt idx="437">
                  <c:v>-1.2324999999999999</c:v>
                </c:pt>
                <c:pt idx="438">
                  <c:v>-1.1914</c:v>
                </c:pt>
                <c:pt idx="439">
                  <c:v>-1.1112</c:v>
                </c:pt>
                <c:pt idx="440">
                  <c:v>-0.99451999999999996</c:v>
                </c:pt>
                <c:pt idx="441">
                  <c:v>-0.84531000000000001</c:v>
                </c:pt>
                <c:pt idx="442">
                  <c:v>-0.66837000000000002</c:v>
                </c:pt>
                <c:pt idx="443">
                  <c:v>-0.46929999999999999</c:v>
                </c:pt>
                <c:pt idx="444">
                  <c:v>-0.25434000000000001</c:v>
                </c:pt>
                <c:pt idx="445">
                  <c:v>-3.0217999999999998E-2</c:v>
                </c:pt>
                <c:pt idx="446">
                  <c:v>0.19606000000000001</c:v>
                </c:pt>
                <c:pt idx="447">
                  <c:v>0.41732000000000002</c:v>
                </c:pt>
                <c:pt idx="448">
                  <c:v>0.62648999999999999</c:v>
                </c:pt>
                <c:pt idx="449">
                  <c:v>0.81681000000000004</c:v>
                </c:pt>
                <c:pt idx="450">
                  <c:v>0.98214999999999997</c:v>
                </c:pt>
                <c:pt idx="451">
                  <c:v>1.1173</c:v>
                </c:pt>
                <c:pt idx="452">
                  <c:v>1.218</c:v>
                </c:pt>
                <c:pt idx="453">
                  <c:v>1.2814000000000001</c:v>
                </c:pt>
                <c:pt idx="454">
                  <c:v>1.3057000000000001</c:v>
                </c:pt>
                <c:pt idx="455">
                  <c:v>1.2901</c:v>
                </c:pt>
                <c:pt idx="456">
                  <c:v>1.2351000000000001</c:v>
                </c:pt>
                <c:pt idx="457">
                  <c:v>1.1418999999999999</c:v>
                </c:pt>
                <c:pt idx="458">
                  <c:v>1.0128999999999999</c:v>
                </c:pt>
                <c:pt idx="459">
                  <c:v>0.85184000000000004</c:v>
                </c:pt>
                <c:pt idx="460">
                  <c:v>0.66346000000000005</c:v>
                </c:pt>
                <c:pt idx="461">
                  <c:v>0.45373000000000002</c:v>
                </c:pt>
                <c:pt idx="462">
                  <c:v>0.22946</c:v>
                </c:pt>
                <c:pt idx="463">
                  <c:v>-2.0141E-3</c:v>
                </c:pt>
                <c:pt idx="464">
                  <c:v>-0.23321</c:v>
                </c:pt>
                <c:pt idx="465">
                  <c:v>-0.45685999999999999</c:v>
                </c:pt>
                <c:pt idx="466">
                  <c:v>-0.66613999999999995</c:v>
                </c:pt>
                <c:pt idx="467">
                  <c:v>-0.85479000000000005</c:v>
                </c:pt>
                <c:pt idx="468">
                  <c:v>-1.0172000000000001</c:v>
                </c:pt>
                <c:pt idx="469">
                  <c:v>-1.1485000000000001</c:v>
                </c:pt>
                <c:pt idx="470">
                  <c:v>-1.2446999999999999</c:v>
                </c:pt>
                <c:pt idx="471">
                  <c:v>-1.3028</c:v>
                </c:pt>
                <c:pt idx="472">
                  <c:v>-1.3209</c:v>
                </c:pt>
                <c:pt idx="473">
                  <c:v>-1.2982</c:v>
                </c:pt>
                <c:pt idx="474">
                  <c:v>-1.2355</c:v>
                </c:pt>
                <c:pt idx="475">
                  <c:v>-1.1348</c:v>
                </c:pt>
                <c:pt idx="476">
                  <c:v>-0.99943000000000004</c:v>
                </c:pt>
                <c:pt idx="477">
                  <c:v>-0.83372999999999997</c:v>
                </c:pt>
                <c:pt idx="478">
                  <c:v>-0.64315</c:v>
                </c:pt>
                <c:pt idx="479">
                  <c:v>-0.43390000000000001</c:v>
                </c:pt>
                <c:pt idx="480">
                  <c:v>-0.21273</c:v>
                </c:pt>
                <c:pt idx="481">
                  <c:v>1.3317000000000001E-2</c:v>
                </c:pt>
                <c:pt idx="482">
                  <c:v>0.23713000000000001</c:v>
                </c:pt>
                <c:pt idx="483">
                  <c:v>0.45177</c:v>
                </c:pt>
                <c:pt idx="484">
                  <c:v>0.65061000000000002</c:v>
                </c:pt>
                <c:pt idx="485">
                  <c:v>0.82752000000000003</c:v>
                </c:pt>
                <c:pt idx="486">
                  <c:v>0.97694999999999999</c:v>
                </c:pt>
                <c:pt idx="487">
                  <c:v>1.0941000000000001</c:v>
                </c:pt>
                <c:pt idx="488">
                  <c:v>1.1752</c:v>
                </c:pt>
                <c:pt idx="489">
                  <c:v>1.2175</c:v>
                </c:pt>
                <c:pt idx="490">
                  <c:v>1.2196</c:v>
                </c:pt>
                <c:pt idx="491">
                  <c:v>1.1814</c:v>
                </c:pt>
                <c:pt idx="492">
                  <c:v>1.1042000000000001</c:v>
                </c:pt>
                <c:pt idx="493">
                  <c:v>0.99060000000000004</c:v>
                </c:pt>
                <c:pt idx="494">
                  <c:v>0.84406999999999999</c:v>
                </c:pt>
                <c:pt idx="495">
                  <c:v>0.66922999999999999</c:v>
                </c:pt>
                <c:pt idx="496">
                  <c:v>0.47156999999999999</c:v>
                </c:pt>
                <c:pt idx="497">
                  <c:v>0.25735999999999998</c:v>
                </c:pt>
                <c:pt idx="498">
                  <c:v>3.3501999999999997E-2</c:v>
                </c:pt>
                <c:pt idx="499">
                  <c:v>-0.19283</c:v>
                </c:pt>
                <c:pt idx="500">
                  <c:v>-0.41444999999999999</c:v>
                </c:pt>
                <c:pt idx="501">
                  <c:v>-0.62450000000000006</c:v>
                </c:pt>
                <c:pt idx="502">
                  <c:v>-0.81662000000000001</c:v>
                </c:pt>
                <c:pt idx="503">
                  <c:v>-0.98507</c:v>
                </c:pt>
                <c:pt idx="504">
                  <c:v>-1.1247</c:v>
                </c:pt>
                <c:pt idx="505">
                  <c:v>-1.2312000000000001</c:v>
                </c:pt>
                <c:pt idx="506">
                  <c:v>-1.3008</c:v>
                </c:pt>
                <c:pt idx="507">
                  <c:v>-1.3310999999999999</c:v>
                </c:pt>
                <c:pt idx="508">
                  <c:v>-1.321</c:v>
                </c:pt>
                <c:pt idx="509">
                  <c:v>-1.2703</c:v>
                </c:pt>
                <c:pt idx="510">
                  <c:v>-1.1808000000000001</c:v>
                </c:pt>
                <c:pt idx="511">
                  <c:v>-1.0551999999999999</c:v>
                </c:pt>
                <c:pt idx="512">
                  <c:v>-0.8972</c:v>
                </c:pt>
                <c:pt idx="513">
                  <c:v>-0.71186000000000005</c:v>
                </c:pt>
                <c:pt idx="514">
                  <c:v>-0.50495000000000001</c:v>
                </c:pt>
                <c:pt idx="515">
                  <c:v>-0.28304000000000001</c:v>
                </c:pt>
                <c:pt idx="516">
                  <c:v>-5.3186999999999998E-2</c:v>
                </c:pt>
                <c:pt idx="517">
                  <c:v>0.17734</c:v>
                </c:pt>
                <c:pt idx="518">
                  <c:v>0.40144000000000002</c:v>
                </c:pt>
                <c:pt idx="519">
                  <c:v>0.61238999999999999</c:v>
                </c:pt>
                <c:pt idx="520">
                  <c:v>0.80401</c:v>
                </c:pt>
                <c:pt idx="521">
                  <c:v>0.97062999999999999</c:v>
                </c:pt>
                <c:pt idx="522">
                  <c:v>1.1072</c:v>
                </c:pt>
                <c:pt idx="523">
                  <c:v>1.2095</c:v>
                </c:pt>
                <c:pt idx="524">
                  <c:v>1.2742</c:v>
                </c:pt>
                <c:pt idx="525">
                  <c:v>1.2990999999999999</c:v>
                </c:pt>
                <c:pt idx="526">
                  <c:v>1.2835000000000001</c:v>
                </c:pt>
                <c:pt idx="527">
                  <c:v>1.2281</c:v>
                </c:pt>
                <c:pt idx="528">
                  <c:v>1.1346000000000001</c:v>
                </c:pt>
                <c:pt idx="529">
                  <c:v>1.006</c:v>
                </c:pt>
                <c:pt idx="530">
                  <c:v>0.84641999999999995</c:v>
                </c:pt>
                <c:pt idx="531">
                  <c:v>0.66088999999999998</c:v>
                </c:pt>
                <c:pt idx="532">
                  <c:v>0.45551999999999998</c:v>
                </c:pt>
                <c:pt idx="533">
                  <c:v>0.23713000000000001</c:v>
                </c:pt>
                <c:pt idx="534">
                  <c:v>1.2978999999999999E-2</c:v>
                </c:pt>
                <c:pt idx="535">
                  <c:v>-0.20967</c:v>
                </c:pt>
                <c:pt idx="536">
                  <c:v>-0.42382999999999998</c:v>
                </c:pt>
                <c:pt idx="537">
                  <c:v>-0.62292999999999998</c:v>
                </c:pt>
                <c:pt idx="538">
                  <c:v>-0.80079999999999996</c:v>
                </c:pt>
                <c:pt idx="539">
                  <c:v>-0.95179999999999998</c:v>
                </c:pt>
                <c:pt idx="540">
                  <c:v>-1.0709</c:v>
                </c:pt>
                <c:pt idx="541">
                  <c:v>-1.1539999999999999</c:v>
                </c:pt>
                <c:pt idx="542">
                  <c:v>-1.1981999999999999</c:v>
                </c:pt>
                <c:pt idx="543">
                  <c:v>-1.2022999999999999</c:v>
                </c:pt>
                <c:pt idx="544">
                  <c:v>-1.1660999999999999</c:v>
                </c:pt>
                <c:pt idx="545">
                  <c:v>-1.0909</c:v>
                </c:pt>
                <c:pt idx="546">
                  <c:v>-0.97887000000000002</c:v>
                </c:pt>
                <c:pt idx="547">
                  <c:v>-0.83309</c:v>
                </c:pt>
                <c:pt idx="548">
                  <c:v>-0.65771000000000002</c:v>
                </c:pt>
                <c:pt idx="549">
                  <c:v>-0.45802999999999999</c:v>
                </c:pt>
                <c:pt idx="550">
                  <c:v>-0.24045</c:v>
                </c:pt>
                <c:pt idx="551">
                  <c:v>-1.2215E-2</c:v>
                </c:pt>
                <c:pt idx="552">
                  <c:v>0.21912000000000001</c:v>
                </c:pt>
                <c:pt idx="553">
                  <c:v>0.44619999999999999</c:v>
                </c:pt>
                <c:pt idx="554">
                  <c:v>0.66217000000000004</c:v>
                </c:pt>
                <c:pt idx="555">
                  <c:v>0.86080000000000001</c:v>
                </c:pt>
                <c:pt idx="556">
                  <c:v>1.0363</c:v>
                </c:pt>
                <c:pt idx="557">
                  <c:v>1.1836</c:v>
                </c:pt>
                <c:pt idx="558">
                  <c:v>1.2977000000000001</c:v>
                </c:pt>
                <c:pt idx="559">
                  <c:v>1.375</c:v>
                </c:pt>
                <c:pt idx="560">
                  <c:v>1.4126000000000001</c:v>
                </c:pt>
                <c:pt idx="561">
                  <c:v>1.4094</c:v>
                </c:pt>
                <c:pt idx="562">
                  <c:v>1.3652</c:v>
                </c:pt>
                <c:pt idx="563">
                  <c:v>1.2816000000000001</c:v>
                </c:pt>
                <c:pt idx="564">
                  <c:v>1.161</c:v>
                </c:pt>
                <c:pt idx="565">
                  <c:v>1.0069999999999999</c:v>
                </c:pt>
                <c:pt idx="566">
                  <c:v>0.82438999999999996</c:v>
                </c:pt>
                <c:pt idx="567">
                  <c:v>0.61883999999999995</c:v>
                </c:pt>
                <c:pt idx="568">
                  <c:v>0.39684999999999998</c:v>
                </c:pt>
                <c:pt idx="569">
                  <c:v>0.16536999999999999</c:v>
                </c:pt>
                <c:pt idx="570">
                  <c:v>-6.8487000000000006E-2</c:v>
                </c:pt>
                <c:pt idx="571">
                  <c:v>-0.29780000000000001</c:v>
                </c:pt>
                <c:pt idx="572">
                  <c:v>-0.51590000000000003</c:v>
                </c:pt>
                <c:pt idx="573">
                  <c:v>-0.71643999999999997</c:v>
                </c:pt>
                <c:pt idx="574">
                  <c:v>-0.89341000000000004</c:v>
                </c:pt>
                <c:pt idx="575">
                  <c:v>-1.0412999999999999</c:v>
                </c:pt>
                <c:pt idx="576">
                  <c:v>-1.1554</c:v>
                </c:pt>
                <c:pt idx="577">
                  <c:v>-1.232</c:v>
                </c:pt>
                <c:pt idx="578">
                  <c:v>-1.2690999999999999</c:v>
                </c:pt>
                <c:pt idx="579">
                  <c:v>-1.266</c:v>
                </c:pt>
                <c:pt idx="580">
                  <c:v>-1.2237</c:v>
                </c:pt>
                <c:pt idx="581">
                  <c:v>-1.1442000000000001</c:v>
                </c:pt>
                <c:pt idx="582">
                  <c:v>-1.0308999999999999</c:v>
                </c:pt>
                <c:pt idx="583">
                  <c:v>-0.88798999999999995</c:v>
                </c:pt>
                <c:pt idx="584">
                  <c:v>-0.72024999999999995</c:v>
                </c:pt>
                <c:pt idx="585">
                  <c:v>-0.53317000000000003</c:v>
                </c:pt>
                <c:pt idx="586">
                  <c:v>-0.33279999999999998</c:v>
                </c:pt>
                <c:pt idx="587">
                  <c:v>-0.12572</c:v>
                </c:pt>
                <c:pt idx="588">
                  <c:v>8.0955000000000096E-2</c:v>
                </c:pt>
                <c:pt idx="589">
                  <c:v>0.27989000000000003</c:v>
                </c:pt>
                <c:pt idx="590">
                  <c:v>0.46379999999999999</c:v>
                </c:pt>
                <c:pt idx="591">
                  <c:v>0.62592999999999999</c:v>
                </c:pt>
                <c:pt idx="592">
                  <c:v>0.76051999999999997</c:v>
                </c:pt>
                <c:pt idx="593">
                  <c:v>0.86282999999999999</c:v>
                </c:pt>
                <c:pt idx="594">
                  <c:v>0.92937999999999998</c:v>
                </c:pt>
                <c:pt idx="595">
                  <c:v>0.95730000000000004</c:v>
                </c:pt>
                <c:pt idx="596">
                  <c:v>0.94474999999999998</c:v>
                </c:pt>
                <c:pt idx="597">
                  <c:v>0.89070000000000005</c:v>
                </c:pt>
                <c:pt idx="598">
                  <c:v>0.79562999999999995</c:v>
                </c:pt>
                <c:pt idx="599">
                  <c:v>0.66283999999999998</c:v>
                </c:pt>
              </c:numCache>
            </c:numRef>
          </c:xVal>
          <c:yVal>
            <c:numRef>
              <c:f>'Compare (SI)'!$L$3:$L$603</c:f>
              <c:numCache>
                <c:formatCode>0.0</c:formatCode>
                <c:ptCount val="601"/>
                <c:pt idx="0">
                  <c:v>26.137257224526259</c:v>
                </c:pt>
                <c:pt idx="1">
                  <c:v>-0.70827484810975205</c:v>
                </c:pt>
                <c:pt idx="2">
                  <c:v>-24.18270874391893</c:v>
                </c:pt>
                <c:pt idx="3">
                  <c:v>-32.714317063189839</c:v>
                </c:pt>
                <c:pt idx="4">
                  <c:v>-41.171637588785579</c:v>
                </c:pt>
                <c:pt idx="5">
                  <c:v>-43.426374621777413</c:v>
                </c:pt>
                <c:pt idx="6">
                  <c:v>-43.250909841676929</c:v>
                </c:pt>
                <c:pt idx="7">
                  <c:v>-43.715765780598282</c:v>
                </c:pt>
                <c:pt idx="8">
                  <c:v>-46.774635991152678</c:v>
                </c:pt>
                <c:pt idx="9">
                  <c:v>-50.188793922761199</c:v>
                </c:pt>
                <c:pt idx="10">
                  <c:v>-52.054194151624273</c:v>
                </c:pt>
                <c:pt idx="11">
                  <c:v>-49.684143375913948</c:v>
                </c:pt>
                <c:pt idx="12">
                  <c:v>-42.870748571566118</c:v>
                </c:pt>
                <c:pt idx="13">
                  <c:v>-33.064416363958763</c:v>
                </c:pt>
                <c:pt idx="14">
                  <c:v>-22.027335564100909</c:v>
                </c:pt>
                <c:pt idx="15">
                  <c:v>-11.48644329918738</c:v>
                </c:pt>
                <c:pt idx="16">
                  <c:v>-1.3537149507617581</c:v>
                </c:pt>
                <c:pt idx="17">
                  <c:v>8.8898478752611272</c:v>
                </c:pt>
                <c:pt idx="18">
                  <c:v>20.04229690250445</c:v>
                </c:pt>
                <c:pt idx="19">
                  <c:v>32.131037308687098</c:v>
                </c:pt>
                <c:pt idx="20">
                  <c:v>44.214813844247608</c:v>
                </c:pt>
                <c:pt idx="21">
                  <c:v>55.148311406687441</c:v>
                </c:pt>
                <c:pt idx="22">
                  <c:v>63.808536541884578</c:v>
                </c:pt>
                <c:pt idx="23">
                  <c:v>69.82470928482411</c:v>
                </c:pt>
                <c:pt idx="24">
                  <c:v>73.279002731489754</c:v>
                </c:pt>
                <c:pt idx="25">
                  <c:v>74.541536676112045</c:v>
                </c:pt>
                <c:pt idx="26">
                  <c:v>74.006559943729073</c:v>
                </c:pt>
                <c:pt idx="27">
                  <c:v>71.938846971514309</c:v>
                </c:pt>
                <c:pt idx="28">
                  <c:v>68.606291893656874</c:v>
                </c:pt>
                <c:pt idx="29">
                  <c:v>64.15832865323047</c:v>
                </c:pt>
                <c:pt idx="30">
                  <c:v>58.62177706657895</c:v>
                </c:pt>
                <c:pt idx="31">
                  <c:v>51.808450756881733</c:v>
                </c:pt>
                <c:pt idx="32">
                  <c:v>43.423408489800373</c:v>
                </c:pt>
                <c:pt idx="33">
                  <c:v>33.394622174766489</c:v>
                </c:pt>
                <c:pt idx="34">
                  <c:v>22.099426441546761</c:v>
                </c:pt>
                <c:pt idx="35">
                  <c:v>10.374230224526659</c:v>
                </c:pt>
                <c:pt idx="36">
                  <c:v>-0.85255884810930005</c:v>
                </c:pt>
                <c:pt idx="37">
                  <c:v>-11.0214314439184</c:v>
                </c:pt>
                <c:pt idx="38">
                  <c:v>-10.81386094318983</c:v>
                </c:pt>
                <c:pt idx="39">
                  <c:v>-19.328070588785589</c:v>
                </c:pt>
                <c:pt idx="40">
                  <c:v>-27.967374621777399</c:v>
                </c:pt>
                <c:pt idx="41">
                  <c:v>-36.330430841676922</c:v>
                </c:pt>
                <c:pt idx="42">
                  <c:v>-43.246842780598257</c:v>
                </c:pt>
                <c:pt idx="43">
                  <c:v>-47.372383991152667</c:v>
                </c:pt>
                <c:pt idx="44">
                  <c:v>-48.019380922761201</c:v>
                </c:pt>
                <c:pt idx="45">
                  <c:v>-45.618097151624248</c:v>
                </c:pt>
                <c:pt idx="46">
                  <c:v>-41.511485375913928</c:v>
                </c:pt>
                <c:pt idx="47">
                  <c:v>-37.109694571566138</c:v>
                </c:pt>
                <c:pt idx="48">
                  <c:v>-33.002580363958756</c:v>
                </c:pt>
                <c:pt idx="49">
                  <c:v>-28.592257564100901</c:v>
                </c:pt>
                <c:pt idx="50">
                  <c:v>-22.611770299187391</c:v>
                </c:pt>
                <c:pt idx="51">
                  <c:v>-14.05585995076175</c:v>
                </c:pt>
                <c:pt idx="52">
                  <c:v>-2.998123124738878</c:v>
                </c:pt>
                <c:pt idx="53">
                  <c:v>9.3240569025044699</c:v>
                </c:pt>
                <c:pt idx="54">
                  <c:v>21.19843250868708</c:v>
                </c:pt>
                <c:pt idx="55">
                  <c:v>31.371991944247611</c:v>
                </c:pt>
                <c:pt idx="56">
                  <c:v>39.620261206687452</c:v>
                </c:pt>
                <c:pt idx="57">
                  <c:v>46.571751541884566</c:v>
                </c:pt>
                <c:pt idx="58">
                  <c:v>52.969246284824109</c:v>
                </c:pt>
                <c:pt idx="59">
                  <c:v>58.9485097314898</c:v>
                </c:pt>
                <c:pt idx="60">
                  <c:v>63.838755676112008</c:v>
                </c:pt>
                <c:pt idx="61">
                  <c:v>66.658381943729054</c:v>
                </c:pt>
                <c:pt idx="62">
                  <c:v>66.832223971514324</c:v>
                </c:pt>
                <c:pt idx="63">
                  <c:v>64.726082893656852</c:v>
                </c:pt>
                <c:pt idx="64">
                  <c:v>61.401473653230447</c:v>
                </c:pt>
                <c:pt idx="65">
                  <c:v>57.931275066578941</c:v>
                </c:pt>
                <c:pt idx="66">
                  <c:v>54.642600756881727</c:v>
                </c:pt>
                <c:pt idx="67">
                  <c:v>50.828269489800377</c:v>
                </c:pt>
                <c:pt idx="68">
                  <c:v>45.225910174766497</c:v>
                </c:pt>
                <c:pt idx="69">
                  <c:v>36.873077441546741</c:v>
                </c:pt>
                <c:pt idx="70">
                  <c:v>25.838383224526648</c:v>
                </c:pt>
                <c:pt idx="71">
                  <c:v>13.3439561518907</c:v>
                </c:pt>
                <c:pt idx="72">
                  <c:v>1.2066375560815941</c:v>
                </c:pt>
                <c:pt idx="73">
                  <c:v>-9.0501986962759737</c:v>
                </c:pt>
                <c:pt idx="74">
                  <c:v>-35.545169143189838</c:v>
                </c:pt>
                <c:pt idx="75">
                  <c:v>-41.623040388785583</c:v>
                </c:pt>
                <c:pt idx="76">
                  <c:v>-46.342972621777399</c:v>
                </c:pt>
                <c:pt idx="77">
                  <c:v>-50.588781841676933</c:v>
                </c:pt>
                <c:pt idx="78">
                  <c:v>-54.464923780598262</c:v>
                </c:pt>
                <c:pt idx="79">
                  <c:v>-57.199154991152682</c:v>
                </c:pt>
                <c:pt idx="80">
                  <c:v>-57.609113922761203</c:v>
                </c:pt>
                <c:pt idx="81">
                  <c:v>-54.769825151624268</c:v>
                </c:pt>
                <c:pt idx="82">
                  <c:v>-48.514412375913963</c:v>
                </c:pt>
                <c:pt idx="83">
                  <c:v>-39.516145571566149</c:v>
                </c:pt>
                <c:pt idx="84">
                  <c:v>-28.88533336395875</c:v>
                </c:pt>
                <c:pt idx="85">
                  <c:v>-17.631826564100919</c:v>
                </c:pt>
                <c:pt idx="86">
                  <c:v>-6.2561482991873927</c:v>
                </c:pt>
                <c:pt idx="87">
                  <c:v>5.2730430492382583</c:v>
                </c:pt>
                <c:pt idx="88">
                  <c:v>17.206789875261119</c:v>
                </c:pt>
                <c:pt idx="89">
                  <c:v>29.544428902504471</c:v>
                </c:pt>
                <c:pt idx="90">
                  <c:v>41.777968608687097</c:v>
                </c:pt>
                <c:pt idx="91">
                  <c:v>53.001709444247602</c:v>
                </c:pt>
                <c:pt idx="92">
                  <c:v>62.292430606687439</c:v>
                </c:pt>
                <c:pt idx="93">
                  <c:v>69.147044541884583</c:v>
                </c:pt>
                <c:pt idx="94">
                  <c:v>73.658541284824096</c:v>
                </c:pt>
                <c:pt idx="95">
                  <c:v>76.303813731489768</c:v>
                </c:pt>
                <c:pt idx="96">
                  <c:v>77.530276676112024</c:v>
                </c:pt>
                <c:pt idx="97">
                  <c:v>77.38177494372907</c:v>
                </c:pt>
                <c:pt idx="98">
                  <c:v>75.499569971514362</c:v>
                </c:pt>
                <c:pt idx="99">
                  <c:v>71.461053893656882</c:v>
                </c:pt>
                <c:pt idx="100">
                  <c:v>65.158010653230463</c:v>
                </c:pt>
                <c:pt idx="101">
                  <c:v>57.05011206657894</c:v>
                </c:pt>
                <c:pt idx="102">
                  <c:v>47.912782756881732</c:v>
                </c:pt>
                <c:pt idx="103">
                  <c:v>38.368315489800388</c:v>
                </c:pt>
                <c:pt idx="104">
                  <c:v>28.530190174766499</c:v>
                </c:pt>
                <c:pt idx="105">
                  <c:v>17.997638441546759</c:v>
                </c:pt>
                <c:pt idx="106">
                  <c:v>6.3342782245266571</c:v>
                </c:pt>
                <c:pt idx="107">
                  <c:v>-6.3405038481092904</c:v>
                </c:pt>
                <c:pt idx="108">
                  <c:v>-19.100304843918391</c:v>
                </c:pt>
                <c:pt idx="109">
                  <c:v>-21.093580643189831</c:v>
                </c:pt>
                <c:pt idx="110">
                  <c:v>-29.71342678878559</c:v>
                </c:pt>
                <c:pt idx="111">
                  <c:v>-35.727792621777411</c:v>
                </c:pt>
                <c:pt idx="112">
                  <c:v>-39.793246841676932</c:v>
                </c:pt>
                <c:pt idx="113">
                  <c:v>-42.999498780598273</c:v>
                </c:pt>
                <c:pt idx="114">
                  <c:v>-46.027450991152683</c:v>
                </c:pt>
                <c:pt idx="115">
                  <c:v>-48.529527922761197</c:v>
                </c:pt>
                <c:pt idx="116">
                  <c:v>-49.302492151624293</c:v>
                </c:pt>
                <c:pt idx="117">
                  <c:v>-47.020042375913938</c:v>
                </c:pt>
                <c:pt idx="118">
                  <c:v>-41.165105571566151</c:v>
                </c:pt>
                <c:pt idx="119">
                  <c:v>-32.446056363958753</c:v>
                </c:pt>
                <c:pt idx="120">
                  <c:v>-22.40865756410092</c:v>
                </c:pt>
                <c:pt idx="121">
                  <c:v>-12.53250229918739</c:v>
                </c:pt>
                <c:pt idx="122">
                  <c:v>-3.420067950761732</c:v>
                </c:pt>
                <c:pt idx="123">
                  <c:v>5.3806548752611274</c:v>
                </c:pt>
                <c:pt idx="124">
                  <c:v>14.801695902504459</c:v>
                </c:pt>
                <c:pt idx="125">
                  <c:v>25.36875540868709</c:v>
                </c:pt>
                <c:pt idx="126">
                  <c:v>36.620322444247613</c:v>
                </c:pt>
                <c:pt idx="127">
                  <c:v>47.259068406687433</c:v>
                </c:pt>
                <c:pt idx="128">
                  <c:v>55.898681541884557</c:v>
                </c:pt>
                <c:pt idx="129">
                  <c:v>61.847865284824103</c:v>
                </c:pt>
                <c:pt idx="130">
                  <c:v>65.425830731489754</c:v>
                </c:pt>
                <c:pt idx="131">
                  <c:v>67.528303676112003</c:v>
                </c:pt>
                <c:pt idx="132">
                  <c:v>68.874171943729067</c:v>
                </c:pt>
                <c:pt idx="133">
                  <c:v>69.424182971514313</c:v>
                </c:pt>
                <c:pt idx="134">
                  <c:v>68.436242893656868</c:v>
                </c:pt>
                <c:pt idx="135">
                  <c:v>65.075562653230463</c:v>
                </c:pt>
                <c:pt idx="136">
                  <c:v>59.085547066578933</c:v>
                </c:pt>
                <c:pt idx="137">
                  <c:v>51.102489756881731</c:v>
                </c:pt>
                <c:pt idx="138">
                  <c:v>42.269136489800381</c:v>
                </c:pt>
                <c:pt idx="139">
                  <c:v>33.523447174766503</c:v>
                </c:pt>
                <c:pt idx="140">
                  <c:v>25.07786044154674</c:v>
                </c:pt>
                <c:pt idx="141">
                  <c:v>16.413546224526652</c:v>
                </c:pt>
                <c:pt idx="142">
                  <c:v>6.8717881518906951</c:v>
                </c:pt>
                <c:pt idx="143">
                  <c:v>-3.6835594439184001</c:v>
                </c:pt>
                <c:pt idx="144">
                  <c:v>-14.54226609627597</c:v>
                </c:pt>
                <c:pt idx="145">
                  <c:v>-43.110803743189841</c:v>
                </c:pt>
                <c:pt idx="146">
                  <c:v>-51.08652488878559</c:v>
                </c:pt>
                <c:pt idx="147">
                  <c:v>-56.046071621777394</c:v>
                </c:pt>
                <c:pt idx="148">
                  <c:v>-58.43164784167692</c:v>
                </c:pt>
                <c:pt idx="149">
                  <c:v>-59.051093780598279</c:v>
                </c:pt>
                <c:pt idx="150">
                  <c:v>-58.441027991152659</c:v>
                </c:pt>
                <c:pt idx="151">
                  <c:v>-56.501218922761183</c:v>
                </c:pt>
                <c:pt idx="152">
                  <c:v>-52.646789151624269</c:v>
                </c:pt>
                <c:pt idx="153">
                  <c:v>-46.314081375913943</c:v>
                </c:pt>
                <c:pt idx="154">
                  <c:v>-37.491016571566128</c:v>
                </c:pt>
                <c:pt idx="155">
                  <c:v>-26.798368363958751</c:v>
                </c:pt>
                <c:pt idx="156">
                  <c:v>-15.17899856410091</c:v>
                </c:pt>
                <c:pt idx="157">
                  <c:v>-3.349856299187377</c:v>
                </c:pt>
                <c:pt idx="158">
                  <c:v>8.4679030492382594</c:v>
                </c:pt>
                <c:pt idx="159">
                  <c:v>20.46863887526111</c:v>
                </c:pt>
                <c:pt idx="160">
                  <c:v>32.801124902504462</c:v>
                </c:pt>
                <c:pt idx="161">
                  <c:v>45.176887408687087</c:v>
                </c:pt>
                <c:pt idx="162">
                  <c:v>56.777312544247607</c:v>
                </c:pt>
                <c:pt idx="163">
                  <c:v>66.570451206687437</c:v>
                </c:pt>
                <c:pt idx="164">
                  <c:v>73.774438541884564</c:v>
                </c:pt>
                <c:pt idx="165">
                  <c:v>78.167416284824114</c:v>
                </c:pt>
                <c:pt idx="166">
                  <c:v>80.044891731489784</c:v>
                </c:pt>
                <c:pt idx="167">
                  <c:v>79.900656676112035</c:v>
                </c:pt>
                <c:pt idx="168">
                  <c:v>78.103194943729079</c:v>
                </c:pt>
                <c:pt idx="169">
                  <c:v>74.752384971514303</c:v>
                </c:pt>
                <c:pt idx="170">
                  <c:v>69.832705893656851</c:v>
                </c:pt>
                <c:pt idx="171">
                  <c:v>63.369919653230447</c:v>
                </c:pt>
                <c:pt idx="172">
                  <c:v>55.524824066578937</c:v>
                </c:pt>
                <c:pt idx="173">
                  <c:v>46.459636756881721</c:v>
                </c:pt>
                <c:pt idx="174">
                  <c:v>36.162831489800382</c:v>
                </c:pt>
                <c:pt idx="175">
                  <c:v>24.464473174766489</c:v>
                </c:pt>
                <c:pt idx="176">
                  <c:v>11.309044441546749</c:v>
                </c:pt>
                <c:pt idx="177">
                  <c:v>-2.8844387754733471</c:v>
                </c:pt>
                <c:pt idx="178">
                  <c:v>-17.012366848109298</c:v>
                </c:pt>
                <c:pt idx="179">
                  <c:v>-29.593874043918412</c:v>
                </c:pt>
                <c:pt idx="180">
                  <c:v>-29.958131953189831</c:v>
                </c:pt>
                <c:pt idx="181">
                  <c:v>-36.318026888785603</c:v>
                </c:pt>
                <c:pt idx="182">
                  <c:v>-40.432481621777399</c:v>
                </c:pt>
                <c:pt idx="183">
                  <c:v>-43.565242841676927</c:v>
                </c:pt>
                <c:pt idx="184">
                  <c:v>-46.714811780598268</c:v>
                </c:pt>
                <c:pt idx="185">
                  <c:v>-49.902506991152698</c:v>
                </c:pt>
                <c:pt idx="186">
                  <c:v>-52.0644859227612</c:v>
                </c:pt>
                <c:pt idx="187">
                  <c:v>-51.698637151624283</c:v>
                </c:pt>
                <c:pt idx="188">
                  <c:v>-47.78268637591394</c:v>
                </c:pt>
                <c:pt idx="189">
                  <c:v>-40.484909571566142</c:v>
                </c:pt>
                <c:pt idx="190">
                  <c:v>-31.03413436395876</c:v>
                </c:pt>
                <c:pt idx="191">
                  <c:v>-20.981276564100899</c:v>
                </c:pt>
                <c:pt idx="192">
                  <c:v>-11.26486429918738</c:v>
                </c:pt>
                <c:pt idx="193">
                  <c:v>-1.735036950761744</c:v>
                </c:pt>
                <c:pt idx="194">
                  <c:v>8.4621488752611196</c:v>
                </c:pt>
                <c:pt idx="195">
                  <c:v>20.021684902504461</c:v>
                </c:pt>
                <c:pt idx="196">
                  <c:v>32.677770608687098</c:v>
                </c:pt>
                <c:pt idx="197">
                  <c:v>45.078662764247603</c:v>
                </c:pt>
                <c:pt idx="198">
                  <c:v>55.443063006687439</c:v>
                </c:pt>
                <c:pt idx="199">
                  <c:v>62.566663541884559</c:v>
                </c:pt>
                <c:pt idx="200">
                  <c:v>66.480412284824112</c:v>
                </c:pt>
                <c:pt idx="201">
                  <c:v>68.301204731489776</c:v>
                </c:pt>
                <c:pt idx="202">
                  <c:v>69.393689676112047</c:v>
                </c:pt>
                <c:pt idx="203">
                  <c:v>70.440683943729084</c:v>
                </c:pt>
                <c:pt idx="204">
                  <c:v>70.990694971514344</c:v>
                </c:pt>
                <c:pt idx="205">
                  <c:v>69.873929893656864</c:v>
                </c:pt>
                <c:pt idx="206">
                  <c:v>66.054632653230485</c:v>
                </c:pt>
                <c:pt idx="207">
                  <c:v>59.358656066578931</c:v>
                </c:pt>
                <c:pt idx="208">
                  <c:v>50.561424756881721</c:v>
                </c:pt>
                <c:pt idx="209">
                  <c:v>40.800531489800392</c:v>
                </c:pt>
                <c:pt idx="210">
                  <c:v>30.812969174766501</c:v>
                </c:pt>
                <c:pt idx="211">
                  <c:v>20.558679441546751</c:v>
                </c:pt>
                <c:pt idx="212">
                  <c:v>9.52913822452666</c:v>
                </c:pt>
                <c:pt idx="213">
                  <c:v>-2.501518848109292</c:v>
                </c:pt>
                <c:pt idx="214">
                  <c:v>-14.926890143918399</c:v>
                </c:pt>
                <c:pt idx="215">
                  <c:v>-16.927380143189829</c:v>
                </c:pt>
                <c:pt idx="216">
                  <c:v>-25.624521288785591</c:v>
                </c:pt>
                <c:pt idx="217">
                  <c:v>-31.414731621777399</c:v>
                </c:pt>
                <c:pt idx="218">
                  <c:v>-34.769071841676933</c:v>
                </c:pt>
                <c:pt idx="219">
                  <c:v>-36.965335780598267</c:v>
                </c:pt>
                <c:pt idx="220">
                  <c:v>-39.17396099115269</c:v>
                </c:pt>
                <c:pt idx="221">
                  <c:v>-41.650272922761182</c:v>
                </c:pt>
                <c:pt idx="222">
                  <c:v>-43.572356151624298</c:v>
                </c:pt>
                <c:pt idx="223">
                  <c:v>-43.603603375913963</c:v>
                </c:pt>
                <c:pt idx="224">
                  <c:v>-40.783783571566119</c:v>
                </c:pt>
                <c:pt idx="225">
                  <c:v>-35.141075363958748</c:v>
                </c:pt>
                <c:pt idx="226">
                  <c:v>-27.551351564100919</c:v>
                </c:pt>
                <c:pt idx="227">
                  <c:v>-19.12834229918737</c:v>
                </c:pt>
                <c:pt idx="228">
                  <c:v>-10.479677950761751</c:v>
                </c:pt>
                <c:pt idx="229">
                  <c:v>-1.514059124738881</c:v>
                </c:pt>
                <c:pt idx="230">
                  <c:v>8.1903969025044638</c:v>
                </c:pt>
                <c:pt idx="231">
                  <c:v>18.735298508687091</c:v>
                </c:pt>
                <c:pt idx="232">
                  <c:v>29.53030974424761</c:v>
                </c:pt>
                <c:pt idx="233">
                  <c:v>39.473400706687443</c:v>
                </c:pt>
                <c:pt idx="234">
                  <c:v>47.586892541884573</c:v>
                </c:pt>
                <c:pt idx="235">
                  <c:v>53.603065284824112</c:v>
                </c:pt>
                <c:pt idx="236">
                  <c:v>58.0055107314898</c:v>
                </c:pt>
                <c:pt idx="237">
                  <c:v>61.57658867611201</c:v>
                </c:pt>
                <c:pt idx="238">
                  <c:v>64.689935943729068</c:v>
                </c:pt>
                <c:pt idx="239">
                  <c:v>66.96104897151433</c:v>
                </c:pt>
                <c:pt idx="240">
                  <c:v>67.50870289365686</c:v>
                </c:pt>
                <c:pt idx="241">
                  <c:v>65.626933653230452</c:v>
                </c:pt>
                <c:pt idx="242">
                  <c:v>61.316796066578952</c:v>
                </c:pt>
                <c:pt idx="243">
                  <c:v>55.338255756881729</c:v>
                </c:pt>
                <c:pt idx="244">
                  <c:v>48.617632489800393</c:v>
                </c:pt>
                <c:pt idx="245">
                  <c:v>41.567280174766488</c:v>
                </c:pt>
                <c:pt idx="246">
                  <c:v>33.812195441546763</c:v>
                </c:pt>
                <c:pt idx="247">
                  <c:v>24.581051224526661</c:v>
                </c:pt>
                <c:pt idx="248">
                  <c:v>13.5397701518907</c:v>
                </c:pt>
                <c:pt idx="249">
                  <c:v>1.381839556081599</c:v>
                </c:pt>
                <c:pt idx="250">
                  <c:v>-10.25703129627597</c:v>
                </c:pt>
                <c:pt idx="251">
                  <c:v>-38.285019243189851</c:v>
                </c:pt>
                <c:pt idx="252">
                  <c:v>-44.6638256887856</c:v>
                </c:pt>
                <c:pt idx="253">
                  <c:v>-47.919790621777388</c:v>
                </c:pt>
                <c:pt idx="254">
                  <c:v>-49.635476841676919</c:v>
                </c:pt>
                <c:pt idx="255">
                  <c:v>-51.337052780598263</c:v>
                </c:pt>
                <c:pt idx="256">
                  <c:v>-53.458076991152673</c:v>
                </c:pt>
                <c:pt idx="257">
                  <c:v>-55.012001922761179</c:v>
                </c:pt>
                <c:pt idx="258">
                  <c:v>-54.259678151624271</c:v>
                </c:pt>
                <c:pt idx="259">
                  <c:v>-49.854192375913946</c:v>
                </c:pt>
                <c:pt idx="260">
                  <c:v>-41.685558571566148</c:v>
                </c:pt>
                <c:pt idx="261">
                  <c:v>-30.90530936395874</c:v>
                </c:pt>
                <c:pt idx="262">
                  <c:v>-19.146808564100908</c:v>
                </c:pt>
                <c:pt idx="263">
                  <c:v>-7.4877152991873723</c:v>
                </c:pt>
                <c:pt idx="264">
                  <c:v>4.0363230492382423</c:v>
                </c:pt>
                <c:pt idx="265">
                  <c:v>16.08343587526112</c:v>
                </c:pt>
                <c:pt idx="266">
                  <c:v>29.14764790250447</c:v>
                </c:pt>
                <c:pt idx="267">
                  <c:v>42.7451867086871</c:v>
                </c:pt>
                <c:pt idx="268">
                  <c:v>55.396823844247614</c:v>
                </c:pt>
                <c:pt idx="269">
                  <c:v>65.340945406687439</c:v>
                </c:pt>
                <c:pt idx="270">
                  <c:v>71.548342541884566</c:v>
                </c:pt>
                <c:pt idx="271">
                  <c:v>74.302666284824113</c:v>
                </c:pt>
                <c:pt idx="272">
                  <c:v>74.938268731489799</c:v>
                </c:pt>
                <c:pt idx="273">
                  <c:v>74.943470676112</c:v>
                </c:pt>
                <c:pt idx="274">
                  <c:v>74.985629943729066</c:v>
                </c:pt>
                <c:pt idx="275">
                  <c:v>74.608100971514318</c:v>
                </c:pt>
                <c:pt idx="276">
                  <c:v>72.615325893656873</c:v>
                </c:pt>
                <c:pt idx="277">
                  <c:v>67.956089653230507</c:v>
                </c:pt>
                <c:pt idx="278">
                  <c:v>60.420174066578937</c:v>
                </c:pt>
                <c:pt idx="279">
                  <c:v>50.664484756881748</c:v>
                </c:pt>
                <c:pt idx="280">
                  <c:v>39.728707489800378</c:v>
                </c:pt>
                <c:pt idx="281">
                  <c:v>28.349835174766511</c:v>
                </c:pt>
                <c:pt idx="282">
                  <c:v>16.69908244154675</c:v>
                </c:pt>
                <c:pt idx="283">
                  <c:v>4.6801652245266583</c:v>
                </c:pt>
                <c:pt idx="284">
                  <c:v>-7.5617648481093056</c:v>
                </c:pt>
                <c:pt idx="285">
                  <c:v>-19.3043636439184</c:v>
                </c:pt>
                <c:pt idx="286">
                  <c:v>-20.041338043189839</c:v>
                </c:pt>
                <c:pt idx="287">
                  <c:v>-27.538860788785598</c:v>
                </c:pt>
                <c:pt idx="288">
                  <c:v>-32.862724621777403</c:v>
                </c:pt>
                <c:pt idx="289">
                  <c:v>-36.814812841676911</c:v>
                </c:pt>
                <c:pt idx="290">
                  <c:v>-40.44876378059827</c:v>
                </c:pt>
                <c:pt idx="291">
                  <c:v>-44.259971991152682</c:v>
                </c:pt>
                <c:pt idx="292">
                  <c:v>-47.705047922761182</c:v>
                </c:pt>
                <c:pt idx="293">
                  <c:v>-49.44677615162427</c:v>
                </c:pt>
                <c:pt idx="294">
                  <c:v>-48.138243375913937</c:v>
                </c:pt>
                <c:pt idx="295">
                  <c:v>-43.288141571566143</c:v>
                </c:pt>
                <c:pt idx="296">
                  <c:v>-35.517244363958753</c:v>
                </c:pt>
                <c:pt idx="297">
                  <c:v>-26.180653564100911</c:v>
                </c:pt>
                <c:pt idx="298">
                  <c:v>-16.510618299187389</c:v>
                </c:pt>
                <c:pt idx="299">
                  <c:v>-6.9807909507617589</c:v>
                </c:pt>
                <c:pt idx="300">
                  <c:v>2.7268598752611282</c:v>
                </c:pt>
                <c:pt idx="301">
                  <c:v>13.121817902504461</c:v>
                </c:pt>
                <c:pt idx="302">
                  <c:v>24.226850608687101</c:v>
                </c:pt>
                <c:pt idx="303">
                  <c:v>35.249109144247598</c:v>
                </c:pt>
                <c:pt idx="304">
                  <c:v>44.946402006687428</c:v>
                </c:pt>
                <c:pt idx="305">
                  <c:v>52.358570541884568</c:v>
                </c:pt>
                <c:pt idx="306">
                  <c:v>57.369908284824113</c:v>
                </c:pt>
                <c:pt idx="307">
                  <c:v>60.710835731489802</c:v>
                </c:pt>
                <c:pt idx="308">
                  <c:v>63.34406767611199</c:v>
                </c:pt>
                <c:pt idx="309">
                  <c:v>65.725688943729068</c:v>
                </c:pt>
                <c:pt idx="310">
                  <c:v>67.450583971514334</c:v>
                </c:pt>
                <c:pt idx="311">
                  <c:v>67.560232893656874</c:v>
                </c:pt>
                <c:pt idx="312">
                  <c:v>65.209540653230476</c:v>
                </c:pt>
                <c:pt idx="313">
                  <c:v>60.265584066578953</c:v>
                </c:pt>
                <c:pt idx="314">
                  <c:v>53.374962756881722</c:v>
                </c:pt>
                <c:pt idx="315">
                  <c:v>45.474302489800372</c:v>
                </c:pt>
                <c:pt idx="316">
                  <c:v>37.146006174766512</c:v>
                </c:pt>
                <c:pt idx="317">
                  <c:v>28.360321441546748</c:v>
                </c:pt>
                <c:pt idx="318">
                  <c:v>18.73239622452666</c:v>
                </c:pt>
                <c:pt idx="319">
                  <c:v>8.1188141518907031</c:v>
                </c:pt>
                <c:pt idx="320">
                  <c:v>-2.9415274439184</c:v>
                </c:pt>
                <c:pt idx="321">
                  <c:v>-13.33800999627597</c:v>
                </c:pt>
                <c:pt idx="322">
                  <c:v>-40.650246243189841</c:v>
                </c:pt>
                <c:pt idx="323">
                  <c:v>-47.271243688785603</c:v>
                </c:pt>
                <c:pt idx="324">
                  <c:v>-51.609338621777411</c:v>
                </c:pt>
                <c:pt idx="325">
                  <c:v>-54.572050841676912</c:v>
                </c:pt>
                <c:pt idx="326">
                  <c:v>-56.74254978059826</c:v>
                </c:pt>
                <c:pt idx="327">
                  <c:v>-57.879350991152677</c:v>
                </c:pt>
                <c:pt idx="328">
                  <c:v>-57.011365922761179</c:v>
                </c:pt>
                <c:pt idx="329">
                  <c:v>-53.151783151624272</c:v>
                </c:pt>
                <c:pt idx="330">
                  <c:v>-46.051278375913952</c:v>
                </c:pt>
                <c:pt idx="331">
                  <c:v>-36.481028571566142</c:v>
                </c:pt>
                <c:pt idx="332">
                  <c:v>-25.783227363958751</c:v>
                </c:pt>
                <c:pt idx="333">
                  <c:v>-15.03986756410092</c:v>
                </c:pt>
                <c:pt idx="334">
                  <c:v>-4.4422922991873932</c:v>
                </c:pt>
                <c:pt idx="335">
                  <c:v>6.6179760492382469</c:v>
                </c:pt>
                <c:pt idx="336">
                  <c:v>18.860902875261111</c:v>
                </c:pt>
                <c:pt idx="337">
                  <c:v>32.239447902504473</c:v>
                </c:pt>
                <c:pt idx="338">
                  <c:v>45.649932808687097</c:v>
                </c:pt>
                <c:pt idx="339">
                  <c:v>57.382274744247603</c:v>
                </c:pt>
                <c:pt idx="340">
                  <c:v>66.078855006687434</c:v>
                </c:pt>
                <c:pt idx="341">
                  <c:v>71.491659541884573</c:v>
                </c:pt>
                <c:pt idx="342">
                  <c:v>74.508786284824097</c:v>
                </c:pt>
                <c:pt idx="343">
                  <c:v>76.396567731489796</c:v>
                </c:pt>
                <c:pt idx="344">
                  <c:v>77.818844676112022</c:v>
                </c:pt>
                <c:pt idx="345">
                  <c:v>78.35569194372907</c:v>
                </c:pt>
                <c:pt idx="346">
                  <c:v>76.829043971514309</c:v>
                </c:pt>
                <c:pt idx="347">
                  <c:v>72.223697893656848</c:v>
                </c:pt>
                <c:pt idx="348">
                  <c:v>64.539650653230467</c:v>
                </c:pt>
                <c:pt idx="349">
                  <c:v>54.865240066578941</c:v>
                </c:pt>
                <c:pt idx="350">
                  <c:v>44.697310756881727</c:v>
                </c:pt>
                <c:pt idx="351">
                  <c:v>34.926111489800377</c:v>
                </c:pt>
                <c:pt idx="352">
                  <c:v>25.252882174766501</c:v>
                </c:pt>
                <c:pt idx="353">
                  <c:v>14.55543444154674</c:v>
                </c:pt>
                <c:pt idx="354">
                  <c:v>1.923310224526664</c:v>
                </c:pt>
                <c:pt idx="355">
                  <c:v>-12.3643608481093</c:v>
                </c:pt>
                <c:pt idx="356">
                  <c:v>-26.59791984391839</c:v>
                </c:pt>
                <c:pt idx="357">
                  <c:v>-29.042258345189829</c:v>
                </c:pt>
                <c:pt idx="358">
                  <c:v>-36.644211788785583</c:v>
                </c:pt>
                <c:pt idx="359">
                  <c:v>-40.468552621777413</c:v>
                </c:pt>
                <c:pt idx="360">
                  <c:v>-42.045107841676923</c:v>
                </c:pt>
                <c:pt idx="361">
                  <c:v>-43.39627978059827</c:v>
                </c:pt>
                <c:pt idx="362">
                  <c:v>-45.687352991152693</c:v>
                </c:pt>
                <c:pt idx="363">
                  <c:v>-48.452232922761212</c:v>
                </c:pt>
                <c:pt idx="364">
                  <c:v>-49.889934151624288</c:v>
                </c:pt>
                <c:pt idx="365">
                  <c:v>-48.024877375913952</c:v>
                </c:pt>
                <c:pt idx="366">
                  <c:v>-41.968973571566131</c:v>
                </c:pt>
                <c:pt idx="367">
                  <c:v>-32.45636236395876</c:v>
                </c:pt>
                <c:pt idx="368">
                  <c:v>-21.357445564100932</c:v>
                </c:pt>
                <c:pt idx="369">
                  <c:v>-10.56920929918738</c:v>
                </c:pt>
                <c:pt idx="370">
                  <c:v>-0.99815795076175695</c:v>
                </c:pt>
                <c:pt idx="371">
                  <c:v>7.6840458752611136</c:v>
                </c:pt>
                <c:pt idx="372">
                  <c:v>16.486726902504461</c:v>
                </c:pt>
                <c:pt idx="373">
                  <c:v>26.187051808687091</c:v>
                </c:pt>
                <c:pt idx="374">
                  <c:v>36.671337144247609</c:v>
                </c:pt>
                <c:pt idx="375">
                  <c:v>46.980806406687428</c:v>
                </c:pt>
                <c:pt idx="376">
                  <c:v>55.888375541884571</c:v>
                </c:pt>
                <c:pt idx="377">
                  <c:v>62.569285284824112</c:v>
                </c:pt>
                <c:pt idx="378">
                  <c:v>66.894435731489764</c:v>
                </c:pt>
                <c:pt idx="379">
                  <c:v>69.24425267611204</c:v>
                </c:pt>
                <c:pt idx="380">
                  <c:v>70.018137943729059</c:v>
                </c:pt>
                <c:pt idx="381">
                  <c:v>69.315969971514335</c:v>
                </c:pt>
                <c:pt idx="382">
                  <c:v>66.993402893656864</c:v>
                </c:pt>
                <c:pt idx="383">
                  <c:v>62.931914653230443</c:v>
                </c:pt>
                <c:pt idx="384">
                  <c:v>57.318068066578938</c:v>
                </c:pt>
                <c:pt idx="385">
                  <c:v>50.571730756881742</c:v>
                </c:pt>
                <c:pt idx="386">
                  <c:v>43.047239489800369</c:v>
                </c:pt>
                <c:pt idx="387">
                  <c:v>34.698331174766501</c:v>
                </c:pt>
                <c:pt idx="388">
                  <c:v>25.119084441546761</c:v>
                </c:pt>
                <c:pt idx="389">
                  <c:v>13.950412224526669</c:v>
                </c:pt>
                <c:pt idx="390">
                  <c:v>1.4096081518907011</c:v>
                </c:pt>
                <c:pt idx="391">
                  <c:v>-11.423365443918399</c:v>
                </c:pt>
                <c:pt idx="392">
                  <c:v>-13.52330834318983</c:v>
                </c:pt>
                <c:pt idx="393">
                  <c:v>-22.08801738878558</c:v>
                </c:pt>
                <c:pt idx="394">
                  <c:v>-27.735489621777401</c:v>
                </c:pt>
                <c:pt idx="395">
                  <c:v>-31.14651284167692</c:v>
                </c:pt>
                <c:pt idx="396">
                  <c:v>-33.729251780598261</c:v>
                </c:pt>
                <c:pt idx="397">
                  <c:v>-36.705673991152679</c:v>
                </c:pt>
                <c:pt idx="398">
                  <c:v>-40.377481922761177</c:v>
                </c:pt>
                <c:pt idx="399">
                  <c:v>-43.871230151624268</c:v>
                </c:pt>
                <c:pt idx="400">
                  <c:v>-45.659650375913948</c:v>
                </c:pt>
                <c:pt idx="401">
                  <c:v>-44.396036571566128</c:v>
                </c:pt>
                <c:pt idx="402">
                  <c:v>-39.619032363958752</c:v>
                </c:pt>
                <c:pt idx="403">
                  <c:v>-31.92109556410092</c:v>
                </c:pt>
                <c:pt idx="404">
                  <c:v>-22.544781299187392</c:v>
                </c:pt>
                <c:pt idx="405">
                  <c:v>-12.72123295076174</c:v>
                </c:pt>
                <c:pt idx="406">
                  <c:v>-3.2145491247388698</c:v>
                </c:pt>
                <c:pt idx="407">
                  <c:v>5.8303229025044709</c:v>
                </c:pt>
                <c:pt idx="408">
                  <c:v>14.597439508687099</c:v>
                </c:pt>
                <c:pt idx="409">
                  <c:v>23.281781944247609</c:v>
                </c:pt>
                <c:pt idx="410">
                  <c:v>31.85417490668744</c:v>
                </c:pt>
                <c:pt idx="411">
                  <c:v>40.07897154188457</c:v>
                </c:pt>
                <c:pt idx="412">
                  <c:v>47.625585284824112</c:v>
                </c:pt>
                <c:pt idx="413">
                  <c:v>54.156219731489799</c:v>
                </c:pt>
                <c:pt idx="414">
                  <c:v>59.355645676111997</c:v>
                </c:pt>
                <c:pt idx="415">
                  <c:v>62.891538943729103</c:v>
                </c:pt>
                <c:pt idx="416">
                  <c:v>64.487608971514334</c:v>
                </c:pt>
                <c:pt idx="417">
                  <c:v>64.066498893656856</c:v>
                </c:pt>
                <c:pt idx="418">
                  <c:v>61.839478653230458</c:v>
                </c:pt>
                <c:pt idx="419">
                  <c:v>58.297138066578931</c:v>
                </c:pt>
                <c:pt idx="420">
                  <c:v>53.946945756881732</c:v>
                </c:pt>
                <c:pt idx="421">
                  <c:v>48.993801489800383</c:v>
                </c:pt>
                <c:pt idx="422">
                  <c:v>43.175016174766498</c:v>
                </c:pt>
                <c:pt idx="423">
                  <c:v>35.894007441546727</c:v>
                </c:pt>
                <c:pt idx="424">
                  <c:v>26.688628224526649</c:v>
                </c:pt>
                <c:pt idx="425">
                  <c:v>15.657653151890701</c:v>
                </c:pt>
                <c:pt idx="426">
                  <c:v>3.6852305560816032</c:v>
                </c:pt>
                <c:pt idx="427">
                  <c:v>-7.8320294962759727</c:v>
                </c:pt>
                <c:pt idx="428">
                  <c:v>-36.217120343189848</c:v>
                </c:pt>
                <c:pt idx="429">
                  <c:v>-43.571389688785587</c:v>
                </c:pt>
                <c:pt idx="430">
                  <c:v>-48.022850621777422</c:v>
                </c:pt>
                <c:pt idx="431">
                  <c:v>-50.413579841676928</c:v>
                </c:pt>
                <c:pt idx="432">
                  <c:v>-51.687456780598261</c:v>
                </c:pt>
                <c:pt idx="433">
                  <c:v>-52.355334991152667</c:v>
                </c:pt>
                <c:pt idx="434">
                  <c:v>-52.265452922761199</c:v>
                </c:pt>
                <c:pt idx="435">
                  <c:v>-50.750485151624268</c:v>
                </c:pt>
                <c:pt idx="436">
                  <c:v>-47.061266375913952</c:v>
                </c:pt>
                <c:pt idx="437">
                  <c:v>-40.778630571566147</c:v>
                </c:pt>
                <c:pt idx="438">
                  <c:v>-32.023510363958763</c:v>
                </c:pt>
                <c:pt idx="439">
                  <c:v>-21.372904564100899</c:v>
                </c:pt>
                <c:pt idx="440">
                  <c:v>-9.6210572991873775</c:v>
                </c:pt>
                <c:pt idx="441">
                  <c:v>2.474964049238245</c:v>
                </c:pt>
                <c:pt idx="442">
                  <c:v>14.36233387526112</c:v>
                </c:pt>
                <c:pt idx="443">
                  <c:v>25.720902902504459</c:v>
                </c:pt>
                <c:pt idx="444">
                  <c:v>36.423486308687103</c:v>
                </c:pt>
                <c:pt idx="445">
                  <c:v>46.438384874247603</c:v>
                </c:pt>
                <c:pt idx="446">
                  <c:v>55.69092230668744</c:v>
                </c:pt>
                <c:pt idx="447">
                  <c:v>63.95282054188457</c:v>
                </c:pt>
                <c:pt idx="448">
                  <c:v>70.78832028482411</c:v>
                </c:pt>
                <c:pt idx="449">
                  <c:v>75.587546731489766</c:v>
                </c:pt>
                <c:pt idx="450">
                  <c:v>77.787926676112036</c:v>
                </c:pt>
                <c:pt idx="451">
                  <c:v>77.113818943729072</c:v>
                </c:pt>
                <c:pt idx="452">
                  <c:v>73.768161971514317</c:v>
                </c:pt>
                <c:pt idx="453">
                  <c:v>68.446548893656868</c:v>
                </c:pt>
                <c:pt idx="454">
                  <c:v>62.030139653230457</c:v>
                </c:pt>
                <c:pt idx="455">
                  <c:v>55.236256066578932</c:v>
                </c:pt>
                <c:pt idx="456">
                  <c:v>48.25288075688173</c:v>
                </c:pt>
                <c:pt idx="457">
                  <c:v>40.718083489800392</c:v>
                </c:pt>
                <c:pt idx="458">
                  <c:v>31.94147617476651</c:v>
                </c:pt>
                <c:pt idx="459">
                  <c:v>21.403771441546731</c:v>
                </c:pt>
                <c:pt idx="460">
                  <c:v>9.1272042245266647</c:v>
                </c:pt>
                <c:pt idx="461">
                  <c:v>-4.1813968481093022</c:v>
                </c:pt>
                <c:pt idx="462">
                  <c:v>-17.33900944391841</c:v>
                </c:pt>
                <c:pt idx="463">
                  <c:v>-19.686296343189831</c:v>
                </c:pt>
                <c:pt idx="464">
                  <c:v>-28.937900288785588</c:v>
                </c:pt>
                <c:pt idx="465">
                  <c:v>-35.877229621777389</c:v>
                </c:pt>
                <c:pt idx="466">
                  <c:v>-40.700174841676933</c:v>
                </c:pt>
                <c:pt idx="467">
                  <c:v>-43.875508780598281</c:v>
                </c:pt>
                <c:pt idx="468">
                  <c:v>-45.805871991152678</c:v>
                </c:pt>
                <c:pt idx="469">
                  <c:v>-46.679600922761203</c:v>
                </c:pt>
                <c:pt idx="470">
                  <c:v>-46.396200151624271</c:v>
                </c:pt>
                <c:pt idx="471">
                  <c:v>-44.675427375913948</c:v>
                </c:pt>
                <c:pt idx="472">
                  <c:v>-41.237247571566137</c:v>
                </c:pt>
                <c:pt idx="473">
                  <c:v>-35.924331363958743</c:v>
                </c:pt>
                <c:pt idx="474">
                  <c:v>-28.772612564100911</c:v>
                </c:pt>
                <c:pt idx="475">
                  <c:v>-19.983740299187389</c:v>
                </c:pt>
                <c:pt idx="476">
                  <c:v>-9.9128479507617602</c:v>
                </c:pt>
                <c:pt idx="477">
                  <c:v>0.995451875261118</c:v>
                </c:pt>
                <c:pt idx="478">
                  <c:v>12.220042902504471</c:v>
                </c:pt>
                <c:pt idx="479">
                  <c:v>23.195220008687091</c:v>
                </c:pt>
                <c:pt idx="480">
                  <c:v>33.376508944247597</c:v>
                </c:pt>
                <c:pt idx="481">
                  <c:v>42.332285106687443</c:v>
                </c:pt>
                <c:pt idx="482">
                  <c:v>49.838753541884557</c:v>
                </c:pt>
                <c:pt idx="483">
                  <c:v>55.906456284824102</c:v>
                </c:pt>
                <c:pt idx="484">
                  <c:v>60.715988731489801</c:v>
                </c:pt>
                <c:pt idx="485">
                  <c:v>64.436503676112025</c:v>
                </c:pt>
                <c:pt idx="486">
                  <c:v>67.05000994372908</c:v>
                </c:pt>
                <c:pt idx="487">
                  <c:v>68.285369971514328</c:v>
                </c:pt>
                <c:pt idx="488">
                  <c:v>67.719975893656866</c:v>
                </c:pt>
                <c:pt idx="489">
                  <c:v>65.013726653230464</c:v>
                </c:pt>
                <c:pt idx="490">
                  <c:v>60.136759066578932</c:v>
                </c:pt>
                <c:pt idx="491">
                  <c:v>53.431645756881743</c:v>
                </c:pt>
                <c:pt idx="492">
                  <c:v>45.448537489800387</c:v>
                </c:pt>
                <c:pt idx="493">
                  <c:v>36.682236174766487</c:v>
                </c:pt>
                <c:pt idx="494">
                  <c:v>27.360639441546748</c:v>
                </c:pt>
                <c:pt idx="495">
                  <c:v>17.469911224526651</c:v>
                </c:pt>
                <c:pt idx="496">
                  <c:v>6.9954601518907014</c:v>
                </c:pt>
                <c:pt idx="497">
                  <c:v>-3.7608544439183968</c:v>
                </c:pt>
                <c:pt idx="498">
                  <c:v>-14.10992939627597</c:v>
                </c:pt>
                <c:pt idx="499">
                  <c:v>-41.812763043189833</c:v>
                </c:pt>
                <c:pt idx="500">
                  <c:v>-48.988223288785584</c:v>
                </c:pt>
                <c:pt idx="501">
                  <c:v>-53.459265621777398</c:v>
                </c:pt>
                <c:pt idx="502">
                  <c:v>-55.695404841676933</c:v>
                </c:pt>
                <c:pt idx="503">
                  <c:v>-56.423063780598277</c:v>
                </c:pt>
                <c:pt idx="504">
                  <c:v>-56.137636991152661</c:v>
                </c:pt>
                <c:pt idx="505">
                  <c:v>-54.790422922761181</c:v>
                </c:pt>
                <c:pt idx="506">
                  <c:v>-51.873839151624288</c:v>
                </c:pt>
                <c:pt idx="507">
                  <c:v>-46.793310375913961</c:v>
                </c:pt>
                <c:pt idx="508">
                  <c:v>-39.330637571566143</c:v>
                </c:pt>
                <c:pt idx="509">
                  <c:v>-29.792261363958769</c:v>
                </c:pt>
                <c:pt idx="510">
                  <c:v>-18.801557564100921</c:v>
                </c:pt>
                <c:pt idx="511">
                  <c:v>-6.9569562991873806</c:v>
                </c:pt>
                <c:pt idx="512">
                  <c:v>5.4327860492382607</c:v>
                </c:pt>
                <c:pt idx="513">
                  <c:v>18.263154875261119</c:v>
                </c:pt>
                <c:pt idx="514">
                  <c:v>31.30675490250448</c:v>
                </c:pt>
                <c:pt idx="515">
                  <c:v>43.932437908687099</c:v>
                </c:pt>
                <c:pt idx="516">
                  <c:v>55.175244844247601</c:v>
                </c:pt>
                <c:pt idx="517">
                  <c:v>64.113500806687426</c:v>
                </c:pt>
                <c:pt idx="518">
                  <c:v>70.347693541884567</c:v>
                </c:pt>
                <c:pt idx="519">
                  <c:v>74.1686882848241</c:v>
                </c:pt>
                <c:pt idx="520">
                  <c:v>76.314119731489782</c:v>
                </c:pt>
                <c:pt idx="521">
                  <c:v>77.385992676111968</c:v>
                </c:pt>
                <c:pt idx="522">
                  <c:v>77.428151943729063</c:v>
                </c:pt>
                <c:pt idx="523">
                  <c:v>75.922115971514316</c:v>
                </c:pt>
                <c:pt idx="524">
                  <c:v>72.218544893656869</c:v>
                </c:pt>
                <c:pt idx="525">
                  <c:v>66.049479653230463</c:v>
                </c:pt>
                <c:pt idx="526">
                  <c:v>57.761226066578942</c:v>
                </c:pt>
                <c:pt idx="527">
                  <c:v>48.082831756881731</c:v>
                </c:pt>
                <c:pt idx="528">
                  <c:v>37.6005184898004</c:v>
                </c:pt>
                <c:pt idx="529">
                  <c:v>26.448378174766521</c:v>
                </c:pt>
                <c:pt idx="530">
                  <c:v>14.405997441546759</c:v>
                </c:pt>
                <c:pt idx="531">
                  <c:v>1.3822452245266621</c:v>
                </c:pt>
                <c:pt idx="532">
                  <c:v>-12.0860988481093</c:v>
                </c:pt>
                <c:pt idx="533">
                  <c:v>-24.845384543918399</c:v>
                </c:pt>
                <c:pt idx="534">
                  <c:v>-26.205459703189831</c:v>
                </c:pt>
                <c:pt idx="535">
                  <c:v>-34.061012888785598</c:v>
                </c:pt>
                <c:pt idx="536">
                  <c:v>-39.721367621777397</c:v>
                </c:pt>
                <c:pt idx="537">
                  <c:v>-44.029012841676931</c:v>
                </c:pt>
                <c:pt idx="538">
                  <c:v>-47.693881780598261</c:v>
                </c:pt>
                <c:pt idx="539">
                  <c:v>-50.670303991152693</c:v>
                </c:pt>
                <c:pt idx="540">
                  <c:v>-52.074791922761193</c:v>
                </c:pt>
                <c:pt idx="541">
                  <c:v>-50.827780151624268</c:v>
                </c:pt>
                <c:pt idx="542">
                  <c:v>-46.478977375913963</c:v>
                </c:pt>
                <c:pt idx="543">
                  <c:v>-39.655276571566148</c:v>
                </c:pt>
                <c:pt idx="544">
                  <c:v>-31.688565363958769</c:v>
                </c:pt>
                <c:pt idx="545">
                  <c:v>-23.753590564100911</c:v>
                </c:pt>
                <c:pt idx="546">
                  <c:v>-16.036542299187381</c:v>
                </c:pt>
                <c:pt idx="547">
                  <c:v>-7.7125169507617519</c:v>
                </c:pt>
                <c:pt idx="548">
                  <c:v>2.3661498752611219</c:v>
                </c:pt>
                <c:pt idx="549">
                  <c:v>14.616187902504461</c:v>
                </c:pt>
                <c:pt idx="550">
                  <c:v>28.118396208687091</c:v>
                </c:pt>
                <c:pt idx="551">
                  <c:v>40.958117844247603</c:v>
                </c:pt>
                <c:pt idx="552">
                  <c:v>51.226363106687437</c:v>
                </c:pt>
                <c:pt idx="553">
                  <c:v>58.068094541884577</c:v>
                </c:pt>
                <c:pt idx="554">
                  <c:v>62.028220284824123</c:v>
                </c:pt>
                <c:pt idx="555">
                  <c:v>64.508596731489774</c:v>
                </c:pt>
                <c:pt idx="556">
                  <c:v>66.70897667611203</c:v>
                </c:pt>
                <c:pt idx="557">
                  <c:v>68.874171943729067</c:v>
                </c:pt>
                <c:pt idx="558">
                  <c:v>70.222897971514314</c:v>
                </c:pt>
                <c:pt idx="559">
                  <c:v>69.631738893656831</c:v>
                </c:pt>
                <c:pt idx="560">
                  <c:v>66.441107653230475</c:v>
                </c:pt>
                <c:pt idx="561">
                  <c:v>60.83756706657892</c:v>
                </c:pt>
                <c:pt idx="562">
                  <c:v>53.565623756881742</c:v>
                </c:pt>
                <c:pt idx="563">
                  <c:v>45.340324489800359</c:v>
                </c:pt>
                <c:pt idx="564">
                  <c:v>36.342138174766497</c:v>
                </c:pt>
                <c:pt idx="565">
                  <c:v>26.381569441546741</c:v>
                </c:pt>
                <c:pt idx="566">
                  <c:v>15.33141622452667</c:v>
                </c:pt>
                <c:pt idx="567">
                  <c:v>3.6202451518907042</c:v>
                </c:pt>
                <c:pt idx="568">
                  <c:v>-7.7028994439184029</c:v>
                </c:pt>
                <c:pt idx="569">
                  <c:v>-8.1497599431898351</c:v>
                </c:pt>
                <c:pt idx="570">
                  <c:v>-15.70911868878559</c:v>
                </c:pt>
                <c:pt idx="571">
                  <c:v>-21.768315621777401</c:v>
                </c:pt>
                <c:pt idx="572">
                  <c:v>-27.15293784167692</c:v>
                </c:pt>
                <c:pt idx="573">
                  <c:v>-32.54406178059827</c:v>
                </c:pt>
                <c:pt idx="574">
                  <c:v>-38.024841991152677</c:v>
                </c:pt>
                <c:pt idx="575">
                  <c:v>-42.686025922761182</c:v>
                </c:pt>
                <c:pt idx="576">
                  <c:v>-45.396518151624271</c:v>
                </c:pt>
                <c:pt idx="577">
                  <c:v>-45.072208375913966</c:v>
                </c:pt>
                <c:pt idx="578">
                  <c:v>-41.433061571566142</c:v>
                </c:pt>
                <c:pt idx="579">
                  <c:v>-35.089545363958749</c:v>
                </c:pt>
                <c:pt idx="580">
                  <c:v>-26.850543564100921</c:v>
                </c:pt>
                <c:pt idx="581">
                  <c:v>-18.138966299187391</c:v>
                </c:pt>
                <c:pt idx="582">
                  <c:v>-9.50060795076174</c:v>
                </c:pt>
                <c:pt idx="583">
                  <c:v>-1.622272124738884</c:v>
                </c:pt>
                <c:pt idx="584">
                  <c:v>5.6242029025044609</c:v>
                </c:pt>
                <c:pt idx="585">
                  <c:v>12.94847950868709</c:v>
                </c:pt>
                <c:pt idx="586">
                  <c:v>20.479065244247611</c:v>
                </c:pt>
                <c:pt idx="587">
                  <c:v>29.547176806687439</c:v>
                </c:pt>
                <c:pt idx="588">
                  <c:v>39.033943141884578</c:v>
                </c:pt>
                <c:pt idx="589">
                  <c:v>48.738633284824111</c:v>
                </c:pt>
                <c:pt idx="590">
                  <c:v>56.784249731489801</c:v>
                </c:pt>
                <c:pt idx="591">
                  <c:v>61.478681676111997</c:v>
                </c:pt>
                <c:pt idx="592">
                  <c:v>64.020045943729059</c:v>
                </c:pt>
                <c:pt idx="593">
                  <c:v>62.931402971514323</c:v>
                </c:pt>
                <c:pt idx="594">
                  <c:v>63.370843893656868</c:v>
                </c:pt>
                <c:pt idx="595">
                  <c:v>62.91130265323045</c:v>
                </c:pt>
                <c:pt idx="596">
                  <c:v>62.893614066578941</c:v>
                </c:pt>
                <c:pt idx="597">
                  <c:v>62.016543756881731</c:v>
                </c:pt>
                <c:pt idx="598">
                  <c:v>47.226322489800403</c:v>
                </c:pt>
                <c:pt idx="599">
                  <c:v>39.27934817476649</c:v>
                </c:pt>
              </c:numCache>
            </c:numRef>
          </c:yVal>
          <c:smooth val="0"/>
          <c:extLst>
            <c:ext xmlns:c16="http://schemas.microsoft.com/office/drawing/2014/chart" uri="{C3380CC4-5D6E-409C-BE32-E72D297353CC}">
              <c16:uniqueId val="{00000001-CFFC-4E45-9740-0F9142097E87}"/>
            </c:ext>
          </c:extLst>
        </c:ser>
        <c:dLbls>
          <c:showLegendKey val="0"/>
          <c:showVal val="0"/>
          <c:showCatName val="0"/>
          <c:showSerName val="0"/>
          <c:showPercent val="0"/>
          <c:showBubbleSize val="0"/>
        </c:dLbls>
        <c:axId val="-385983360"/>
        <c:axId val="-383716592"/>
      </c:scatterChart>
      <c:valAx>
        <c:axId val="-385983360"/>
        <c:scaling>
          <c:orientation val="minMax"/>
          <c:max val="2.5"/>
          <c:min val="-2.5"/>
        </c:scaling>
        <c:delete val="0"/>
        <c:axPos val="b"/>
        <c:title>
          <c:tx>
            <c:rich>
              <a:bodyPr rot="0" vert="horz"/>
              <a:lstStyle/>
              <a:p>
                <a:pPr>
                  <a:defRPr sz="2000"/>
                </a:pPr>
                <a:r>
                  <a:rPr lang="en-US" sz="2000"/>
                  <a:t>Deflection</a:t>
                </a:r>
              </a:p>
            </c:rich>
          </c:tx>
          <c:layout>
            <c:manualLayout>
              <c:xMode val="edge"/>
              <c:yMode val="edge"/>
              <c:x val="0.40551497616009302"/>
              <c:y val="0.90279951724649299"/>
            </c:manualLayout>
          </c:layout>
          <c:overlay val="0"/>
          <c:spPr>
            <a:noFill/>
            <a:ln>
              <a:noFill/>
            </a:ln>
            <a:effectLst/>
          </c:spPr>
        </c:title>
        <c:numFmt formatCode="0.0" sourceLinked="0"/>
        <c:majorTickMark val="none"/>
        <c:minorTickMark val="none"/>
        <c:tickLblPos val="none"/>
        <c:spPr>
          <a:noFill/>
          <a:ln w="9525" cap="flat" cmpd="sng" algn="ctr">
            <a:solidFill>
              <a:schemeClr val="tx1"/>
            </a:solidFill>
            <a:round/>
          </a:ln>
          <a:effectLst/>
        </c:spPr>
        <c:txPr>
          <a:bodyPr rot="-60000000" vert="horz"/>
          <a:lstStyle/>
          <a:p>
            <a:pPr>
              <a:defRPr/>
            </a:pPr>
            <a:endParaRPr lang="en-US"/>
          </a:p>
        </c:txPr>
        <c:crossAx val="-383716592"/>
        <c:crosses val="autoZero"/>
        <c:crossBetween val="midCat"/>
        <c:majorUnit val="0.5"/>
      </c:valAx>
      <c:valAx>
        <c:axId val="-383716592"/>
        <c:scaling>
          <c:orientation val="minMax"/>
          <c:max val="200"/>
          <c:min val="-200"/>
        </c:scaling>
        <c:delete val="0"/>
        <c:axPos val="l"/>
        <c:title>
          <c:tx>
            <c:rich>
              <a:bodyPr rot="-5400000" vert="horz"/>
              <a:lstStyle/>
              <a:p>
                <a:pPr>
                  <a:defRPr sz="2000"/>
                </a:pPr>
                <a:r>
                  <a:rPr lang="en-US" sz="2000"/>
                  <a:t>Force</a:t>
                </a:r>
              </a:p>
            </c:rich>
          </c:tx>
          <c:layout>
            <c:manualLayout>
              <c:xMode val="edge"/>
              <c:yMode val="edge"/>
              <c:x val="2.4171660897168702E-2"/>
              <c:y val="0.36698623334793401"/>
            </c:manualLayout>
          </c:layout>
          <c:overlay val="0"/>
          <c:spPr>
            <a:noFill/>
            <a:ln>
              <a:noFill/>
            </a:ln>
            <a:effectLst/>
          </c:spPr>
        </c:title>
        <c:numFmt formatCode="#,##0" sourceLinked="0"/>
        <c:majorTickMark val="none"/>
        <c:minorTickMark val="none"/>
        <c:tickLblPos val="none"/>
        <c:spPr>
          <a:noFill/>
          <a:ln w="9525" cap="flat" cmpd="sng" algn="ctr">
            <a:solidFill>
              <a:schemeClr val="tx1"/>
            </a:solidFill>
            <a:round/>
          </a:ln>
          <a:effectLst/>
        </c:spPr>
        <c:txPr>
          <a:bodyPr rot="-60000000" vert="horz"/>
          <a:lstStyle/>
          <a:p>
            <a:pPr>
              <a:defRPr/>
            </a:pPr>
            <a:endParaRPr lang="en-US"/>
          </a:p>
        </c:txPr>
        <c:crossAx val="-385983360"/>
        <c:crosses val="autoZero"/>
        <c:crossBetween val="midCat"/>
        <c:majorUnit val="50"/>
      </c:valAx>
      <c:spPr>
        <a:noFill/>
        <a:ln>
          <a:solidFill>
            <a:schemeClr val="tx1"/>
          </a:solidFill>
        </a:ln>
        <a:effectLst/>
      </c:spPr>
    </c:plotArea>
    <c:legend>
      <c:legendPos val="r"/>
      <c:layout>
        <c:manualLayout>
          <c:xMode val="edge"/>
          <c:yMode val="edge"/>
          <c:x val="0.49516521416101"/>
          <c:y val="0.64158867784941198"/>
          <c:w val="0.47413186249161299"/>
          <c:h val="0.22574786653732301"/>
        </c:manualLayout>
      </c:layout>
      <c:overlay val="0"/>
    </c:legend>
    <c:plotVisOnly val="1"/>
    <c:dispBlanksAs val="gap"/>
    <c:showDLblsOverMax val="0"/>
  </c:chart>
  <c:spPr>
    <a:noFill/>
    <a:ln>
      <a:noFill/>
    </a:ln>
  </c:spPr>
  <c:txPr>
    <a:bodyPr/>
    <a:lstStyle/>
    <a:p>
      <a:pPr>
        <a:defRPr sz="1600">
          <a:solidFill>
            <a:schemeClr val="tx1"/>
          </a:solidFill>
          <a:latin typeface="Times New Roman" panose="02020603050405020304" pitchFamily="18" charset="0"/>
          <a:cs typeface="Times New Roman" panose="02020603050405020304" pitchFamily="18" charset="0"/>
        </a:defRPr>
      </a:pPr>
      <a:endParaRPr lang="en-US"/>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258467691539"/>
          <c:y val="4.0706860171890298E-2"/>
          <c:w val="0.79241438570178702"/>
          <c:h val="0.70754391897331903"/>
        </c:manualLayout>
      </c:layout>
      <c:scatterChart>
        <c:scatterStyle val="smoothMarker"/>
        <c:varyColors val="0"/>
        <c:ser>
          <c:idx val="0"/>
          <c:order val="0"/>
          <c:tx>
            <c:v>Field Data</c:v>
          </c:tx>
          <c:spPr>
            <a:ln w="19050" cap="rnd">
              <a:solidFill>
                <a:srgbClr val="FF0000"/>
              </a:solidFill>
              <a:round/>
            </a:ln>
            <a:effectLst/>
          </c:spPr>
          <c:marker>
            <c:symbol val="none"/>
          </c:marker>
          <c:xVal>
            <c:numRef>
              <c:f>CALIBRATION!$B$4:$B$100</c:f>
              <c:numCache>
                <c:formatCode>0.0</c:formatCode>
                <c:ptCount val="97"/>
                <c:pt idx="0">
                  <c:v>-2.1287075552611112</c:v>
                </c:pt>
                <c:pt idx="1">
                  <c:v>-1.9125627119808011</c:v>
                </c:pt>
                <c:pt idx="2">
                  <c:v>-1.6612663108054171</c:v>
                </c:pt>
                <c:pt idx="3">
                  <c:v>-1.358078451067497</c:v>
                </c:pt>
                <c:pt idx="4">
                  <c:v>-1.0293013677532521</c:v>
                </c:pt>
                <c:pt idx="5">
                  <c:v>-0.68531892058367405</c:v>
                </c:pt>
                <c:pt idx="6">
                  <c:v>-0.34431575068507098</c:v>
                </c:pt>
                <c:pt idx="7">
                  <c:v>0</c:v>
                </c:pt>
                <c:pt idx="8">
                  <c:v>0.35447444042494602</c:v>
                </c:pt>
                <c:pt idx="9">
                  <c:v>0.71999609798800102</c:v>
                </c:pt>
                <c:pt idx="10">
                  <c:v>1.0751980280014231</c:v>
                </c:pt>
                <c:pt idx="11">
                  <c:v>1.432755260264579</c:v>
                </c:pt>
                <c:pt idx="12">
                  <c:v>1.8016360325579579</c:v>
                </c:pt>
                <c:pt idx="13">
                  <c:v>2.1344316598044699</c:v>
                </c:pt>
              </c:numCache>
            </c:numRef>
          </c:xVal>
          <c:yVal>
            <c:numRef>
              <c:f>CALIBRATION!$M$4:$M$100</c:f>
              <c:numCache>
                <c:formatCode>0.00</c:formatCode>
                <c:ptCount val="97"/>
                <c:pt idx="0">
                  <c:v>6.1829000000000002E-2</c:v>
                </c:pt>
                <c:pt idx="1">
                  <c:v>7.3355000000000004E-2</c:v>
                </c:pt>
                <c:pt idx="2">
                  <c:v>8.4060999999999997E-2</c:v>
                </c:pt>
                <c:pt idx="3">
                  <c:v>0.12374</c:v>
                </c:pt>
                <c:pt idx="4">
                  <c:v>0.12731999999999999</c:v>
                </c:pt>
                <c:pt idx="5">
                  <c:v>0.1623</c:v>
                </c:pt>
                <c:pt idx="6">
                  <c:v>0.24176</c:v>
                </c:pt>
                <c:pt idx="7">
                  <c:v>0.30325000000000002</c:v>
                </c:pt>
                <c:pt idx="8">
                  <c:v>0.26172000000000001</c:v>
                </c:pt>
                <c:pt idx="9">
                  <c:v>0.16189999999999999</c:v>
                </c:pt>
                <c:pt idx="10">
                  <c:v>9.4728999999999994E-2</c:v>
                </c:pt>
                <c:pt idx="11">
                  <c:v>8.7470000000000006E-2</c:v>
                </c:pt>
                <c:pt idx="12">
                  <c:v>8.5489999999999997E-2</c:v>
                </c:pt>
                <c:pt idx="13">
                  <c:v>8.5680000000000006E-2</c:v>
                </c:pt>
              </c:numCache>
            </c:numRef>
          </c:yVal>
          <c:smooth val="1"/>
          <c:extLst>
            <c:ext xmlns:c16="http://schemas.microsoft.com/office/drawing/2014/chart" uri="{C3380CC4-5D6E-409C-BE32-E72D297353CC}">
              <c16:uniqueId val="{00000000-518C-4DA9-A01E-C3744BC3D46F}"/>
            </c:ext>
          </c:extLst>
        </c:ser>
        <c:ser>
          <c:idx val="1"/>
          <c:order val="1"/>
          <c:tx>
            <c:v>FE Model</c:v>
          </c:tx>
          <c:spPr>
            <a:ln w="19050" cap="rnd">
              <a:solidFill>
                <a:schemeClr val="tx1"/>
              </a:solidFill>
              <a:round/>
            </a:ln>
            <a:effectLst/>
          </c:spPr>
          <c:marker>
            <c:symbol val="none"/>
          </c:marker>
          <c:xVal>
            <c:numRef>
              <c:f>CALIBRATION!$AB$4:$AB$42</c:f>
              <c:numCache>
                <c:formatCode>0.00</c:formatCode>
                <c:ptCount val="39"/>
                <c:pt idx="0">
                  <c:v>-4</c:v>
                </c:pt>
                <c:pt idx="1">
                  <c:v>-3.6</c:v>
                </c:pt>
                <c:pt idx="2">
                  <c:v>-3.2</c:v>
                </c:pt>
                <c:pt idx="3">
                  <c:v>-2.8</c:v>
                </c:pt>
                <c:pt idx="4">
                  <c:v>-2.4</c:v>
                </c:pt>
                <c:pt idx="5">
                  <c:v>-2</c:v>
                </c:pt>
                <c:pt idx="6">
                  <c:v>-1.6</c:v>
                </c:pt>
                <c:pt idx="7">
                  <c:v>-1.2</c:v>
                </c:pt>
                <c:pt idx="8">
                  <c:v>-1.1000000000000001</c:v>
                </c:pt>
                <c:pt idx="9">
                  <c:v>-1</c:v>
                </c:pt>
                <c:pt idx="10">
                  <c:v>-0.9</c:v>
                </c:pt>
                <c:pt idx="11">
                  <c:v>-0.8</c:v>
                </c:pt>
                <c:pt idx="12">
                  <c:v>-0.7</c:v>
                </c:pt>
                <c:pt idx="13">
                  <c:v>-0.6</c:v>
                </c:pt>
                <c:pt idx="14">
                  <c:v>-0.5</c:v>
                </c:pt>
                <c:pt idx="15">
                  <c:v>-0.4</c:v>
                </c:pt>
                <c:pt idx="16">
                  <c:v>-0.3</c:v>
                </c:pt>
                <c:pt idx="17">
                  <c:v>-0.2</c:v>
                </c:pt>
                <c:pt idx="18">
                  <c:v>-0.1</c:v>
                </c:pt>
                <c:pt idx="19">
                  <c:v>0</c:v>
                </c:pt>
                <c:pt idx="20">
                  <c:v>0.1</c:v>
                </c:pt>
                <c:pt idx="21">
                  <c:v>0.2</c:v>
                </c:pt>
                <c:pt idx="22">
                  <c:v>0.3</c:v>
                </c:pt>
                <c:pt idx="23">
                  <c:v>0.4</c:v>
                </c:pt>
                <c:pt idx="24">
                  <c:v>0.5</c:v>
                </c:pt>
                <c:pt idx="25">
                  <c:v>0.6</c:v>
                </c:pt>
                <c:pt idx="26">
                  <c:v>0.7</c:v>
                </c:pt>
                <c:pt idx="27">
                  <c:v>0.8</c:v>
                </c:pt>
                <c:pt idx="28">
                  <c:v>0.9</c:v>
                </c:pt>
                <c:pt idx="29">
                  <c:v>1</c:v>
                </c:pt>
                <c:pt idx="30">
                  <c:v>1.1000000000000001</c:v>
                </c:pt>
                <c:pt idx="31">
                  <c:v>1.2</c:v>
                </c:pt>
                <c:pt idx="32">
                  <c:v>1.6</c:v>
                </c:pt>
                <c:pt idx="33">
                  <c:v>2</c:v>
                </c:pt>
                <c:pt idx="34">
                  <c:v>2.4</c:v>
                </c:pt>
                <c:pt idx="35">
                  <c:v>2.8</c:v>
                </c:pt>
                <c:pt idx="36">
                  <c:v>3.2</c:v>
                </c:pt>
                <c:pt idx="37">
                  <c:v>3.6</c:v>
                </c:pt>
                <c:pt idx="38">
                  <c:v>4</c:v>
                </c:pt>
              </c:numCache>
            </c:numRef>
          </c:xVal>
          <c:yVal>
            <c:numRef>
              <c:f>CALIBRATION!$AE$4:$AE$42</c:f>
              <c:numCache>
                <c:formatCode>0.00</c:formatCode>
                <c:ptCount val="39"/>
                <c:pt idx="0">
                  <c:v>-7.2121620177999996E-3</c:v>
                </c:pt>
                <c:pt idx="1">
                  <c:v>-5.2303075789999999E-3</c:v>
                </c:pt>
                <c:pt idx="2">
                  <c:v>1.1771917343000001E-3</c:v>
                </c:pt>
                <c:pt idx="3">
                  <c:v>1.3738870621E-2</c:v>
                </c:pt>
                <c:pt idx="4">
                  <c:v>3.5643577576E-2</c:v>
                </c:pt>
                <c:pt idx="5">
                  <c:v>7.2777271271000005E-2</c:v>
                </c:pt>
                <c:pt idx="6">
                  <c:v>0.13568997383</c:v>
                </c:pt>
                <c:pt idx="7">
                  <c:v>0.24317204951999999</c:v>
                </c:pt>
                <c:pt idx="8">
                  <c:v>0.27941167355000002</c:v>
                </c:pt>
                <c:pt idx="9">
                  <c:v>0.32083690166000001</c:v>
                </c:pt>
                <c:pt idx="10">
                  <c:v>0.36779046058999998</c:v>
                </c:pt>
                <c:pt idx="11">
                  <c:v>0.42127072810999999</c:v>
                </c:pt>
                <c:pt idx="12">
                  <c:v>0.48142671585000002</c:v>
                </c:pt>
                <c:pt idx="13">
                  <c:v>0.54907798767000005</c:v>
                </c:pt>
                <c:pt idx="14">
                  <c:v>0.62431395054000005</c:v>
                </c:pt>
                <c:pt idx="15">
                  <c:v>0.70653855800999998</c:v>
                </c:pt>
                <c:pt idx="16">
                  <c:v>0.79788267611999997</c:v>
                </c:pt>
                <c:pt idx="17">
                  <c:v>0.89958310126999996</c:v>
                </c:pt>
                <c:pt idx="18">
                  <c:v>0.99098682404000005</c:v>
                </c:pt>
                <c:pt idx="19">
                  <c:v>1.0294914246</c:v>
                </c:pt>
                <c:pt idx="20">
                  <c:v>0.99167227744999997</c:v>
                </c:pt>
                <c:pt idx="21">
                  <c:v>0.90101361275000003</c:v>
                </c:pt>
                <c:pt idx="22">
                  <c:v>0.80007314681999997</c:v>
                </c:pt>
                <c:pt idx="23">
                  <c:v>0.70947408676000001</c:v>
                </c:pt>
                <c:pt idx="24">
                  <c:v>0.62796473503000005</c:v>
                </c:pt>
                <c:pt idx="25">
                  <c:v>0.55345892906000005</c:v>
                </c:pt>
                <c:pt idx="26">
                  <c:v>0.48652291298</c:v>
                </c:pt>
                <c:pt idx="27">
                  <c:v>0.42708218098</c:v>
                </c:pt>
                <c:pt idx="28">
                  <c:v>0.37431716919000002</c:v>
                </c:pt>
                <c:pt idx="29">
                  <c:v>0.32806396484</c:v>
                </c:pt>
                <c:pt idx="30">
                  <c:v>0.28732419013999999</c:v>
                </c:pt>
                <c:pt idx="31">
                  <c:v>0.25175511836999998</c:v>
                </c:pt>
                <c:pt idx="32">
                  <c:v>0.14673173428</c:v>
                </c:pt>
                <c:pt idx="33">
                  <c:v>8.5562467574999995E-2</c:v>
                </c:pt>
                <c:pt idx="34">
                  <c:v>4.8696994781000001E-2</c:v>
                </c:pt>
                <c:pt idx="35">
                  <c:v>2.4497509003E-2</c:v>
                </c:pt>
                <c:pt idx="36">
                  <c:v>5.4538249969000004E-3</c:v>
                </c:pt>
                <c:pt idx="37">
                  <c:v>-1.3187527657000001E-2</c:v>
                </c:pt>
                <c:pt idx="38">
                  <c:v>-3.2916665077000001E-2</c:v>
                </c:pt>
              </c:numCache>
            </c:numRef>
          </c:yVal>
          <c:smooth val="1"/>
          <c:extLst>
            <c:ext xmlns:c16="http://schemas.microsoft.com/office/drawing/2014/chart" uri="{C3380CC4-5D6E-409C-BE32-E72D297353CC}">
              <c16:uniqueId val="{00000001-518C-4DA9-A01E-C3744BC3D46F}"/>
            </c:ext>
          </c:extLst>
        </c:ser>
        <c:dLbls>
          <c:showLegendKey val="0"/>
          <c:showVal val="0"/>
          <c:showCatName val="0"/>
          <c:showSerName val="0"/>
          <c:showPercent val="0"/>
          <c:showBubbleSize val="0"/>
        </c:dLbls>
        <c:axId val="-387083840"/>
        <c:axId val="-387135296"/>
      </c:scatterChart>
      <c:valAx>
        <c:axId val="-387083840"/>
        <c:scaling>
          <c:orientation val="minMax"/>
          <c:max val="2"/>
          <c:min val="-2"/>
        </c:scaling>
        <c:delete val="0"/>
        <c:axPos val="b"/>
        <c:title>
          <c:tx>
            <c:rich>
              <a:bodyPr rot="0" spcFirstLastPara="1" vertOverflow="ellipsis" vert="horz" wrap="square" anchor="ctr" anchorCtr="1"/>
              <a:lstStyle/>
              <a:p>
                <a:pPr>
                  <a:defRPr lang="ja-JP" sz="1100" b="1" i="0" u="none" strike="noStrike" kern="1200" baseline="0">
                    <a:solidFill>
                      <a:schemeClr val="tx1"/>
                    </a:solidFill>
                    <a:latin typeface="Calibri" panose="020F0502020204030204" pitchFamily="34" charset="0"/>
                    <a:ea typeface="+mn-ea"/>
                    <a:cs typeface="Calibri" panose="020F0502020204030204" pitchFamily="34" charset="0"/>
                  </a:defRPr>
                </a:pPr>
                <a:r>
                  <a:rPr lang="en-US" sz="1100" b="1" dirty="0"/>
                  <a:t>Distance from Drum, m</a:t>
                </a:r>
              </a:p>
            </c:rich>
          </c:tx>
          <c:layout>
            <c:manualLayout>
              <c:xMode val="edge"/>
              <c:yMode val="edge"/>
              <c:x val="0.34634358205224403"/>
              <c:y val="0.87562339983575699"/>
            </c:manualLayout>
          </c:layout>
          <c:overlay val="0"/>
          <c:spPr>
            <a:noFill/>
            <a:ln>
              <a:noFill/>
            </a:ln>
            <a:effectLst/>
          </c:spPr>
          <c:txPr>
            <a:bodyPr rot="0" spcFirstLastPara="1" vertOverflow="ellipsis" vert="horz" wrap="square" anchor="ctr" anchorCtr="1"/>
            <a:lstStyle/>
            <a:p>
              <a:pPr>
                <a:defRPr lang="ja-JP" sz="1100" b="1"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title>
        <c:numFmt formatCode="0" sourceLinked="0"/>
        <c:majorTickMark val="cross"/>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lang="ja-JP" sz="9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387135296"/>
        <c:crosses val="max"/>
        <c:crossBetween val="midCat"/>
        <c:majorUnit val="1"/>
      </c:valAx>
      <c:valAx>
        <c:axId val="-387135296"/>
        <c:scaling>
          <c:orientation val="maxMin"/>
          <c:max val="1.5"/>
          <c:min val="0"/>
        </c:scaling>
        <c:delete val="0"/>
        <c:axPos val="l"/>
        <c:title>
          <c:tx>
            <c:rich>
              <a:bodyPr rot="-5400000" spcFirstLastPara="1" vertOverflow="ellipsis" vert="horz" wrap="square" anchor="ctr" anchorCtr="1"/>
              <a:lstStyle/>
              <a:p>
                <a:pPr>
                  <a:defRPr lang="ja-JP" sz="1100" b="1" i="0" u="none" strike="noStrike" kern="1200" baseline="0">
                    <a:solidFill>
                      <a:schemeClr val="tx1"/>
                    </a:solidFill>
                    <a:latin typeface="Calibri" panose="020F0502020204030204" pitchFamily="34" charset="0"/>
                    <a:ea typeface="+mn-ea"/>
                    <a:cs typeface="Calibri" panose="020F0502020204030204" pitchFamily="34" charset="0"/>
                  </a:defRPr>
                </a:pPr>
                <a:r>
                  <a:rPr lang="en-US" sz="1100" b="1" dirty="0"/>
                  <a:t>Displacement, mm</a:t>
                </a:r>
              </a:p>
            </c:rich>
          </c:tx>
          <c:layout>
            <c:manualLayout>
              <c:xMode val="edge"/>
              <c:yMode val="edge"/>
              <c:x val="1.29934253267847E-5"/>
              <c:y val="6.9834951612643498E-2"/>
            </c:manualLayout>
          </c:layout>
          <c:overlay val="0"/>
          <c:spPr>
            <a:noFill/>
            <a:ln>
              <a:noFill/>
            </a:ln>
            <a:effectLst/>
          </c:spPr>
          <c:txPr>
            <a:bodyPr rot="-5400000" spcFirstLastPara="1" vertOverflow="ellipsis" vert="horz" wrap="square" anchor="ctr" anchorCtr="1"/>
            <a:lstStyle/>
            <a:p>
              <a:pPr>
                <a:defRPr lang="ja-JP" sz="1100" b="1"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title>
        <c:numFmt formatCode="0.0" sourceLinked="0"/>
        <c:majorTickMark val="cross"/>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lang="ja-JP" sz="9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387083840"/>
        <c:crossesAt val="-3"/>
        <c:crossBetween val="midCat"/>
        <c:majorUnit val="0.5"/>
      </c:valAx>
      <c:spPr>
        <a:noFill/>
        <a:ln>
          <a:solidFill>
            <a:sysClr val="windowText" lastClr="000000"/>
          </a:solidFill>
        </a:ln>
        <a:effectLst/>
      </c:spPr>
    </c:plotArea>
    <c:legend>
      <c:legendPos val="r"/>
      <c:layout>
        <c:manualLayout>
          <c:xMode val="edge"/>
          <c:yMode val="edge"/>
          <c:x val="0.165327146606674"/>
          <c:y val="0.47020659227412498"/>
          <c:w val="0.29046462942132201"/>
          <c:h val="0.27633125613899501"/>
        </c:manualLayout>
      </c:layout>
      <c:overlay val="0"/>
      <c:spPr>
        <a:noFill/>
        <a:ln>
          <a:noFill/>
        </a:ln>
        <a:effectLst/>
      </c:spPr>
      <c:txPr>
        <a:bodyPr rot="0" spcFirstLastPara="1" vertOverflow="ellipsis" vert="horz" wrap="square" anchor="ctr" anchorCtr="1"/>
        <a:lstStyle/>
        <a:p>
          <a:pPr>
            <a:defRPr lang="ja-JP" sz="1100"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noFill/>
    <a:ln w="9525" cap="flat" cmpd="sng" algn="ctr">
      <a:noFill/>
      <a:round/>
    </a:ln>
    <a:effectLst/>
  </c:spPr>
  <c:txPr>
    <a:bodyPr/>
    <a:lstStyle/>
    <a:p>
      <a:pPr>
        <a:defRPr>
          <a:solidFill>
            <a:schemeClr val="tx1"/>
          </a:solidFill>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38085844846926"/>
          <c:y val="6.34510229490544E-2"/>
          <c:w val="0.79702755633978828"/>
          <c:h val="0.76520629862575196"/>
        </c:manualLayout>
      </c:layout>
      <c:scatterChart>
        <c:scatterStyle val="lineMarker"/>
        <c:varyColors val="0"/>
        <c:ser>
          <c:idx val="4"/>
          <c:order val="0"/>
          <c:spPr>
            <a:ln w="25400" cap="rnd">
              <a:noFill/>
              <a:round/>
            </a:ln>
            <a:effectLst/>
          </c:spPr>
          <c:marker>
            <c:symbol val="none"/>
          </c:marker>
          <c:trendline>
            <c:spPr>
              <a:ln w="19050" cap="rnd">
                <a:solidFill>
                  <a:schemeClr val="tx1">
                    <a:lumMod val="95000"/>
                    <a:lumOff val="5000"/>
                    <a:alpha val="99000"/>
                  </a:schemeClr>
                </a:solidFill>
                <a:prstDash val="sysDot"/>
              </a:ln>
              <a:effectLst/>
            </c:spPr>
            <c:trendlineType val="linear"/>
            <c:backward val="1"/>
            <c:intercept val="0"/>
            <c:dispRSqr val="0"/>
            <c:dispEq val="0"/>
          </c:trendline>
          <c:xVal>
            <c:numRef>
              <c:f>'FE vs Field'!$O$2:$O$57</c:f>
              <c:numCache>
                <c:formatCode>0.00</c:formatCode>
                <c:ptCount val="56"/>
                <c:pt idx="0">
                  <c:v>1.35</c:v>
                </c:pt>
                <c:pt idx="1">
                  <c:v>0.74</c:v>
                </c:pt>
                <c:pt idx="2">
                  <c:v>0.74</c:v>
                </c:pt>
                <c:pt idx="3">
                  <c:v>0.38</c:v>
                </c:pt>
                <c:pt idx="4">
                  <c:v>1.05</c:v>
                </c:pt>
                <c:pt idx="5">
                  <c:v>0.56000000000000005</c:v>
                </c:pt>
                <c:pt idx="6">
                  <c:v>0.63</c:v>
                </c:pt>
                <c:pt idx="7">
                  <c:v>0.32</c:v>
                </c:pt>
                <c:pt idx="8">
                  <c:v>0.67</c:v>
                </c:pt>
                <c:pt idx="9">
                  <c:v>0.33</c:v>
                </c:pt>
                <c:pt idx="10">
                  <c:v>0.28000000000000003</c:v>
                </c:pt>
                <c:pt idx="11">
                  <c:v>0.16</c:v>
                </c:pt>
                <c:pt idx="12">
                  <c:v>0.8</c:v>
                </c:pt>
                <c:pt idx="13">
                  <c:v>0.31</c:v>
                </c:pt>
                <c:pt idx="14">
                  <c:v>0.27</c:v>
                </c:pt>
                <c:pt idx="15">
                  <c:v>0.13</c:v>
                </c:pt>
                <c:pt idx="16">
                  <c:v>0.31</c:v>
                </c:pt>
                <c:pt idx="17">
                  <c:v>0.2</c:v>
                </c:pt>
                <c:pt idx="18">
                  <c:v>0.46</c:v>
                </c:pt>
                <c:pt idx="19">
                  <c:v>0.19</c:v>
                </c:pt>
                <c:pt idx="20">
                  <c:v>0.2</c:v>
                </c:pt>
                <c:pt idx="21">
                  <c:v>0.12</c:v>
                </c:pt>
                <c:pt idx="22">
                  <c:v>0.22</c:v>
                </c:pt>
                <c:pt idx="23">
                  <c:v>0.09</c:v>
                </c:pt>
                <c:pt idx="24">
                  <c:v>0.75</c:v>
                </c:pt>
                <c:pt idx="25">
                  <c:v>0.46</c:v>
                </c:pt>
                <c:pt idx="26">
                  <c:v>0.7</c:v>
                </c:pt>
                <c:pt idx="27">
                  <c:v>0.37</c:v>
                </c:pt>
                <c:pt idx="28">
                  <c:v>0.59</c:v>
                </c:pt>
                <c:pt idx="29">
                  <c:v>0.31</c:v>
                </c:pt>
                <c:pt idx="30">
                  <c:v>0.61</c:v>
                </c:pt>
                <c:pt idx="31">
                  <c:v>0.26</c:v>
                </c:pt>
                <c:pt idx="32">
                  <c:v>0.247</c:v>
                </c:pt>
                <c:pt idx="33">
                  <c:v>0.22</c:v>
                </c:pt>
                <c:pt idx="34">
                  <c:v>0.18</c:v>
                </c:pt>
                <c:pt idx="35">
                  <c:v>0.27</c:v>
                </c:pt>
                <c:pt idx="36">
                  <c:v>0.17399999999999999</c:v>
                </c:pt>
                <c:pt idx="37">
                  <c:v>0.14000000000000001</c:v>
                </c:pt>
                <c:pt idx="38">
                  <c:v>0.34</c:v>
                </c:pt>
                <c:pt idx="39">
                  <c:v>0.24</c:v>
                </c:pt>
                <c:pt idx="40">
                  <c:v>0.14000000000000001</c:v>
                </c:pt>
                <c:pt idx="41">
                  <c:v>0.37</c:v>
                </c:pt>
                <c:pt idx="42">
                  <c:v>0.28000000000000003</c:v>
                </c:pt>
                <c:pt idx="43">
                  <c:v>0.11</c:v>
                </c:pt>
              </c:numCache>
            </c:numRef>
          </c:xVal>
          <c:yVal>
            <c:numRef>
              <c:f>'FE vs Field'!$P$2:$P$57</c:f>
              <c:numCache>
                <c:formatCode>0.00</c:formatCode>
                <c:ptCount val="56"/>
                <c:pt idx="0">
                  <c:v>3.1493902206</c:v>
                </c:pt>
                <c:pt idx="1">
                  <c:v>1.6642808914</c:v>
                </c:pt>
                <c:pt idx="2">
                  <c:v>1.5857219696</c:v>
                </c:pt>
                <c:pt idx="3">
                  <c:v>0.83506107330000001</c:v>
                </c:pt>
                <c:pt idx="4">
                  <c:v>2.4895071983000001</c:v>
                </c:pt>
                <c:pt idx="5">
                  <c:v>1.3136863707999999</c:v>
                </c:pt>
                <c:pt idx="6">
                  <c:v>1.7454028130000001</c:v>
                </c:pt>
                <c:pt idx="7">
                  <c:v>0.91958045959000001</c:v>
                </c:pt>
                <c:pt idx="8">
                  <c:v>2.5137066841000002</c:v>
                </c:pt>
                <c:pt idx="9">
                  <c:v>1.3265609741</c:v>
                </c:pt>
                <c:pt idx="10">
                  <c:v>1.6923546790999999</c:v>
                </c:pt>
                <c:pt idx="11">
                  <c:v>0.89144706726</c:v>
                </c:pt>
                <c:pt idx="12">
                  <c:v>1.1499999999999999</c:v>
                </c:pt>
                <c:pt idx="13">
                  <c:v>0.56999999999999995</c:v>
                </c:pt>
                <c:pt idx="14">
                  <c:v>1.1200000000000001</c:v>
                </c:pt>
                <c:pt idx="15">
                  <c:v>0.61</c:v>
                </c:pt>
                <c:pt idx="16">
                  <c:v>0.3</c:v>
                </c:pt>
                <c:pt idx="17">
                  <c:v>0.26</c:v>
                </c:pt>
                <c:pt idx="18">
                  <c:v>0.75</c:v>
                </c:pt>
                <c:pt idx="19">
                  <c:v>0.54</c:v>
                </c:pt>
                <c:pt idx="20">
                  <c:v>0.16</c:v>
                </c:pt>
                <c:pt idx="21">
                  <c:v>0.12</c:v>
                </c:pt>
                <c:pt idx="22">
                  <c:v>0.84</c:v>
                </c:pt>
                <c:pt idx="23">
                  <c:v>0.7</c:v>
                </c:pt>
                <c:pt idx="24">
                  <c:v>2.3841857910000002</c:v>
                </c:pt>
                <c:pt idx="25">
                  <c:v>1.3943314551999999</c:v>
                </c:pt>
                <c:pt idx="26">
                  <c:v>2.394378185299999</c:v>
                </c:pt>
                <c:pt idx="27">
                  <c:v>1.2692809105</c:v>
                </c:pt>
                <c:pt idx="28">
                  <c:v>1.4141052961</c:v>
                </c:pt>
                <c:pt idx="29">
                  <c:v>0.90277194976999997</c:v>
                </c:pt>
                <c:pt idx="30">
                  <c:v>2.9826909304</c:v>
                </c:pt>
                <c:pt idx="31">
                  <c:v>1.6403794289</c:v>
                </c:pt>
                <c:pt idx="32">
                  <c:v>1.7264783382</c:v>
                </c:pt>
                <c:pt idx="33">
                  <c:v>1.3972520827999999</c:v>
                </c:pt>
                <c:pt idx="34">
                  <c:v>0.90771913528000003</c:v>
                </c:pt>
                <c:pt idx="35">
                  <c:v>1.3263970613</c:v>
                </c:pt>
                <c:pt idx="36">
                  <c:v>1.1054873465999999</c:v>
                </c:pt>
                <c:pt idx="37">
                  <c:v>0.72669982909999997</c:v>
                </c:pt>
                <c:pt idx="38">
                  <c:v>1.2232214212000001</c:v>
                </c:pt>
                <c:pt idx="39">
                  <c:v>0.97441673278999996</c:v>
                </c:pt>
                <c:pt idx="40">
                  <c:v>0.63008069992000004</c:v>
                </c:pt>
                <c:pt idx="41">
                  <c:v>1.8362849951</c:v>
                </c:pt>
                <c:pt idx="42">
                  <c:v>1.5180706978</c:v>
                </c:pt>
                <c:pt idx="43">
                  <c:v>0.99408626556000002</c:v>
                </c:pt>
              </c:numCache>
            </c:numRef>
          </c:yVal>
          <c:smooth val="0"/>
          <c:extLst>
            <c:ext xmlns:c16="http://schemas.microsoft.com/office/drawing/2014/chart" uri="{C3380CC4-5D6E-409C-BE32-E72D297353CC}">
              <c16:uniqueId val="{00000001-017B-46EA-9288-FB4E5E05069C}"/>
            </c:ext>
          </c:extLst>
        </c:ser>
        <c:ser>
          <c:idx val="8"/>
          <c:order val="1"/>
          <c:tx>
            <c:v>Cleburne, TX: Stationary Test, Embankment</c:v>
          </c:tx>
          <c:spPr>
            <a:ln w="25400" cap="rnd">
              <a:noFill/>
              <a:round/>
            </a:ln>
            <a:effectLst/>
          </c:spPr>
          <c:marker>
            <c:symbol val="circle"/>
            <c:size val="10"/>
            <c:spPr>
              <a:solidFill>
                <a:srgbClr val="FF0000"/>
              </a:solidFill>
              <a:ln w="9525">
                <a:solidFill>
                  <a:srgbClr val="FF0000"/>
                </a:solidFill>
              </a:ln>
              <a:effectLst/>
            </c:spPr>
          </c:marker>
          <c:xVal>
            <c:numRef>
              <c:f>'FE vs Field'!$A$17:$A$29</c:f>
              <c:numCache>
                <c:formatCode>0.00</c:formatCode>
                <c:ptCount val="13"/>
                <c:pt idx="1">
                  <c:v>1.35</c:v>
                </c:pt>
                <c:pt idx="2">
                  <c:v>0.74</c:v>
                </c:pt>
                <c:pt idx="3">
                  <c:v>0.74</c:v>
                </c:pt>
                <c:pt idx="4">
                  <c:v>0.38</c:v>
                </c:pt>
                <c:pt idx="5">
                  <c:v>1.05</c:v>
                </c:pt>
                <c:pt idx="6">
                  <c:v>0.56000000000000005</c:v>
                </c:pt>
                <c:pt idx="7">
                  <c:v>0.63</c:v>
                </c:pt>
                <c:pt idx="8">
                  <c:v>0.32</c:v>
                </c:pt>
                <c:pt idx="9">
                  <c:v>0.67</c:v>
                </c:pt>
                <c:pt idx="10">
                  <c:v>0.33</c:v>
                </c:pt>
                <c:pt idx="11">
                  <c:v>0.28000000000000003</c:v>
                </c:pt>
                <c:pt idx="12">
                  <c:v>0.16</c:v>
                </c:pt>
              </c:numCache>
            </c:numRef>
          </c:xVal>
          <c:yVal>
            <c:numRef>
              <c:f>'FE vs Field'!$B$17:$B$29</c:f>
              <c:numCache>
                <c:formatCode>0.00</c:formatCode>
                <c:ptCount val="13"/>
                <c:pt idx="1">
                  <c:v>3.1493902206</c:v>
                </c:pt>
                <c:pt idx="2">
                  <c:v>1.6642808914</c:v>
                </c:pt>
                <c:pt idx="3">
                  <c:v>1.5857219696</c:v>
                </c:pt>
                <c:pt idx="4">
                  <c:v>0.83506107330000001</c:v>
                </c:pt>
                <c:pt idx="5">
                  <c:v>2.4895071983000001</c:v>
                </c:pt>
                <c:pt idx="6">
                  <c:v>1.3136863707999999</c:v>
                </c:pt>
                <c:pt idx="7">
                  <c:v>1.7454028130000001</c:v>
                </c:pt>
                <c:pt idx="8">
                  <c:v>0.91958045959000001</c:v>
                </c:pt>
                <c:pt idx="9">
                  <c:v>2.5137066841000002</c:v>
                </c:pt>
                <c:pt idx="10">
                  <c:v>1.3265609741</c:v>
                </c:pt>
                <c:pt idx="11">
                  <c:v>1.6923546790999999</c:v>
                </c:pt>
                <c:pt idx="12">
                  <c:v>0.89144706726</c:v>
                </c:pt>
              </c:numCache>
            </c:numRef>
          </c:yVal>
          <c:smooth val="0"/>
          <c:extLst>
            <c:ext xmlns:c16="http://schemas.microsoft.com/office/drawing/2014/chart" uri="{C3380CC4-5D6E-409C-BE32-E72D297353CC}">
              <c16:uniqueId val="{00000002-017B-46EA-9288-FB4E5E05069C}"/>
            </c:ext>
          </c:extLst>
        </c:ser>
        <c:ser>
          <c:idx val="24"/>
          <c:order val="2"/>
          <c:tx>
            <c:v>MnROAD, MN: Moving Test, Subgrade</c:v>
          </c:tx>
          <c:spPr>
            <a:ln w="25400" cap="rnd">
              <a:noFill/>
              <a:round/>
            </a:ln>
            <a:effectLst/>
          </c:spPr>
          <c:marker>
            <c:symbol val="square"/>
            <c:size val="10"/>
            <c:spPr>
              <a:solidFill>
                <a:schemeClr val="tx1"/>
              </a:solidFill>
              <a:ln w="9525">
                <a:solidFill>
                  <a:schemeClr val="tx1">
                    <a:lumMod val="95000"/>
                    <a:lumOff val="5000"/>
                    <a:alpha val="0"/>
                  </a:schemeClr>
                </a:solidFill>
              </a:ln>
              <a:effectLst/>
            </c:spPr>
          </c:marker>
          <c:xVal>
            <c:numRef>
              <c:f>'FE vs Field'!$A$54:$A$61</c:f>
              <c:numCache>
                <c:formatCode>0.00</c:formatCode>
                <c:ptCount val="8"/>
                <c:pt idx="0">
                  <c:v>0.75</c:v>
                </c:pt>
                <c:pt idx="1">
                  <c:v>0.46</c:v>
                </c:pt>
                <c:pt idx="2">
                  <c:v>0.7</c:v>
                </c:pt>
                <c:pt idx="3">
                  <c:v>0.37</c:v>
                </c:pt>
                <c:pt idx="4">
                  <c:v>0.59</c:v>
                </c:pt>
                <c:pt idx="5">
                  <c:v>0.31</c:v>
                </c:pt>
                <c:pt idx="6">
                  <c:v>0.61</c:v>
                </c:pt>
                <c:pt idx="7">
                  <c:v>0.26</c:v>
                </c:pt>
              </c:numCache>
            </c:numRef>
          </c:xVal>
          <c:yVal>
            <c:numRef>
              <c:f>'FE vs Field'!$B$54:$B$61</c:f>
              <c:numCache>
                <c:formatCode>0.00</c:formatCode>
                <c:ptCount val="8"/>
                <c:pt idx="0">
                  <c:v>2.3841857910000002</c:v>
                </c:pt>
                <c:pt idx="1">
                  <c:v>1.3943314551999999</c:v>
                </c:pt>
                <c:pt idx="2">
                  <c:v>2.394378185299999</c:v>
                </c:pt>
                <c:pt idx="3">
                  <c:v>1.2692809105</c:v>
                </c:pt>
                <c:pt idx="4">
                  <c:v>1.4141052961</c:v>
                </c:pt>
                <c:pt idx="5">
                  <c:v>0.90277194976999997</c:v>
                </c:pt>
                <c:pt idx="6">
                  <c:v>2.9826909304</c:v>
                </c:pt>
                <c:pt idx="7">
                  <c:v>1.6403794289</c:v>
                </c:pt>
              </c:numCache>
            </c:numRef>
          </c:yVal>
          <c:smooth val="0"/>
          <c:extLst>
            <c:ext xmlns:c16="http://schemas.microsoft.com/office/drawing/2014/chart" uri="{C3380CC4-5D6E-409C-BE32-E72D297353CC}">
              <c16:uniqueId val="{00000003-017B-46EA-9288-FB4E5E05069C}"/>
            </c:ext>
          </c:extLst>
        </c:ser>
        <c:ser>
          <c:idx val="1"/>
          <c:order val="21"/>
          <c:tx>
            <c:v>Line of Equality</c:v>
          </c:tx>
          <c:spPr>
            <a:ln w="19050" cap="rnd">
              <a:solidFill>
                <a:schemeClr val="tx1"/>
              </a:solidFill>
              <a:prstDash val="lgDash"/>
              <a:round/>
            </a:ln>
            <a:effectLst/>
          </c:spPr>
          <c:marker>
            <c:symbol val="none"/>
          </c:marker>
          <c:dPt>
            <c:idx val="1"/>
            <c:marker>
              <c:symbol val="none"/>
            </c:marker>
            <c:bubble3D val="0"/>
            <c:spPr>
              <a:ln w="15875" cap="rnd">
                <a:solidFill>
                  <a:schemeClr val="tx1"/>
                </a:solidFill>
                <a:prstDash val="lgDash"/>
                <a:round/>
              </a:ln>
              <a:effectLst/>
            </c:spPr>
            <c:extLst>
              <c:ext xmlns:c16="http://schemas.microsoft.com/office/drawing/2014/chart" uri="{C3380CC4-5D6E-409C-BE32-E72D297353CC}">
                <c16:uniqueId val="{00000005-017B-46EA-9288-FB4E5E05069C}"/>
              </c:ext>
            </c:extLst>
          </c:dPt>
          <c:xVal>
            <c:numRef>
              <c:f>'FE vs Field'!$F$2:$F$3</c:f>
              <c:numCache>
                <c:formatCode>General</c:formatCode>
                <c:ptCount val="2"/>
                <c:pt idx="0">
                  <c:v>0</c:v>
                </c:pt>
                <c:pt idx="1">
                  <c:v>8</c:v>
                </c:pt>
              </c:numCache>
            </c:numRef>
          </c:xVal>
          <c:yVal>
            <c:numRef>
              <c:f>'FE vs Field'!$G$2:$G$3</c:f>
              <c:numCache>
                <c:formatCode>General</c:formatCode>
                <c:ptCount val="2"/>
                <c:pt idx="0">
                  <c:v>0</c:v>
                </c:pt>
                <c:pt idx="1">
                  <c:v>8</c:v>
                </c:pt>
              </c:numCache>
            </c:numRef>
          </c:yVal>
          <c:smooth val="0"/>
          <c:extLst>
            <c:ext xmlns:c16="http://schemas.microsoft.com/office/drawing/2014/chart" uri="{C3380CC4-5D6E-409C-BE32-E72D297353CC}">
              <c16:uniqueId val="{00000006-017B-46EA-9288-FB4E5E05069C}"/>
            </c:ext>
          </c:extLst>
        </c:ser>
        <c:dLbls>
          <c:showLegendKey val="0"/>
          <c:showVal val="0"/>
          <c:showCatName val="0"/>
          <c:showSerName val="0"/>
          <c:showPercent val="0"/>
          <c:showBubbleSize val="0"/>
        </c:dLbls>
        <c:axId val="-359378208"/>
        <c:axId val="-359369648"/>
        <c:extLst>
          <c:ext xmlns:c15="http://schemas.microsoft.com/office/drawing/2012/chart" uri="{02D57815-91ED-43cb-92C2-25804820EDAC}">
            <c15:filteredScatterSeries>
              <c15:ser>
                <c:idx val="5"/>
                <c:order val="3"/>
                <c:tx>
                  <c:v>Line of Equality</c:v>
                </c:tx>
                <c:spPr>
                  <a:ln w="19050" cap="rnd">
                    <a:solidFill>
                      <a:schemeClr val="tx1"/>
                    </a:solidFill>
                    <a:prstDash val="lgDash"/>
                    <a:round/>
                  </a:ln>
                  <a:effectLst/>
                </c:spPr>
                <c:marker>
                  <c:symbol val="circle"/>
                  <c:size val="5"/>
                  <c:spPr>
                    <a:solidFill>
                      <a:schemeClr val="accent6"/>
                    </a:solidFill>
                    <a:ln w="9525">
                      <a:solidFill>
                        <a:schemeClr val="accent6"/>
                      </a:solidFill>
                    </a:ln>
                    <a:effectLst/>
                  </c:spPr>
                </c:marker>
                <c:dPt>
                  <c:idx val="1"/>
                  <c:marker>
                    <c:symbol val="circle"/>
                    <c:size val="5"/>
                    <c:spPr>
                      <a:solidFill>
                        <a:schemeClr val="accent6"/>
                      </a:solidFill>
                      <a:ln w="9525">
                        <a:solidFill>
                          <a:schemeClr val="accent6"/>
                        </a:solidFill>
                      </a:ln>
                      <a:effectLst/>
                    </c:spPr>
                  </c:marker>
                  <c:bubble3D val="0"/>
                  <c:spPr>
                    <a:ln w="15875" cap="rnd">
                      <a:solidFill>
                        <a:schemeClr val="tx1"/>
                      </a:solidFill>
                      <a:prstDash val="lgDash"/>
                      <a:round/>
                    </a:ln>
                    <a:effectLst/>
                  </c:spPr>
                  <c:extLst>
                    <c:ext xmlns:c16="http://schemas.microsoft.com/office/drawing/2014/chart" uri="{C3380CC4-5D6E-409C-BE32-E72D297353CC}">
                      <c16:uniqueId val="{00000008-017B-46EA-9288-FB4E5E05069C}"/>
                    </c:ext>
                  </c:extLst>
                </c:dPt>
                <c:xVal>
                  <c:numRef>
                    <c:extLst>
                      <c:ext uri="{02D57815-91ED-43cb-92C2-25804820EDAC}">
                        <c15:formulaRef>
                          <c15:sqref>'FE vs Field'!$F$2:$F$3</c15:sqref>
                        </c15:formulaRef>
                      </c:ext>
                    </c:extLst>
                    <c:numCache>
                      <c:formatCode>General</c:formatCode>
                      <c:ptCount val="2"/>
                      <c:pt idx="0">
                        <c:v>0</c:v>
                      </c:pt>
                      <c:pt idx="1">
                        <c:v>8</c:v>
                      </c:pt>
                    </c:numCache>
                  </c:numRef>
                </c:xVal>
                <c:yVal>
                  <c:numRef>
                    <c:extLst>
                      <c:ext uri="{02D57815-91ED-43cb-92C2-25804820EDAC}">
                        <c15:formulaRef>
                          <c15:sqref>'FE vs Field'!$G$2:$G$3</c15:sqref>
                        </c15:formulaRef>
                      </c:ext>
                    </c:extLst>
                    <c:numCache>
                      <c:formatCode>General</c:formatCode>
                      <c:ptCount val="2"/>
                      <c:pt idx="0">
                        <c:v>0</c:v>
                      </c:pt>
                      <c:pt idx="1">
                        <c:v>8</c:v>
                      </c:pt>
                    </c:numCache>
                  </c:numRef>
                </c:yVal>
                <c:smooth val="0"/>
                <c:extLst>
                  <c:ext xmlns:c16="http://schemas.microsoft.com/office/drawing/2014/chart" uri="{C3380CC4-5D6E-409C-BE32-E72D297353CC}">
                    <c16:uniqueId val="{00000009-017B-46EA-9288-FB4E5E05069C}"/>
                  </c:ext>
                </c:extLst>
              </c15:ser>
            </c15:filteredScatterSeries>
            <c15:filteredScatterSeries>
              <c15:ser>
                <c:idx val="6"/>
                <c:order val="4"/>
                <c:tx>
                  <c:v>+/- 25% Uncertainty Bounds</c:v>
                </c:tx>
                <c:spPr>
                  <a:ln w="15875" cap="rnd">
                    <a:solidFill>
                      <a:schemeClr val="tx1"/>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extLst xmlns:c15="http://schemas.microsoft.com/office/drawing/2012/chart">
                      <c:ext xmlns:c15="http://schemas.microsoft.com/office/drawing/2012/chart" uri="{02D57815-91ED-43cb-92C2-25804820EDAC}">
                        <c15:formulaRef>
                          <c15:sqref>'FE vs Field'!$H$2:$H$3</c15:sqref>
                        </c15:formulaRef>
                      </c:ext>
                    </c:extLst>
                    <c:numCache>
                      <c:formatCode>General</c:formatCode>
                      <c:ptCount val="2"/>
                      <c:pt idx="0">
                        <c:v>0</c:v>
                      </c:pt>
                      <c:pt idx="1">
                        <c:v>4</c:v>
                      </c:pt>
                    </c:numCache>
                  </c:numRef>
                </c:xVal>
                <c:yVal>
                  <c:numRef>
                    <c:extLst xmlns:c15="http://schemas.microsoft.com/office/drawing/2012/chart">
                      <c:ext xmlns:c15="http://schemas.microsoft.com/office/drawing/2012/chart" uri="{02D57815-91ED-43cb-92C2-25804820EDAC}">
                        <c15:formulaRef>
                          <c15:sqref>'FE vs Field'!$I$2:$I$3</c15:sqref>
                        </c15:formulaRef>
                      </c:ext>
                    </c:extLst>
                    <c:numCache>
                      <c:formatCode>General</c:formatCode>
                      <c:ptCount val="2"/>
                      <c:pt idx="0">
                        <c:v>0</c:v>
                      </c:pt>
                      <c:pt idx="1">
                        <c:v>13.9</c:v>
                      </c:pt>
                    </c:numCache>
                  </c:numRef>
                </c:yVal>
                <c:smooth val="0"/>
                <c:extLst xmlns:c15="http://schemas.microsoft.com/office/drawing/2012/chart">
                  <c:ext xmlns:c16="http://schemas.microsoft.com/office/drawing/2014/chart" uri="{C3380CC4-5D6E-409C-BE32-E72D297353CC}">
                    <c16:uniqueId val="{0000000A-017B-46EA-9288-FB4E5E05069C}"/>
                  </c:ext>
                </c:extLst>
              </c15:ser>
            </c15:filteredScatterSeries>
            <c15:filteredScatterSeries>
              <c15:ser>
                <c:idx val="7"/>
                <c:order val="5"/>
                <c:tx>
                  <c:v>+/- 25% Uncertainty Bounds</c:v>
                </c:tx>
                <c:spPr>
                  <a:ln w="25400" cap="rnd">
                    <a:solidFill>
                      <a:schemeClr val="tx1"/>
                    </a:solidFill>
                    <a:round/>
                  </a:ln>
                  <a:effectLst/>
                </c:spPr>
                <c:marker>
                  <c:symbol val="circle"/>
                  <c:size val="5"/>
                  <c:spPr>
                    <a:solidFill>
                      <a:schemeClr val="accent2">
                        <a:lumMod val="60000"/>
                      </a:schemeClr>
                    </a:solidFill>
                    <a:ln w="9525">
                      <a:solidFill>
                        <a:schemeClr val="accent2">
                          <a:lumMod val="60000"/>
                        </a:schemeClr>
                      </a:solidFill>
                    </a:ln>
                    <a:effectLst/>
                  </c:spPr>
                </c:marker>
                <c:dPt>
                  <c:idx val="1"/>
                  <c:marker>
                    <c:symbol val="circle"/>
                    <c:size val="5"/>
                    <c:spPr>
                      <a:solidFill>
                        <a:schemeClr val="accent2">
                          <a:lumMod val="60000"/>
                        </a:schemeClr>
                      </a:solidFill>
                      <a:ln w="9525">
                        <a:solidFill>
                          <a:schemeClr val="accent2">
                            <a:lumMod val="60000"/>
                          </a:schemeClr>
                        </a:solidFill>
                      </a:ln>
                      <a:effectLst/>
                    </c:spPr>
                  </c:marker>
                  <c:bubble3D val="0"/>
                  <c:spPr>
                    <a:ln w="15875" cap="rnd">
                      <a:solidFill>
                        <a:schemeClr val="tx1"/>
                      </a:solidFill>
                      <a:round/>
                    </a:ln>
                    <a:effectLst/>
                  </c:spPr>
                  <c:extLst xmlns:c15="http://schemas.microsoft.com/office/drawing/2012/chart">
                    <c:ext xmlns:c16="http://schemas.microsoft.com/office/drawing/2014/chart" uri="{C3380CC4-5D6E-409C-BE32-E72D297353CC}">
                      <c16:uniqueId val="{0000000C-017B-46EA-9288-FB4E5E05069C}"/>
                    </c:ext>
                  </c:extLst>
                </c:dPt>
                <c:xVal>
                  <c:numRef>
                    <c:extLst xmlns:c15="http://schemas.microsoft.com/office/drawing/2012/chart">
                      <c:ext xmlns:c15="http://schemas.microsoft.com/office/drawing/2012/chart" uri="{02D57815-91ED-43cb-92C2-25804820EDAC}">
                        <c15:formulaRef>
                          <c15:sqref>'FE vs Field'!$H$2:$H$3</c15:sqref>
                        </c15:formulaRef>
                      </c:ext>
                    </c:extLst>
                    <c:numCache>
                      <c:formatCode>General</c:formatCode>
                      <c:ptCount val="2"/>
                      <c:pt idx="0">
                        <c:v>0</c:v>
                      </c:pt>
                      <c:pt idx="1">
                        <c:v>4</c:v>
                      </c:pt>
                    </c:numCache>
                  </c:numRef>
                </c:xVal>
                <c:yVal>
                  <c:numRef>
                    <c:extLst xmlns:c15="http://schemas.microsoft.com/office/drawing/2012/chart">
                      <c:ext xmlns:c15="http://schemas.microsoft.com/office/drawing/2012/chart" uri="{02D57815-91ED-43cb-92C2-25804820EDAC}">
                        <c15:formulaRef>
                          <c15:sqref>'FE vs Field'!$J$2:$J$3</c15:sqref>
                        </c15:formulaRef>
                      </c:ext>
                    </c:extLst>
                    <c:numCache>
                      <c:formatCode>General</c:formatCode>
                      <c:ptCount val="2"/>
                      <c:pt idx="0">
                        <c:v>0</c:v>
                      </c:pt>
                      <c:pt idx="1">
                        <c:v>8.34</c:v>
                      </c:pt>
                    </c:numCache>
                  </c:numRef>
                </c:yVal>
                <c:smooth val="0"/>
                <c:extLst xmlns:c15="http://schemas.microsoft.com/office/drawing/2012/chart">
                  <c:ext xmlns:c16="http://schemas.microsoft.com/office/drawing/2014/chart" uri="{C3380CC4-5D6E-409C-BE32-E72D297353CC}">
                    <c16:uniqueId val="{0000000D-017B-46EA-9288-FB4E5E05069C}"/>
                  </c:ext>
                </c:extLst>
              </c15:ser>
            </c15:filteredScatterSeries>
            <c15:filteredScatterSeries>
              <c15:ser>
                <c:idx val="9"/>
                <c:order val="6"/>
                <c:tx>
                  <c:v>Line of Equality</c:v>
                </c:tx>
                <c:spPr>
                  <a:ln w="19050" cap="rnd">
                    <a:solidFill>
                      <a:schemeClr val="tx1"/>
                    </a:solidFill>
                    <a:prstDash val="lgDash"/>
                    <a:round/>
                  </a:ln>
                  <a:effectLst/>
                </c:spPr>
                <c:marker>
                  <c:symbol val="circle"/>
                  <c:size val="5"/>
                  <c:spPr>
                    <a:solidFill>
                      <a:schemeClr val="accent4">
                        <a:lumMod val="60000"/>
                      </a:schemeClr>
                    </a:solidFill>
                    <a:ln w="9525">
                      <a:solidFill>
                        <a:schemeClr val="accent4">
                          <a:lumMod val="60000"/>
                        </a:schemeClr>
                      </a:solidFill>
                    </a:ln>
                    <a:effectLst/>
                  </c:spPr>
                </c:marker>
                <c:dPt>
                  <c:idx val="1"/>
                  <c:marker>
                    <c:symbol val="circle"/>
                    <c:size val="5"/>
                    <c:spPr>
                      <a:solidFill>
                        <a:schemeClr val="accent4">
                          <a:lumMod val="60000"/>
                        </a:schemeClr>
                      </a:solidFill>
                      <a:ln w="9525">
                        <a:solidFill>
                          <a:schemeClr val="accent4">
                            <a:lumMod val="60000"/>
                          </a:schemeClr>
                        </a:solidFill>
                      </a:ln>
                      <a:effectLst/>
                    </c:spPr>
                  </c:marker>
                  <c:bubble3D val="0"/>
                  <c:spPr>
                    <a:ln w="15875" cap="rnd">
                      <a:solidFill>
                        <a:schemeClr val="tx1"/>
                      </a:solidFill>
                      <a:prstDash val="lgDash"/>
                      <a:round/>
                    </a:ln>
                    <a:effectLst/>
                  </c:spPr>
                  <c:extLst xmlns:c15="http://schemas.microsoft.com/office/drawing/2012/chart">
                    <c:ext xmlns:c16="http://schemas.microsoft.com/office/drawing/2014/chart" uri="{C3380CC4-5D6E-409C-BE32-E72D297353CC}">
                      <c16:uniqueId val="{0000000F-017B-46EA-9288-FB4E5E05069C}"/>
                    </c:ext>
                  </c:extLst>
                </c:dPt>
                <c:xVal>
                  <c:numRef>
                    <c:extLst xmlns:c15="http://schemas.microsoft.com/office/drawing/2012/chart">
                      <c:ext xmlns:c15="http://schemas.microsoft.com/office/drawing/2012/chart" uri="{02D57815-91ED-43cb-92C2-25804820EDAC}">
                        <c15:formulaRef>
                          <c15:sqref>'FE vs Field'!$F$2:$F$3</c15:sqref>
                        </c15:formulaRef>
                      </c:ext>
                    </c:extLst>
                    <c:numCache>
                      <c:formatCode>General</c:formatCode>
                      <c:ptCount val="2"/>
                      <c:pt idx="0">
                        <c:v>0</c:v>
                      </c:pt>
                      <c:pt idx="1">
                        <c:v>8</c:v>
                      </c:pt>
                    </c:numCache>
                  </c:numRef>
                </c:xVal>
                <c:yVal>
                  <c:numRef>
                    <c:extLst xmlns:c15="http://schemas.microsoft.com/office/drawing/2012/chart">
                      <c:ext xmlns:c15="http://schemas.microsoft.com/office/drawing/2012/chart" uri="{02D57815-91ED-43cb-92C2-25804820EDAC}">
                        <c15:formulaRef>
                          <c15:sqref>'FE vs Field'!$G$2:$G$3</c15:sqref>
                        </c15:formulaRef>
                      </c:ext>
                    </c:extLst>
                    <c:numCache>
                      <c:formatCode>General</c:formatCode>
                      <c:ptCount val="2"/>
                      <c:pt idx="0">
                        <c:v>0</c:v>
                      </c:pt>
                      <c:pt idx="1">
                        <c:v>8</c:v>
                      </c:pt>
                    </c:numCache>
                  </c:numRef>
                </c:yVal>
                <c:smooth val="0"/>
                <c:extLst xmlns:c15="http://schemas.microsoft.com/office/drawing/2012/chart">
                  <c:ext xmlns:c16="http://schemas.microsoft.com/office/drawing/2014/chart" uri="{C3380CC4-5D6E-409C-BE32-E72D297353CC}">
                    <c16:uniqueId val="{00000010-017B-46EA-9288-FB4E5E05069C}"/>
                  </c:ext>
                </c:extLst>
              </c15:ser>
            </c15:filteredScatterSeries>
            <c15:filteredScatterSeries>
              <c15:ser>
                <c:idx val="10"/>
                <c:order val="7"/>
                <c:tx>
                  <c:v>+/- 25% Uncertainty Bounds</c:v>
                </c:tx>
                <c:spPr>
                  <a:ln w="15875" cap="rnd">
                    <a:solidFill>
                      <a:schemeClr val="tx1"/>
                    </a:solidFill>
                    <a:round/>
                  </a:ln>
                  <a:effectLst/>
                </c:spPr>
                <c:marker>
                  <c:symbol val="circle"/>
                  <c:size val="5"/>
                  <c:spPr>
                    <a:solidFill>
                      <a:schemeClr val="accent5">
                        <a:lumMod val="60000"/>
                      </a:schemeClr>
                    </a:solidFill>
                    <a:ln w="9525">
                      <a:solidFill>
                        <a:schemeClr val="accent5">
                          <a:lumMod val="60000"/>
                        </a:schemeClr>
                      </a:solidFill>
                    </a:ln>
                    <a:effectLst/>
                  </c:spPr>
                </c:marker>
                <c:xVal>
                  <c:numRef>
                    <c:extLst xmlns:c15="http://schemas.microsoft.com/office/drawing/2012/chart">
                      <c:ext xmlns:c15="http://schemas.microsoft.com/office/drawing/2012/chart" uri="{02D57815-91ED-43cb-92C2-25804820EDAC}">
                        <c15:formulaRef>
                          <c15:sqref>'FE vs Field'!$H$2:$H$3</c15:sqref>
                        </c15:formulaRef>
                      </c:ext>
                    </c:extLst>
                    <c:numCache>
                      <c:formatCode>General</c:formatCode>
                      <c:ptCount val="2"/>
                      <c:pt idx="0">
                        <c:v>0</c:v>
                      </c:pt>
                      <c:pt idx="1">
                        <c:v>4</c:v>
                      </c:pt>
                    </c:numCache>
                  </c:numRef>
                </c:xVal>
                <c:yVal>
                  <c:numRef>
                    <c:extLst xmlns:c15="http://schemas.microsoft.com/office/drawing/2012/chart">
                      <c:ext xmlns:c15="http://schemas.microsoft.com/office/drawing/2012/chart" uri="{02D57815-91ED-43cb-92C2-25804820EDAC}">
                        <c15:formulaRef>
                          <c15:sqref>'FE vs Field'!$I$2:$I$3</c15:sqref>
                        </c15:formulaRef>
                      </c:ext>
                    </c:extLst>
                    <c:numCache>
                      <c:formatCode>General</c:formatCode>
                      <c:ptCount val="2"/>
                      <c:pt idx="0">
                        <c:v>0</c:v>
                      </c:pt>
                      <c:pt idx="1">
                        <c:v>13.9</c:v>
                      </c:pt>
                    </c:numCache>
                  </c:numRef>
                </c:yVal>
                <c:smooth val="0"/>
                <c:extLst xmlns:c15="http://schemas.microsoft.com/office/drawing/2012/chart">
                  <c:ext xmlns:c16="http://schemas.microsoft.com/office/drawing/2014/chart" uri="{C3380CC4-5D6E-409C-BE32-E72D297353CC}">
                    <c16:uniqueId val="{00000011-017B-46EA-9288-FB4E5E05069C}"/>
                  </c:ext>
                </c:extLst>
              </c15:ser>
            </c15:filteredScatterSeries>
            <c15:filteredScatterSeries>
              <c15:ser>
                <c:idx val="11"/>
                <c:order val="8"/>
                <c:tx>
                  <c:v>+/- 25% Uncertainty Bounds</c:v>
                </c:tx>
                <c:spPr>
                  <a:ln w="25400" cap="rnd">
                    <a:solidFill>
                      <a:schemeClr val="tx1"/>
                    </a:solidFill>
                    <a:round/>
                  </a:ln>
                  <a:effectLst/>
                </c:spPr>
                <c:marker>
                  <c:symbol val="circle"/>
                  <c:size val="5"/>
                  <c:spPr>
                    <a:solidFill>
                      <a:schemeClr val="accent6">
                        <a:lumMod val="60000"/>
                      </a:schemeClr>
                    </a:solidFill>
                    <a:ln w="9525">
                      <a:solidFill>
                        <a:schemeClr val="accent6">
                          <a:lumMod val="60000"/>
                        </a:schemeClr>
                      </a:solidFill>
                    </a:ln>
                    <a:effectLst/>
                  </c:spPr>
                </c:marker>
                <c:dPt>
                  <c:idx val="1"/>
                  <c:marker>
                    <c:symbol val="circle"/>
                    <c:size val="5"/>
                    <c:spPr>
                      <a:solidFill>
                        <a:schemeClr val="accent6">
                          <a:lumMod val="60000"/>
                        </a:schemeClr>
                      </a:solidFill>
                      <a:ln w="9525">
                        <a:solidFill>
                          <a:schemeClr val="accent6">
                            <a:lumMod val="60000"/>
                          </a:schemeClr>
                        </a:solidFill>
                      </a:ln>
                      <a:effectLst/>
                    </c:spPr>
                  </c:marker>
                  <c:bubble3D val="0"/>
                  <c:spPr>
                    <a:ln w="15875" cap="rnd">
                      <a:solidFill>
                        <a:schemeClr val="tx1"/>
                      </a:solidFill>
                      <a:round/>
                    </a:ln>
                    <a:effectLst/>
                  </c:spPr>
                  <c:extLst xmlns:c15="http://schemas.microsoft.com/office/drawing/2012/chart">
                    <c:ext xmlns:c16="http://schemas.microsoft.com/office/drawing/2014/chart" uri="{C3380CC4-5D6E-409C-BE32-E72D297353CC}">
                      <c16:uniqueId val="{00000013-017B-46EA-9288-FB4E5E05069C}"/>
                    </c:ext>
                  </c:extLst>
                </c:dPt>
                <c:xVal>
                  <c:numRef>
                    <c:extLst xmlns:c15="http://schemas.microsoft.com/office/drawing/2012/chart">
                      <c:ext xmlns:c15="http://schemas.microsoft.com/office/drawing/2012/chart" uri="{02D57815-91ED-43cb-92C2-25804820EDAC}">
                        <c15:formulaRef>
                          <c15:sqref>'FE vs Field'!$H$2:$H$3</c15:sqref>
                        </c15:formulaRef>
                      </c:ext>
                    </c:extLst>
                    <c:numCache>
                      <c:formatCode>General</c:formatCode>
                      <c:ptCount val="2"/>
                      <c:pt idx="0">
                        <c:v>0</c:v>
                      </c:pt>
                      <c:pt idx="1">
                        <c:v>4</c:v>
                      </c:pt>
                    </c:numCache>
                  </c:numRef>
                </c:xVal>
                <c:yVal>
                  <c:numRef>
                    <c:extLst xmlns:c15="http://schemas.microsoft.com/office/drawing/2012/chart">
                      <c:ext xmlns:c15="http://schemas.microsoft.com/office/drawing/2012/chart" uri="{02D57815-91ED-43cb-92C2-25804820EDAC}">
                        <c15:formulaRef>
                          <c15:sqref>'FE vs Field'!$J$2:$J$3</c15:sqref>
                        </c15:formulaRef>
                      </c:ext>
                    </c:extLst>
                    <c:numCache>
                      <c:formatCode>General</c:formatCode>
                      <c:ptCount val="2"/>
                      <c:pt idx="0">
                        <c:v>0</c:v>
                      </c:pt>
                      <c:pt idx="1">
                        <c:v>8.34</c:v>
                      </c:pt>
                    </c:numCache>
                  </c:numRef>
                </c:yVal>
                <c:smooth val="0"/>
                <c:extLst xmlns:c15="http://schemas.microsoft.com/office/drawing/2012/chart">
                  <c:ext xmlns:c16="http://schemas.microsoft.com/office/drawing/2014/chart" uri="{C3380CC4-5D6E-409C-BE32-E72D297353CC}">
                    <c16:uniqueId val="{00000014-017B-46EA-9288-FB4E5E05069C}"/>
                  </c:ext>
                </c:extLst>
              </c15:ser>
            </c15:filteredScatterSeries>
            <c15:filteredScatterSeries>
              <c15:ser>
                <c:idx val="13"/>
                <c:order val="9"/>
                <c:tx>
                  <c:v>Line of Equality</c:v>
                </c:tx>
                <c:spPr>
                  <a:ln w="19050" cap="rnd">
                    <a:solidFill>
                      <a:schemeClr val="tx1"/>
                    </a:solidFill>
                    <a:prstDash val="lgDash"/>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dPt>
                  <c:idx val="1"/>
                  <c:marker>
                    <c:symbol val="circle"/>
                    <c:size val="5"/>
                    <c:spPr>
                      <a:solidFill>
                        <a:schemeClr val="accent2">
                          <a:lumMod val="80000"/>
                          <a:lumOff val="20000"/>
                        </a:schemeClr>
                      </a:solidFill>
                      <a:ln w="9525">
                        <a:solidFill>
                          <a:schemeClr val="accent2">
                            <a:lumMod val="80000"/>
                            <a:lumOff val="20000"/>
                          </a:schemeClr>
                        </a:solidFill>
                      </a:ln>
                      <a:effectLst/>
                    </c:spPr>
                  </c:marker>
                  <c:bubble3D val="0"/>
                  <c:spPr>
                    <a:ln w="15875" cap="rnd">
                      <a:solidFill>
                        <a:schemeClr val="tx1"/>
                      </a:solidFill>
                      <a:prstDash val="lgDash"/>
                      <a:round/>
                    </a:ln>
                    <a:effectLst/>
                  </c:spPr>
                  <c:extLst xmlns:c15="http://schemas.microsoft.com/office/drawing/2012/chart">
                    <c:ext xmlns:c16="http://schemas.microsoft.com/office/drawing/2014/chart" uri="{C3380CC4-5D6E-409C-BE32-E72D297353CC}">
                      <c16:uniqueId val="{00000016-017B-46EA-9288-FB4E5E05069C}"/>
                    </c:ext>
                  </c:extLst>
                </c:dPt>
                <c:xVal>
                  <c:numRef>
                    <c:extLst xmlns:c15="http://schemas.microsoft.com/office/drawing/2012/chart">
                      <c:ext xmlns:c15="http://schemas.microsoft.com/office/drawing/2012/chart" uri="{02D57815-91ED-43cb-92C2-25804820EDAC}">
                        <c15:formulaRef>
                          <c15:sqref>'FE vs Field'!$F$2:$F$3</c15:sqref>
                        </c15:formulaRef>
                      </c:ext>
                    </c:extLst>
                    <c:numCache>
                      <c:formatCode>General</c:formatCode>
                      <c:ptCount val="2"/>
                      <c:pt idx="0">
                        <c:v>0</c:v>
                      </c:pt>
                      <c:pt idx="1">
                        <c:v>8</c:v>
                      </c:pt>
                    </c:numCache>
                  </c:numRef>
                </c:xVal>
                <c:yVal>
                  <c:numRef>
                    <c:extLst xmlns:c15="http://schemas.microsoft.com/office/drawing/2012/chart">
                      <c:ext xmlns:c15="http://schemas.microsoft.com/office/drawing/2012/chart" uri="{02D57815-91ED-43cb-92C2-25804820EDAC}">
                        <c15:formulaRef>
                          <c15:sqref>'FE vs Field'!$G$2:$G$3</c15:sqref>
                        </c15:formulaRef>
                      </c:ext>
                    </c:extLst>
                    <c:numCache>
                      <c:formatCode>General</c:formatCode>
                      <c:ptCount val="2"/>
                      <c:pt idx="0">
                        <c:v>0</c:v>
                      </c:pt>
                      <c:pt idx="1">
                        <c:v>8</c:v>
                      </c:pt>
                    </c:numCache>
                  </c:numRef>
                </c:yVal>
                <c:smooth val="0"/>
                <c:extLst xmlns:c15="http://schemas.microsoft.com/office/drawing/2012/chart">
                  <c:ext xmlns:c16="http://schemas.microsoft.com/office/drawing/2014/chart" uri="{C3380CC4-5D6E-409C-BE32-E72D297353CC}">
                    <c16:uniqueId val="{00000017-017B-46EA-9288-FB4E5E05069C}"/>
                  </c:ext>
                </c:extLst>
              </c15:ser>
            </c15:filteredScatterSeries>
            <c15:filteredScatterSeries>
              <c15:ser>
                <c:idx val="14"/>
                <c:order val="10"/>
                <c:tx>
                  <c:v>+/- 25% Uncertainty Bounds</c:v>
                </c:tx>
                <c:spPr>
                  <a:ln w="15875" cap="rnd">
                    <a:solidFill>
                      <a:schemeClr val="tx1"/>
                    </a:solidFill>
                    <a:round/>
                  </a:ln>
                  <a:effectLst/>
                </c:spPr>
                <c:marker>
                  <c:symbol val="circle"/>
                  <c:size val="5"/>
                  <c:spPr>
                    <a:solidFill>
                      <a:schemeClr val="accent3">
                        <a:lumMod val="80000"/>
                        <a:lumOff val="20000"/>
                      </a:schemeClr>
                    </a:solidFill>
                    <a:ln w="9525">
                      <a:solidFill>
                        <a:schemeClr val="accent3">
                          <a:lumMod val="80000"/>
                          <a:lumOff val="20000"/>
                        </a:schemeClr>
                      </a:solidFill>
                    </a:ln>
                    <a:effectLst/>
                  </c:spPr>
                </c:marker>
                <c:xVal>
                  <c:numRef>
                    <c:extLst xmlns:c15="http://schemas.microsoft.com/office/drawing/2012/chart">
                      <c:ext xmlns:c15="http://schemas.microsoft.com/office/drawing/2012/chart" uri="{02D57815-91ED-43cb-92C2-25804820EDAC}">
                        <c15:formulaRef>
                          <c15:sqref>'FE vs Field'!$H$2:$H$3</c15:sqref>
                        </c15:formulaRef>
                      </c:ext>
                    </c:extLst>
                    <c:numCache>
                      <c:formatCode>General</c:formatCode>
                      <c:ptCount val="2"/>
                      <c:pt idx="0">
                        <c:v>0</c:v>
                      </c:pt>
                      <c:pt idx="1">
                        <c:v>4</c:v>
                      </c:pt>
                    </c:numCache>
                  </c:numRef>
                </c:xVal>
                <c:yVal>
                  <c:numRef>
                    <c:extLst xmlns:c15="http://schemas.microsoft.com/office/drawing/2012/chart">
                      <c:ext xmlns:c15="http://schemas.microsoft.com/office/drawing/2012/chart" uri="{02D57815-91ED-43cb-92C2-25804820EDAC}">
                        <c15:formulaRef>
                          <c15:sqref>'FE vs Field'!$I$2:$I$3</c15:sqref>
                        </c15:formulaRef>
                      </c:ext>
                    </c:extLst>
                    <c:numCache>
                      <c:formatCode>General</c:formatCode>
                      <c:ptCount val="2"/>
                      <c:pt idx="0">
                        <c:v>0</c:v>
                      </c:pt>
                      <c:pt idx="1">
                        <c:v>13.9</c:v>
                      </c:pt>
                    </c:numCache>
                  </c:numRef>
                </c:yVal>
                <c:smooth val="0"/>
                <c:extLst xmlns:c15="http://schemas.microsoft.com/office/drawing/2012/chart">
                  <c:ext xmlns:c16="http://schemas.microsoft.com/office/drawing/2014/chart" uri="{C3380CC4-5D6E-409C-BE32-E72D297353CC}">
                    <c16:uniqueId val="{00000018-017B-46EA-9288-FB4E5E05069C}"/>
                  </c:ext>
                </c:extLst>
              </c15:ser>
            </c15:filteredScatterSeries>
            <c15:filteredScatterSeries>
              <c15:ser>
                <c:idx val="15"/>
                <c:order val="11"/>
                <c:tx>
                  <c:v>+/- 25% Uncertainty Bounds</c:v>
                </c:tx>
                <c:spPr>
                  <a:ln w="25400" cap="rnd">
                    <a:solidFill>
                      <a:schemeClr val="tx1"/>
                    </a:solidFill>
                    <a:round/>
                  </a:ln>
                  <a:effectLst/>
                </c:spPr>
                <c:marker>
                  <c:symbol val="circle"/>
                  <c:size val="5"/>
                  <c:spPr>
                    <a:solidFill>
                      <a:schemeClr val="accent4">
                        <a:lumMod val="80000"/>
                        <a:lumOff val="20000"/>
                      </a:schemeClr>
                    </a:solidFill>
                    <a:ln w="9525">
                      <a:solidFill>
                        <a:schemeClr val="accent4">
                          <a:lumMod val="80000"/>
                          <a:lumOff val="20000"/>
                        </a:schemeClr>
                      </a:solidFill>
                    </a:ln>
                    <a:effectLst/>
                  </c:spPr>
                </c:marker>
                <c:dPt>
                  <c:idx val="1"/>
                  <c:marker>
                    <c:symbol val="circle"/>
                    <c:size val="5"/>
                    <c:spPr>
                      <a:solidFill>
                        <a:schemeClr val="accent4">
                          <a:lumMod val="80000"/>
                          <a:lumOff val="20000"/>
                        </a:schemeClr>
                      </a:solidFill>
                      <a:ln w="9525">
                        <a:solidFill>
                          <a:schemeClr val="accent4">
                            <a:lumMod val="80000"/>
                            <a:lumOff val="20000"/>
                          </a:schemeClr>
                        </a:solidFill>
                      </a:ln>
                      <a:effectLst/>
                    </c:spPr>
                  </c:marker>
                  <c:bubble3D val="0"/>
                  <c:spPr>
                    <a:ln w="15875" cap="rnd">
                      <a:solidFill>
                        <a:schemeClr val="tx1"/>
                      </a:solidFill>
                      <a:round/>
                    </a:ln>
                    <a:effectLst/>
                  </c:spPr>
                  <c:extLst xmlns:c15="http://schemas.microsoft.com/office/drawing/2012/chart">
                    <c:ext xmlns:c16="http://schemas.microsoft.com/office/drawing/2014/chart" uri="{C3380CC4-5D6E-409C-BE32-E72D297353CC}">
                      <c16:uniqueId val="{0000001A-017B-46EA-9288-FB4E5E05069C}"/>
                    </c:ext>
                  </c:extLst>
                </c:dPt>
                <c:xVal>
                  <c:numRef>
                    <c:extLst xmlns:c15="http://schemas.microsoft.com/office/drawing/2012/chart">
                      <c:ext xmlns:c15="http://schemas.microsoft.com/office/drawing/2012/chart" uri="{02D57815-91ED-43cb-92C2-25804820EDAC}">
                        <c15:formulaRef>
                          <c15:sqref>'FE vs Field'!$H$2:$H$3</c15:sqref>
                        </c15:formulaRef>
                      </c:ext>
                    </c:extLst>
                    <c:numCache>
                      <c:formatCode>General</c:formatCode>
                      <c:ptCount val="2"/>
                      <c:pt idx="0">
                        <c:v>0</c:v>
                      </c:pt>
                      <c:pt idx="1">
                        <c:v>4</c:v>
                      </c:pt>
                    </c:numCache>
                  </c:numRef>
                </c:xVal>
                <c:yVal>
                  <c:numRef>
                    <c:extLst xmlns:c15="http://schemas.microsoft.com/office/drawing/2012/chart">
                      <c:ext xmlns:c15="http://schemas.microsoft.com/office/drawing/2012/chart" uri="{02D57815-91ED-43cb-92C2-25804820EDAC}">
                        <c15:formulaRef>
                          <c15:sqref>'FE vs Field'!$J$2:$J$3</c15:sqref>
                        </c15:formulaRef>
                      </c:ext>
                    </c:extLst>
                    <c:numCache>
                      <c:formatCode>General</c:formatCode>
                      <c:ptCount val="2"/>
                      <c:pt idx="0">
                        <c:v>0</c:v>
                      </c:pt>
                      <c:pt idx="1">
                        <c:v>8.34</c:v>
                      </c:pt>
                    </c:numCache>
                  </c:numRef>
                </c:yVal>
                <c:smooth val="0"/>
                <c:extLst xmlns:c15="http://schemas.microsoft.com/office/drawing/2012/chart">
                  <c:ext xmlns:c16="http://schemas.microsoft.com/office/drawing/2014/chart" uri="{C3380CC4-5D6E-409C-BE32-E72D297353CC}">
                    <c16:uniqueId val="{0000001B-017B-46EA-9288-FB4E5E05069C}"/>
                  </c:ext>
                </c:extLst>
              </c15:ser>
            </c15:filteredScatterSeries>
            <c15:filteredScatterSeries>
              <c15:ser>
                <c:idx val="17"/>
                <c:order val="12"/>
                <c:tx>
                  <c:v>Line of Equality</c:v>
                </c:tx>
                <c:spPr>
                  <a:ln w="19050" cap="rnd">
                    <a:solidFill>
                      <a:schemeClr val="tx1"/>
                    </a:solidFill>
                    <a:prstDash val="lgDash"/>
                    <a:round/>
                  </a:ln>
                  <a:effectLst/>
                </c:spPr>
                <c:marker>
                  <c:symbol val="circle"/>
                  <c:size val="5"/>
                  <c:spPr>
                    <a:solidFill>
                      <a:schemeClr val="accent6">
                        <a:lumMod val="80000"/>
                        <a:lumOff val="20000"/>
                      </a:schemeClr>
                    </a:solidFill>
                    <a:ln w="9525">
                      <a:solidFill>
                        <a:schemeClr val="accent6">
                          <a:lumMod val="80000"/>
                          <a:lumOff val="20000"/>
                        </a:schemeClr>
                      </a:solidFill>
                    </a:ln>
                    <a:effectLst/>
                  </c:spPr>
                </c:marker>
                <c:dPt>
                  <c:idx val="1"/>
                  <c:marker>
                    <c:symbol val="circle"/>
                    <c:size val="5"/>
                    <c:spPr>
                      <a:solidFill>
                        <a:schemeClr val="accent6">
                          <a:lumMod val="80000"/>
                          <a:lumOff val="20000"/>
                        </a:schemeClr>
                      </a:solidFill>
                      <a:ln w="9525">
                        <a:solidFill>
                          <a:schemeClr val="accent6">
                            <a:lumMod val="80000"/>
                            <a:lumOff val="20000"/>
                          </a:schemeClr>
                        </a:solidFill>
                      </a:ln>
                      <a:effectLst/>
                    </c:spPr>
                  </c:marker>
                  <c:bubble3D val="0"/>
                  <c:spPr>
                    <a:ln w="15875" cap="rnd">
                      <a:solidFill>
                        <a:schemeClr val="tx1"/>
                      </a:solidFill>
                      <a:prstDash val="lgDash"/>
                      <a:round/>
                    </a:ln>
                    <a:effectLst/>
                  </c:spPr>
                  <c:extLst xmlns:c15="http://schemas.microsoft.com/office/drawing/2012/chart">
                    <c:ext xmlns:c16="http://schemas.microsoft.com/office/drawing/2014/chart" uri="{C3380CC4-5D6E-409C-BE32-E72D297353CC}">
                      <c16:uniqueId val="{0000001D-017B-46EA-9288-FB4E5E05069C}"/>
                    </c:ext>
                  </c:extLst>
                </c:dPt>
                <c:xVal>
                  <c:numRef>
                    <c:extLst xmlns:c15="http://schemas.microsoft.com/office/drawing/2012/chart">
                      <c:ext xmlns:c15="http://schemas.microsoft.com/office/drawing/2012/chart" uri="{02D57815-91ED-43cb-92C2-25804820EDAC}">
                        <c15:formulaRef>
                          <c15:sqref>'FE vs Field'!$F$2:$F$3</c15:sqref>
                        </c15:formulaRef>
                      </c:ext>
                    </c:extLst>
                    <c:numCache>
                      <c:formatCode>General</c:formatCode>
                      <c:ptCount val="2"/>
                      <c:pt idx="0">
                        <c:v>0</c:v>
                      </c:pt>
                      <c:pt idx="1">
                        <c:v>8</c:v>
                      </c:pt>
                    </c:numCache>
                  </c:numRef>
                </c:xVal>
                <c:yVal>
                  <c:numRef>
                    <c:extLst xmlns:c15="http://schemas.microsoft.com/office/drawing/2012/chart">
                      <c:ext xmlns:c15="http://schemas.microsoft.com/office/drawing/2012/chart" uri="{02D57815-91ED-43cb-92C2-25804820EDAC}">
                        <c15:formulaRef>
                          <c15:sqref>'FE vs Field'!$G$2:$G$3</c15:sqref>
                        </c15:formulaRef>
                      </c:ext>
                    </c:extLst>
                    <c:numCache>
                      <c:formatCode>General</c:formatCode>
                      <c:ptCount val="2"/>
                      <c:pt idx="0">
                        <c:v>0</c:v>
                      </c:pt>
                      <c:pt idx="1">
                        <c:v>8</c:v>
                      </c:pt>
                    </c:numCache>
                  </c:numRef>
                </c:yVal>
                <c:smooth val="0"/>
                <c:extLst xmlns:c15="http://schemas.microsoft.com/office/drawing/2012/chart">
                  <c:ext xmlns:c16="http://schemas.microsoft.com/office/drawing/2014/chart" uri="{C3380CC4-5D6E-409C-BE32-E72D297353CC}">
                    <c16:uniqueId val="{0000001E-017B-46EA-9288-FB4E5E05069C}"/>
                  </c:ext>
                </c:extLst>
              </c15:ser>
            </c15:filteredScatterSeries>
            <c15:filteredScatterSeries>
              <c15:ser>
                <c:idx val="18"/>
                <c:order val="13"/>
                <c:tx>
                  <c:v>+/- 25% Uncertainty Bounds</c:v>
                </c:tx>
                <c:spPr>
                  <a:ln w="15875" cap="rnd">
                    <a:solidFill>
                      <a:schemeClr val="tx1"/>
                    </a:solidFill>
                    <a:round/>
                  </a:ln>
                  <a:effectLst/>
                </c:spPr>
                <c:marker>
                  <c:symbol val="circle"/>
                  <c:size val="5"/>
                  <c:spPr>
                    <a:solidFill>
                      <a:schemeClr val="accent1">
                        <a:lumMod val="80000"/>
                      </a:schemeClr>
                    </a:solidFill>
                    <a:ln w="9525">
                      <a:solidFill>
                        <a:schemeClr val="accent1">
                          <a:lumMod val="80000"/>
                        </a:schemeClr>
                      </a:solidFill>
                    </a:ln>
                    <a:effectLst/>
                  </c:spPr>
                </c:marker>
                <c:xVal>
                  <c:numRef>
                    <c:extLst xmlns:c15="http://schemas.microsoft.com/office/drawing/2012/chart">
                      <c:ext xmlns:c15="http://schemas.microsoft.com/office/drawing/2012/chart" uri="{02D57815-91ED-43cb-92C2-25804820EDAC}">
                        <c15:formulaRef>
                          <c15:sqref>'FE vs Field'!$H$2:$H$3</c15:sqref>
                        </c15:formulaRef>
                      </c:ext>
                    </c:extLst>
                    <c:numCache>
                      <c:formatCode>General</c:formatCode>
                      <c:ptCount val="2"/>
                      <c:pt idx="0">
                        <c:v>0</c:v>
                      </c:pt>
                      <c:pt idx="1">
                        <c:v>4</c:v>
                      </c:pt>
                    </c:numCache>
                  </c:numRef>
                </c:xVal>
                <c:yVal>
                  <c:numRef>
                    <c:extLst xmlns:c15="http://schemas.microsoft.com/office/drawing/2012/chart">
                      <c:ext xmlns:c15="http://schemas.microsoft.com/office/drawing/2012/chart" uri="{02D57815-91ED-43cb-92C2-25804820EDAC}">
                        <c15:formulaRef>
                          <c15:sqref>'FE vs Field'!$I$2:$I$3</c15:sqref>
                        </c15:formulaRef>
                      </c:ext>
                    </c:extLst>
                    <c:numCache>
                      <c:formatCode>General</c:formatCode>
                      <c:ptCount val="2"/>
                      <c:pt idx="0">
                        <c:v>0</c:v>
                      </c:pt>
                      <c:pt idx="1">
                        <c:v>13.9</c:v>
                      </c:pt>
                    </c:numCache>
                  </c:numRef>
                </c:yVal>
                <c:smooth val="0"/>
                <c:extLst xmlns:c15="http://schemas.microsoft.com/office/drawing/2012/chart">
                  <c:ext xmlns:c16="http://schemas.microsoft.com/office/drawing/2014/chart" uri="{C3380CC4-5D6E-409C-BE32-E72D297353CC}">
                    <c16:uniqueId val="{0000001F-017B-46EA-9288-FB4E5E05069C}"/>
                  </c:ext>
                </c:extLst>
              </c15:ser>
            </c15:filteredScatterSeries>
            <c15:filteredScatterSeries>
              <c15:ser>
                <c:idx val="19"/>
                <c:order val="14"/>
                <c:tx>
                  <c:v>+/- 25% Uncertainty Bounds</c:v>
                </c:tx>
                <c:spPr>
                  <a:ln w="25400" cap="rnd">
                    <a:solidFill>
                      <a:schemeClr val="tx1"/>
                    </a:solidFill>
                    <a:round/>
                  </a:ln>
                  <a:effectLst/>
                </c:spPr>
                <c:marker>
                  <c:symbol val="circle"/>
                  <c:size val="5"/>
                  <c:spPr>
                    <a:solidFill>
                      <a:schemeClr val="accent2">
                        <a:lumMod val="80000"/>
                      </a:schemeClr>
                    </a:solidFill>
                    <a:ln w="9525">
                      <a:solidFill>
                        <a:schemeClr val="accent2">
                          <a:lumMod val="80000"/>
                        </a:schemeClr>
                      </a:solidFill>
                    </a:ln>
                    <a:effectLst/>
                  </c:spPr>
                </c:marker>
                <c:dPt>
                  <c:idx val="1"/>
                  <c:marker>
                    <c:symbol val="circle"/>
                    <c:size val="5"/>
                    <c:spPr>
                      <a:solidFill>
                        <a:schemeClr val="accent2">
                          <a:lumMod val="80000"/>
                        </a:schemeClr>
                      </a:solidFill>
                      <a:ln w="9525">
                        <a:solidFill>
                          <a:schemeClr val="accent2">
                            <a:lumMod val="80000"/>
                          </a:schemeClr>
                        </a:solidFill>
                      </a:ln>
                      <a:effectLst/>
                    </c:spPr>
                  </c:marker>
                  <c:bubble3D val="0"/>
                  <c:spPr>
                    <a:ln w="15875" cap="rnd">
                      <a:solidFill>
                        <a:schemeClr val="tx1"/>
                      </a:solidFill>
                      <a:round/>
                    </a:ln>
                    <a:effectLst/>
                  </c:spPr>
                  <c:extLst xmlns:c15="http://schemas.microsoft.com/office/drawing/2012/chart">
                    <c:ext xmlns:c16="http://schemas.microsoft.com/office/drawing/2014/chart" uri="{C3380CC4-5D6E-409C-BE32-E72D297353CC}">
                      <c16:uniqueId val="{00000021-017B-46EA-9288-FB4E5E05069C}"/>
                    </c:ext>
                  </c:extLst>
                </c:dPt>
                <c:xVal>
                  <c:numRef>
                    <c:extLst xmlns:c15="http://schemas.microsoft.com/office/drawing/2012/chart">
                      <c:ext xmlns:c15="http://schemas.microsoft.com/office/drawing/2012/chart" uri="{02D57815-91ED-43cb-92C2-25804820EDAC}">
                        <c15:formulaRef>
                          <c15:sqref>'FE vs Field'!$H$2:$H$3</c15:sqref>
                        </c15:formulaRef>
                      </c:ext>
                    </c:extLst>
                    <c:numCache>
                      <c:formatCode>General</c:formatCode>
                      <c:ptCount val="2"/>
                      <c:pt idx="0">
                        <c:v>0</c:v>
                      </c:pt>
                      <c:pt idx="1">
                        <c:v>4</c:v>
                      </c:pt>
                    </c:numCache>
                  </c:numRef>
                </c:xVal>
                <c:yVal>
                  <c:numRef>
                    <c:extLst xmlns:c15="http://schemas.microsoft.com/office/drawing/2012/chart">
                      <c:ext xmlns:c15="http://schemas.microsoft.com/office/drawing/2012/chart" uri="{02D57815-91ED-43cb-92C2-25804820EDAC}">
                        <c15:formulaRef>
                          <c15:sqref>'FE vs Field'!$J$2:$J$3</c15:sqref>
                        </c15:formulaRef>
                      </c:ext>
                    </c:extLst>
                    <c:numCache>
                      <c:formatCode>General</c:formatCode>
                      <c:ptCount val="2"/>
                      <c:pt idx="0">
                        <c:v>0</c:v>
                      </c:pt>
                      <c:pt idx="1">
                        <c:v>8.34</c:v>
                      </c:pt>
                    </c:numCache>
                  </c:numRef>
                </c:yVal>
                <c:smooth val="0"/>
                <c:extLst xmlns:c15="http://schemas.microsoft.com/office/drawing/2012/chart">
                  <c:ext xmlns:c16="http://schemas.microsoft.com/office/drawing/2014/chart" uri="{C3380CC4-5D6E-409C-BE32-E72D297353CC}">
                    <c16:uniqueId val="{00000022-017B-46EA-9288-FB4E5E05069C}"/>
                  </c:ext>
                </c:extLst>
              </c15:ser>
            </c15:filteredScatterSeries>
            <c15:filteredScatterSeries>
              <c15:ser>
                <c:idx val="21"/>
                <c:order val="15"/>
                <c:tx>
                  <c:v>Line of Equality</c:v>
                </c:tx>
                <c:spPr>
                  <a:ln w="19050" cap="rnd">
                    <a:solidFill>
                      <a:schemeClr val="tx1"/>
                    </a:solidFill>
                    <a:prstDash val="lgDash"/>
                    <a:round/>
                  </a:ln>
                  <a:effectLst/>
                </c:spPr>
                <c:marker>
                  <c:symbol val="circle"/>
                  <c:size val="5"/>
                  <c:spPr>
                    <a:solidFill>
                      <a:schemeClr val="accent4">
                        <a:lumMod val="80000"/>
                      </a:schemeClr>
                    </a:solidFill>
                    <a:ln w="9525">
                      <a:solidFill>
                        <a:schemeClr val="accent4">
                          <a:lumMod val="80000"/>
                        </a:schemeClr>
                      </a:solidFill>
                    </a:ln>
                    <a:effectLst/>
                  </c:spPr>
                </c:marker>
                <c:dPt>
                  <c:idx val="1"/>
                  <c:marker>
                    <c:symbol val="circle"/>
                    <c:size val="5"/>
                    <c:spPr>
                      <a:solidFill>
                        <a:schemeClr val="accent4">
                          <a:lumMod val="80000"/>
                        </a:schemeClr>
                      </a:solidFill>
                      <a:ln w="9525">
                        <a:solidFill>
                          <a:schemeClr val="accent4">
                            <a:lumMod val="80000"/>
                          </a:schemeClr>
                        </a:solidFill>
                      </a:ln>
                      <a:effectLst/>
                    </c:spPr>
                  </c:marker>
                  <c:bubble3D val="0"/>
                  <c:spPr>
                    <a:ln w="15875" cap="rnd">
                      <a:solidFill>
                        <a:schemeClr val="tx1"/>
                      </a:solidFill>
                      <a:prstDash val="lgDash"/>
                      <a:round/>
                    </a:ln>
                    <a:effectLst/>
                  </c:spPr>
                  <c:extLst xmlns:c15="http://schemas.microsoft.com/office/drawing/2012/chart">
                    <c:ext xmlns:c16="http://schemas.microsoft.com/office/drawing/2014/chart" uri="{C3380CC4-5D6E-409C-BE32-E72D297353CC}">
                      <c16:uniqueId val="{00000024-017B-46EA-9288-FB4E5E05069C}"/>
                    </c:ext>
                  </c:extLst>
                </c:dPt>
                <c:xVal>
                  <c:numRef>
                    <c:extLst xmlns:c15="http://schemas.microsoft.com/office/drawing/2012/chart">
                      <c:ext xmlns:c15="http://schemas.microsoft.com/office/drawing/2012/chart" uri="{02D57815-91ED-43cb-92C2-25804820EDAC}">
                        <c15:formulaRef>
                          <c15:sqref>'FE vs Field'!$F$2:$F$3</c15:sqref>
                        </c15:formulaRef>
                      </c:ext>
                    </c:extLst>
                    <c:numCache>
                      <c:formatCode>General</c:formatCode>
                      <c:ptCount val="2"/>
                      <c:pt idx="0">
                        <c:v>0</c:v>
                      </c:pt>
                      <c:pt idx="1">
                        <c:v>8</c:v>
                      </c:pt>
                    </c:numCache>
                  </c:numRef>
                </c:xVal>
                <c:yVal>
                  <c:numRef>
                    <c:extLst xmlns:c15="http://schemas.microsoft.com/office/drawing/2012/chart">
                      <c:ext xmlns:c15="http://schemas.microsoft.com/office/drawing/2012/chart" uri="{02D57815-91ED-43cb-92C2-25804820EDAC}">
                        <c15:formulaRef>
                          <c15:sqref>'FE vs Field'!$G$2:$G$3</c15:sqref>
                        </c15:formulaRef>
                      </c:ext>
                    </c:extLst>
                    <c:numCache>
                      <c:formatCode>General</c:formatCode>
                      <c:ptCount val="2"/>
                      <c:pt idx="0">
                        <c:v>0</c:v>
                      </c:pt>
                      <c:pt idx="1">
                        <c:v>8</c:v>
                      </c:pt>
                    </c:numCache>
                  </c:numRef>
                </c:yVal>
                <c:smooth val="0"/>
                <c:extLst xmlns:c15="http://schemas.microsoft.com/office/drawing/2012/chart">
                  <c:ext xmlns:c16="http://schemas.microsoft.com/office/drawing/2014/chart" uri="{C3380CC4-5D6E-409C-BE32-E72D297353CC}">
                    <c16:uniqueId val="{00000025-017B-46EA-9288-FB4E5E05069C}"/>
                  </c:ext>
                </c:extLst>
              </c15:ser>
            </c15:filteredScatterSeries>
            <c15:filteredScatterSeries>
              <c15:ser>
                <c:idx val="22"/>
                <c:order val="16"/>
                <c:tx>
                  <c:v>+/- 25% Uncertainty Bounds</c:v>
                </c:tx>
                <c:spPr>
                  <a:ln w="15875" cap="rnd">
                    <a:solidFill>
                      <a:schemeClr val="tx1"/>
                    </a:solidFill>
                    <a:round/>
                  </a:ln>
                  <a:effectLst/>
                </c:spPr>
                <c:marker>
                  <c:symbol val="circle"/>
                  <c:size val="5"/>
                  <c:spPr>
                    <a:solidFill>
                      <a:schemeClr val="accent5">
                        <a:lumMod val="80000"/>
                      </a:schemeClr>
                    </a:solidFill>
                    <a:ln w="9525">
                      <a:solidFill>
                        <a:schemeClr val="accent5">
                          <a:lumMod val="80000"/>
                        </a:schemeClr>
                      </a:solidFill>
                    </a:ln>
                    <a:effectLst/>
                  </c:spPr>
                </c:marker>
                <c:xVal>
                  <c:numRef>
                    <c:extLst xmlns:c15="http://schemas.microsoft.com/office/drawing/2012/chart">
                      <c:ext xmlns:c15="http://schemas.microsoft.com/office/drawing/2012/chart" uri="{02D57815-91ED-43cb-92C2-25804820EDAC}">
                        <c15:formulaRef>
                          <c15:sqref>'FE vs Field'!$H$2:$H$3</c15:sqref>
                        </c15:formulaRef>
                      </c:ext>
                    </c:extLst>
                    <c:numCache>
                      <c:formatCode>General</c:formatCode>
                      <c:ptCount val="2"/>
                      <c:pt idx="0">
                        <c:v>0</c:v>
                      </c:pt>
                      <c:pt idx="1">
                        <c:v>4</c:v>
                      </c:pt>
                    </c:numCache>
                  </c:numRef>
                </c:xVal>
                <c:yVal>
                  <c:numRef>
                    <c:extLst xmlns:c15="http://schemas.microsoft.com/office/drawing/2012/chart">
                      <c:ext xmlns:c15="http://schemas.microsoft.com/office/drawing/2012/chart" uri="{02D57815-91ED-43cb-92C2-25804820EDAC}">
                        <c15:formulaRef>
                          <c15:sqref>'FE vs Field'!$I$2:$I$3</c15:sqref>
                        </c15:formulaRef>
                      </c:ext>
                    </c:extLst>
                    <c:numCache>
                      <c:formatCode>General</c:formatCode>
                      <c:ptCount val="2"/>
                      <c:pt idx="0">
                        <c:v>0</c:v>
                      </c:pt>
                      <c:pt idx="1">
                        <c:v>13.9</c:v>
                      </c:pt>
                    </c:numCache>
                  </c:numRef>
                </c:yVal>
                <c:smooth val="0"/>
                <c:extLst xmlns:c15="http://schemas.microsoft.com/office/drawing/2012/chart">
                  <c:ext xmlns:c16="http://schemas.microsoft.com/office/drawing/2014/chart" uri="{C3380CC4-5D6E-409C-BE32-E72D297353CC}">
                    <c16:uniqueId val="{00000026-017B-46EA-9288-FB4E5E05069C}"/>
                  </c:ext>
                </c:extLst>
              </c15:ser>
            </c15:filteredScatterSeries>
            <c15:filteredScatterSeries>
              <c15:ser>
                <c:idx val="23"/>
                <c:order val="17"/>
                <c:tx>
                  <c:v>+/- 25% Uncertainty Bounds</c:v>
                </c:tx>
                <c:spPr>
                  <a:ln w="25400" cap="rnd">
                    <a:solidFill>
                      <a:schemeClr val="tx1"/>
                    </a:solidFill>
                    <a:round/>
                  </a:ln>
                  <a:effectLst/>
                </c:spPr>
                <c:marker>
                  <c:symbol val="circle"/>
                  <c:size val="5"/>
                  <c:spPr>
                    <a:solidFill>
                      <a:schemeClr val="accent6">
                        <a:lumMod val="80000"/>
                      </a:schemeClr>
                    </a:solidFill>
                    <a:ln w="9525">
                      <a:solidFill>
                        <a:schemeClr val="accent6">
                          <a:lumMod val="80000"/>
                        </a:schemeClr>
                      </a:solidFill>
                    </a:ln>
                    <a:effectLst/>
                  </c:spPr>
                </c:marker>
                <c:dPt>
                  <c:idx val="1"/>
                  <c:marker>
                    <c:symbol val="circle"/>
                    <c:size val="5"/>
                    <c:spPr>
                      <a:solidFill>
                        <a:schemeClr val="accent6">
                          <a:lumMod val="80000"/>
                        </a:schemeClr>
                      </a:solidFill>
                      <a:ln w="9525">
                        <a:solidFill>
                          <a:schemeClr val="accent6">
                            <a:lumMod val="80000"/>
                          </a:schemeClr>
                        </a:solidFill>
                      </a:ln>
                      <a:effectLst/>
                    </c:spPr>
                  </c:marker>
                  <c:bubble3D val="0"/>
                  <c:spPr>
                    <a:ln w="15875" cap="rnd">
                      <a:solidFill>
                        <a:schemeClr val="tx1"/>
                      </a:solidFill>
                      <a:round/>
                    </a:ln>
                    <a:effectLst/>
                  </c:spPr>
                  <c:extLst xmlns:c15="http://schemas.microsoft.com/office/drawing/2012/chart">
                    <c:ext xmlns:c16="http://schemas.microsoft.com/office/drawing/2014/chart" uri="{C3380CC4-5D6E-409C-BE32-E72D297353CC}">
                      <c16:uniqueId val="{00000028-017B-46EA-9288-FB4E5E05069C}"/>
                    </c:ext>
                  </c:extLst>
                </c:dPt>
                <c:xVal>
                  <c:numRef>
                    <c:extLst xmlns:c15="http://schemas.microsoft.com/office/drawing/2012/chart">
                      <c:ext xmlns:c15="http://schemas.microsoft.com/office/drawing/2012/chart" uri="{02D57815-91ED-43cb-92C2-25804820EDAC}">
                        <c15:formulaRef>
                          <c15:sqref>'FE vs Field'!$H$2:$H$3</c15:sqref>
                        </c15:formulaRef>
                      </c:ext>
                    </c:extLst>
                    <c:numCache>
                      <c:formatCode>General</c:formatCode>
                      <c:ptCount val="2"/>
                      <c:pt idx="0">
                        <c:v>0</c:v>
                      </c:pt>
                      <c:pt idx="1">
                        <c:v>4</c:v>
                      </c:pt>
                    </c:numCache>
                  </c:numRef>
                </c:xVal>
                <c:yVal>
                  <c:numRef>
                    <c:extLst xmlns:c15="http://schemas.microsoft.com/office/drawing/2012/chart">
                      <c:ext xmlns:c15="http://schemas.microsoft.com/office/drawing/2012/chart" uri="{02D57815-91ED-43cb-92C2-25804820EDAC}">
                        <c15:formulaRef>
                          <c15:sqref>'FE vs Field'!$J$2:$J$3</c15:sqref>
                        </c15:formulaRef>
                      </c:ext>
                    </c:extLst>
                    <c:numCache>
                      <c:formatCode>General</c:formatCode>
                      <c:ptCount val="2"/>
                      <c:pt idx="0">
                        <c:v>0</c:v>
                      </c:pt>
                      <c:pt idx="1">
                        <c:v>8.34</c:v>
                      </c:pt>
                    </c:numCache>
                  </c:numRef>
                </c:yVal>
                <c:smooth val="0"/>
                <c:extLst xmlns:c15="http://schemas.microsoft.com/office/drawing/2012/chart">
                  <c:ext xmlns:c16="http://schemas.microsoft.com/office/drawing/2014/chart" uri="{C3380CC4-5D6E-409C-BE32-E72D297353CC}">
                    <c16:uniqueId val="{00000029-017B-46EA-9288-FB4E5E05069C}"/>
                  </c:ext>
                </c:extLst>
              </c15:ser>
            </c15:filteredScatterSeries>
            <c15:filteredScatterSeries>
              <c15:ser>
                <c:idx val="25"/>
                <c:order val="18"/>
                <c:tx>
                  <c:v>Line of Equality</c:v>
                </c:tx>
                <c:spPr>
                  <a:ln w="19050" cap="rnd">
                    <a:solidFill>
                      <a:schemeClr val="tx1"/>
                    </a:solidFill>
                    <a:prstDash val="lgDash"/>
                    <a:round/>
                  </a:ln>
                  <a:effectLst/>
                </c:spPr>
                <c:marker>
                  <c:symbol val="circle"/>
                  <c:size val="5"/>
                  <c:spPr>
                    <a:solidFill>
                      <a:schemeClr val="accent2">
                        <a:lumMod val="60000"/>
                        <a:lumOff val="40000"/>
                      </a:schemeClr>
                    </a:solidFill>
                    <a:ln w="9525">
                      <a:solidFill>
                        <a:schemeClr val="accent2">
                          <a:lumMod val="60000"/>
                          <a:lumOff val="40000"/>
                        </a:schemeClr>
                      </a:solidFill>
                    </a:ln>
                    <a:effectLst/>
                  </c:spPr>
                </c:marker>
                <c:dPt>
                  <c:idx val="1"/>
                  <c:marker>
                    <c:symbol val="circle"/>
                    <c:size val="5"/>
                    <c:spPr>
                      <a:solidFill>
                        <a:schemeClr val="accent2">
                          <a:lumMod val="60000"/>
                          <a:lumOff val="40000"/>
                        </a:schemeClr>
                      </a:solidFill>
                      <a:ln w="9525">
                        <a:solidFill>
                          <a:schemeClr val="accent2">
                            <a:lumMod val="60000"/>
                            <a:lumOff val="40000"/>
                          </a:schemeClr>
                        </a:solidFill>
                      </a:ln>
                      <a:effectLst/>
                    </c:spPr>
                  </c:marker>
                  <c:bubble3D val="0"/>
                  <c:spPr>
                    <a:ln w="15875" cap="rnd">
                      <a:solidFill>
                        <a:schemeClr val="tx1"/>
                      </a:solidFill>
                      <a:prstDash val="lgDash"/>
                      <a:round/>
                    </a:ln>
                    <a:effectLst/>
                  </c:spPr>
                  <c:extLst xmlns:c15="http://schemas.microsoft.com/office/drawing/2012/chart">
                    <c:ext xmlns:c16="http://schemas.microsoft.com/office/drawing/2014/chart" uri="{C3380CC4-5D6E-409C-BE32-E72D297353CC}">
                      <c16:uniqueId val="{0000002B-017B-46EA-9288-FB4E5E05069C}"/>
                    </c:ext>
                  </c:extLst>
                </c:dPt>
                <c:xVal>
                  <c:numRef>
                    <c:extLst xmlns:c15="http://schemas.microsoft.com/office/drawing/2012/chart">
                      <c:ext xmlns:c15="http://schemas.microsoft.com/office/drawing/2012/chart" uri="{02D57815-91ED-43cb-92C2-25804820EDAC}">
                        <c15:formulaRef>
                          <c15:sqref>'FE vs Field'!$F$2:$F$3</c15:sqref>
                        </c15:formulaRef>
                      </c:ext>
                    </c:extLst>
                    <c:numCache>
                      <c:formatCode>General</c:formatCode>
                      <c:ptCount val="2"/>
                      <c:pt idx="0">
                        <c:v>0</c:v>
                      </c:pt>
                      <c:pt idx="1">
                        <c:v>8</c:v>
                      </c:pt>
                    </c:numCache>
                  </c:numRef>
                </c:xVal>
                <c:yVal>
                  <c:numRef>
                    <c:extLst xmlns:c15="http://schemas.microsoft.com/office/drawing/2012/chart">
                      <c:ext xmlns:c15="http://schemas.microsoft.com/office/drawing/2012/chart" uri="{02D57815-91ED-43cb-92C2-25804820EDAC}">
                        <c15:formulaRef>
                          <c15:sqref>'FE vs Field'!$G$2:$G$3</c15:sqref>
                        </c15:formulaRef>
                      </c:ext>
                    </c:extLst>
                    <c:numCache>
                      <c:formatCode>General</c:formatCode>
                      <c:ptCount val="2"/>
                      <c:pt idx="0">
                        <c:v>0</c:v>
                      </c:pt>
                      <c:pt idx="1">
                        <c:v>8</c:v>
                      </c:pt>
                    </c:numCache>
                  </c:numRef>
                </c:yVal>
                <c:smooth val="0"/>
                <c:extLst xmlns:c15="http://schemas.microsoft.com/office/drawing/2012/chart">
                  <c:ext xmlns:c16="http://schemas.microsoft.com/office/drawing/2014/chart" uri="{C3380CC4-5D6E-409C-BE32-E72D297353CC}">
                    <c16:uniqueId val="{0000002C-017B-46EA-9288-FB4E5E05069C}"/>
                  </c:ext>
                </c:extLst>
              </c15:ser>
            </c15:filteredScatterSeries>
            <c15:filteredScatterSeries>
              <c15:ser>
                <c:idx val="26"/>
                <c:order val="19"/>
                <c:tx>
                  <c:v>+/- 25% Uncertainty Bounds</c:v>
                </c:tx>
                <c:spPr>
                  <a:ln w="15875" cap="rnd">
                    <a:solidFill>
                      <a:schemeClr val="tx1"/>
                    </a:solidFill>
                    <a:round/>
                  </a:ln>
                  <a:effectLst/>
                </c:spPr>
                <c:marker>
                  <c:symbol val="circle"/>
                  <c:size val="5"/>
                  <c:spPr>
                    <a:solidFill>
                      <a:schemeClr val="accent3">
                        <a:lumMod val="60000"/>
                        <a:lumOff val="40000"/>
                      </a:schemeClr>
                    </a:solidFill>
                    <a:ln w="9525">
                      <a:solidFill>
                        <a:schemeClr val="accent3">
                          <a:lumMod val="60000"/>
                          <a:lumOff val="40000"/>
                        </a:schemeClr>
                      </a:solidFill>
                    </a:ln>
                    <a:effectLst/>
                  </c:spPr>
                </c:marker>
                <c:xVal>
                  <c:numRef>
                    <c:extLst xmlns:c15="http://schemas.microsoft.com/office/drawing/2012/chart">
                      <c:ext xmlns:c15="http://schemas.microsoft.com/office/drawing/2012/chart" uri="{02D57815-91ED-43cb-92C2-25804820EDAC}">
                        <c15:formulaRef>
                          <c15:sqref>'FE vs Field'!$H$2:$H$3</c15:sqref>
                        </c15:formulaRef>
                      </c:ext>
                    </c:extLst>
                    <c:numCache>
                      <c:formatCode>General</c:formatCode>
                      <c:ptCount val="2"/>
                      <c:pt idx="0">
                        <c:v>0</c:v>
                      </c:pt>
                      <c:pt idx="1">
                        <c:v>4</c:v>
                      </c:pt>
                    </c:numCache>
                  </c:numRef>
                </c:xVal>
                <c:yVal>
                  <c:numRef>
                    <c:extLst xmlns:c15="http://schemas.microsoft.com/office/drawing/2012/chart">
                      <c:ext xmlns:c15="http://schemas.microsoft.com/office/drawing/2012/chart" uri="{02D57815-91ED-43cb-92C2-25804820EDAC}">
                        <c15:formulaRef>
                          <c15:sqref>'FE vs Field'!$I$2:$I$3</c15:sqref>
                        </c15:formulaRef>
                      </c:ext>
                    </c:extLst>
                    <c:numCache>
                      <c:formatCode>General</c:formatCode>
                      <c:ptCount val="2"/>
                      <c:pt idx="0">
                        <c:v>0</c:v>
                      </c:pt>
                      <c:pt idx="1">
                        <c:v>13.9</c:v>
                      </c:pt>
                    </c:numCache>
                  </c:numRef>
                </c:yVal>
                <c:smooth val="0"/>
                <c:extLst xmlns:c15="http://schemas.microsoft.com/office/drawing/2012/chart">
                  <c:ext xmlns:c16="http://schemas.microsoft.com/office/drawing/2014/chart" uri="{C3380CC4-5D6E-409C-BE32-E72D297353CC}">
                    <c16:uniqueId val="{0000002D-017B-46EA-9288-FB4E5E05069C}"/>
                  </c:ext>
                </c:extLst>
              </c15:ser>
            </c15:filteredScatterSeries>
            <c15:filteredScatterSeries>
              <c15:ser>
                <c:idx val="27"/>
                <c:order val="20"/>
                <c:tx>
                  <c:v>+/- 25% Uncertainty Bounds</c:v>
                </c:tx>
                <c:spPr>
                  <a:ln w="25400" cap="rnd">
                    <a:solidFill>
                      <a:schemeClr val="tx1"/>
                    </a:solidFill>
                    <a:round/>
                  </a:ln>
                  <a:effectLst/>
                </c:spPr>
                <c:marker>
                  <c:symbol val="circle"/>
                  <c:size val="5"/>
                  <c:spPr>
                    <a:solidFill>
                      <a:schemeClr val="accent4">
                        <a:lumMod val="60000"/>
                        <a:lumOff val="40000"/>
                      </a:schemeClr>
                    </a:solidFill>
                    <a:ln w="9525">
                      <a:solidFill>
                        <a:schemeClr val="accent4">
                          <a:lumMod val="60000"/>
                          <a:lumOff val="40000"/>
                        </a:schemeClr>
                      </a:solidFill>
                    </a:ln>
                    <a:effectLst/>
                  </c:spPr>
                </c:marker>
                <c:dPt>
                  <c:idx val="1"/>
                  <c:marker>
                    <c:symbol val="circle"/>
                    <c:size val="5"/>
                    <c:spPr>
                      <a:solidFill>
                        <a:schemeClr val="accent4">
                          <a:lumMod val="60000"/>
                          <a:lumOff val="40000"/>
                        </a:schemeClr>
                      </a:solidFill>
                      <a:ln w="9525">
                        <a:solidFill>
                          <a:schemeClr val="accent4">
                            <a:lumMod val="60000"/>
                            <a:lumOff val="40000"/>
                          </a:schemeClr>
                        </a:solidFill>
                      </a:ln>
                      <a:effectLst/>
                    </c:spPr>
                  </c:marker>
                  <c:bubble3D val="0"/>
                  <c:spPr>
                    <a:ln w="15875" cap="rnd">
                      <a:solidFill>
                        <a:schemeClr val="tx1"/>
                      </a:solidFill>
                      <a:round/>
                    </a:ln>
                    <a:effectLst/>
                  </c:spPr>
                  <c:extLst xmlns:c15="http://schemas.microsoft.com/office/drawing/2012/chart">
                    <c:ext xmlns:c16="http://schemas.microsoft.com/office/drawing/2014/chart" uri="{C3380CC4-5D6E-409C-BE32-E72D297353CC}">
                      <c16:uniqueId val="{0000002F-017B-46EA-9288-FB4E5E05069C}"/>
                    </c:ext>
                  </c:extLst>
                </c:dPt>
                <c:xVal>
                  <c:numRef>
                    <c:extLst xmlns:c15="http://schemas.microsoft.com/office/drawing/2012/chart">
                      <c:ext xmlns:c15="http://schemas.microsoft.com/office/drawing/2012/chart" uri="{02D57815-91ED-43cb-92C2-25804820EDAC}">
                        <c15:formulaRef>
                          <c15:sqref>'FE vs Field'!$H$2:$H$3</c15:sqref>
                        </c15:formulaRef>
                      </c:ext>
                    </c:extLst>
                    <c:numCache>
                      <c:formatCode>General</c:formatCode>
                      <c:ptCount val="2"/>
                      <c:pt idx="0">
                        <c:v>0</c:v>
                      </c:pt>
                      <c:pt idx="1">
                        <c:v>4</c:v>
                      </c:pt>
                    </c:numCache>
                  </c:numRef>
                </c:xVal>
                <c:yVal>
                  <c:numRef>
                    <c:extLst xmlns:c15="http://schemas.microsoft.com/office/drawing/2012/chart">
                      <c:ext xmlns:c15="http://schemas.microsoft.com/office/drawing/2012/chart" uri="{02D57815-91ED-43cb-92C2-25804820EDAC}">
                        <c15:formulaRef>
                          <c15:sqref>'FE vs Field'!$J$2:$J$3</c15:sqref>
                        </c15:formulaRef>
                      </c:ext>
                    </c:extLst>
                    <c:numCache>
                      <c:formatCode>General</c:formatCode>
                      <c:ptCount val="2"/>
                      <c:pt idx="0">
                        <c:v>0</c:v>
                      </c:pt>
                      <c:pt idx="1">
                        <c:v>8.34</c:v>
                      </c:pt>
                    </c:numCache>
                  </c:numRef>
                </c:yVal>
                <c:smooth val="0"/>
                <c:extLst xmlns:c15="http://schemas.microsoft.com/office/drawing/2012/chart">
                  <c:ext xmlns:c16="http://schemas.microsoft.com/office/drawing/2014/chart" uri="{C3380CC4-5D6E-409C-BE32-E72D297353CC}">
                    <c16:uniqueId val="{00000030-017B-46EA-9288-FB4E5E05069C}"/>
                  </c:ext>
                </c:extLst>
              </c15:ser>
            </c15:filteredScatterSeries>
            <c15:filteredScatterSeries>
              <c15:ser>
                <c:idx val="2"/>
                <c:order val="22"/>
                <c:tx>
                  <c:v>+/- 25% Uncertainty Bounds</c:v>
                </c:tx>
                <c:spPr>
                  <a:ln w="15875" cap="rnd">
                    <a:solidFill>
                      <a:schemeClr val="tx1"/>
                    </a:solidFill>
                    <a:round/>
                  </a:ln>
                  <a:effectLst/>
                </c:spPr>
                <c:marker>
                  <c:symbol val="none"/>
                </c:marker>
                <c:xVal>
                  <c:numRef>
                    <c:extLst xmlns:c15="http://schemas.microsoft.com/office/drawing/2012/chart">
                      <c:ext xmlns:c15="http://schemas.microsoft.com/office/drawing/2012/chart" uri="{02D57815-91ED-43cb-92C2-25804820EDAC}">
                        <c15:formulaRef>
                          <c15:sqref>'FE vs Field'!$H$2:$H$3</c15:sqref>
                        </c15:formulaRef>
                      </c:ext>
                    </c:extLst>
                    <c:numCache>
                      <c:formatCode>General</c:formatCode>
                      <c:ptCount val="2"/>
                      <c:pt idx="0">
                        <c:v>0</c:v>
                      </c:pt>
                      <c:pt idx="1">
                        <c:v>4</c:v>
                      </c:pt>
                    </c:numCache>
                  </c:numRef>
                </c:xVal>
                <c:yVal>
                  <c:numRef>
                    <c:extLst xmlns:c15="http://schemas.microsoft.com/office/drawing/2012/chart">
                      <c:ext xmlns:c15="http://schemas.microsoft.com/office/drawing/2012/chart" uri="{02D57815-91ED-43cb-92C2-25804820EDAC}">
                        <c15:formulaRef>
                          <c15:sqref>'FE vs Field'!$I$2:$I$3</c15:sqref>
                        </c15:formulaRef>
                      </c:ext>
                    </c:extLst>
                    <c:numCache>
                      <c:formatCode>General</c:formatCode>
                      <c:ptCount val="2"/>
                      <c:pt idx="0">
                        <c:v>0</c:v>
                      </c:pt>
                      <c:pt idx="1">
                        <c:v>13.9</c:v>
                      </c:pt>
                    </c:numCache>
                  </c:numRef>
                </c:yVal>
                <c:smooth val="0"/>
                <c:extLst xmlns:c15="http://schemas.microsoft.com/office/drawing/2012/chart">
                  <c:ext xmlns:c16="http://schemas.microsoft.com/office/drawing/2014/chart" uri="{C3380CC4-5D6E-409C-BE32-E72D297353CC}">
                    <c16:uniqueId val="{00000031-017B-46EA-9288-FB4E5E05069C}"/>
                  </c:ext>
                </c:extLst>
              </c15:ser>
            </c15:filteredScatterSeries>
            <c15:filteredScatterSeries>
              <c15:ser>
                <c:idx val="3"/>
                <c:order val="23"/>
                <c:tx>
                  <c:v>+/- 25% Uncertainty Bounds</c:v>
                </c:tx>
                <c:spPr>
                  <a:ln w="25400" cap="rnd">
                    <a:solidFill>
                      <a:schemeClr val="tx1"/>
                    </a:solidFill>
                    <a:round/>
                  </a:ln>
                  <a:effectLst/>
                </c:spPr>
                <c:marker>
                  <c:symbol val="none"/>
                </c:marker>
                <c:dPt>
                  <c:idx val="1"/>
                  <c:marker>
                    <c:symbol val="none"/>
                  </c:marker>
                  <c:bubble3D val="0"/>
                  <c:spPr>
                    <a:ln w="15875" cap="rnd">
                      <a:solidFill>
                        <a:schemeClr val="tx1"/>
                      </a:solidFill>
                      <a:round/>
                    </a:ln>
                    <a:effectLst/>
                  </c:spPr>
                  <c:extLst xmlns:c15="http://schemas.microsoft.com/office/drawing/2012/chart">
                    <c:ext xmlns:c16="http://schemas.microsoft.com/office/drawing/2014/chart" uri="{C3380CC4-5D6E-409C-BE32-E72D297353CC}">
                      <c16:uniqueId val="{00000033-017B-46EA-9288-FB4E5E05069C}"/>
                    </c:ext>
                  </c:extLst>
                </c:dPt>
                <c:xVal>
                  <c:numRef>
                    <c:extLst xmlns:c15="http://schemas.microsoft.com/office/drawing/2012/chart">
                      <c:ext xmlns:c15="http://schemas.microsoft.com/office/drawing/2012/chart" uri="{02D57815-91ED-43cb-92C2-25804820EDAC}">
                        <c15:formulaRef>
                          <c15:sqref>'FE vs Field'!$H$2:$H$3</c15:sqref>
                        </c15:formulaRef>
                      </c:ext>
                    </c:extLst>
                    <c:numCache>
                      <c:formatCode>General</c:formatCode>
                      <c:ptCount val="2"/>
                      <c:pt idx="0">
                        <c:v>0</c:v>
                      </c:pt>
                      <c:pt idx="1">
                        <c:v>4</c:v>
                      </c:pt>
                    </c:numCache>
                  </c:numRef>
                </c:xVal>
                <c:yVal>
                  <c:numRef>
                    <c:extLst xmlns:c15="http://schemas.microsoft.com/office/drawing/2012/chart">
                      <c:ext xmlns:c15="http://schemas.microsoft.com/office/drawing/2012/chart" uri="{02D57815-91ED-43cb-92C2-25804820EDAC}">
                        <c15:formulaRef>
                          <c15:sqref>'FE vs Field'!$J$2:$J$3</c15:sqref>
                        </c15:formulaRef>
                      </c:ext>
                    </c:extLst>
                    <c:numCache>
                      <c:formatCode>General</c:formatCode>
                      <c:ptCount val="2"/>
                      <c:pt idx="0">
                        <c:v>0</c:v>
                      </c:pt>
                      <c:pt idx="1">
                        <c:v>8.34</c:v>
                      </c:pt>
                    </c:numCache>
                  </c:numRef>
                </c:yVal>
                <c:smooth val="0"/>
                <c:extLst xmlns:c15="http://schemas.microsoft.com/office/drawing/2012/chart">
                  <c:ext xmlns:c16="http://schemas.microsoft.com/office/drawing/2014/chart" uri="{C3380CC4-5D6E-409C-BE32-E72D297353CC}">
                    <c16:uniqueId val="{00000034-017B-46EA-9288-FB4E5E05069C}"/>
                  </c:ext>
                </c:extLst>
              </c15:ser>
            </c15:filteredScatterSeries>
          </c:ext>
        </c:extLst>
      </c:scatterChart>
      <c:valAx>
        <c:axId val="-359378208"/>
        <c:scaling>
          <c:orientation val="minMax"/>
          <c:max val="2.5"/>
          <c:min val="0"/>
        </c:scaling>
        <c:delete val="0"/>
        <c:axPos val="b"/>
        <c:title>
          <c:tx>
            <c:rich>
              <a:bodyPr rot="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b="1" dirty="0"/>
                  <a:t>Measured Displacement, mm</a:t>
                </a:r>
              </a:p>
            </c:rich>
          </c:tx>
          <c:layout>
            <c:manualLayout>
              <c:xMode val="edge"/>
              <c:yMode val="edge"/>
              <c:x val="0.28797849788007301"/>
              <c:y val="0.91415129495062397"/>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0.0" sourceLinked="0"/>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359369648"/>
        <c:crosses val="autoZero"/>
        <c:crossBetween val="midCat"/>
        <c:majorUnit val="0.5"/>
      </c:valAx>
      <c:valAx>
        <c:axId val="-359369648"/>
        <c:scaling>
          <c:orientation val="minMax"/>
          <c:max val="4"/>
          <c:min val="0"/>
        </c:scaling>
        <c:delete val="0"/>
        <c:axPos val="l"/>
        <c:title>
          <c:tx>
            <c:rich>
              <a:bodyPr rot="-540000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b="1" dirty="0"/>
                  <a:t>FE  Displacement, mm</a:t>
                </a:r>
              </a:p>
            </c:rich>
          </c:tx>
          <c:layout>
            <c:manualLayout>
              <c:xMode val="edge"/>
              <c:yMode val="edge"/>
              <c:x val="7.1505484891311701E-5"/>
              <c:y val="0.14436869231480201"/>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0" sourceLinked="0"/>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359378208"/>
        <c:crosses val="autoZero"/>
        <c:crossBetween val="midCat"/>
        <c:majorUnit val="1"/>
      </c:val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sz="1600">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05821999522787"/>
          <c:y val="4.1058283471607455E-2"/>
          <c:w val="0.80348723455022664"/>
          <c:h val="0.79051837270341208"/>
        </c:manualLayout>
      </c:layout>
      <c:scatterChart>
        <c:scatterStyle val="lineMarker"/>
        <c:varyColors val="0"/>
        <c:ser>
          <c:idx val="0"/>
          <c:order val="0"/>
          <c:tx>
            <c:strRef>
              <c:f>'Raw Data'!$M$1</c:f>
              <c:strCache>
                <c:ptCount val="1"/>
                <c:pt idx="0">
                  <c:v>ANN</c:v>
                </c:pt>
              </c:strCache>
            </c:strRef>
          </c:tx>
          <c:spPr>
            <a:ln w="19050" cap="rnd">
              <a:noFill/>
              <a:round/>
            </a:ln>
            <a:effectLst/>
          </c:spPr>
          <c:marker>
            <c:symbol val="circle"/>
            <c:size val="4"/>
            <c:spPr>
              <a:solidFill>
                <a:schemeClr val="tx1"/>
              </a:solidFill>
              <a:ln w="9525">
                <a:solidFill>
                  <a:schemeClr val="tx1"/>
                </a:solidFill>
              </a:ln>
              <a:effectLst/>
            </c:spPr>
          </c:marker>
          <c:trendline>
            <c:spPr>
              <a:ln w="19050" cap="rnd">
                <a:solidFill>
                  <a:schemeClr val="tx1"/>
                </a:solidFill>
                <a:prstDash val="solid"/>
              </a:ln>
              <a:effectLst/>
            </c:spPr>
            <c:trendlineType val="linear"/>
            <c:intercept val="0"/>
            <c:dispRSqr val="1"/>
            <c:dispEq val="1"/>
            <c:trendlineLbl>
              <c:layout>
                <c:manualLayout>
                  <c:x val="-0.47874254354569318"/>
                  <c:y val="1.5027228359993651E-2"/>
                </c:manualLayout>
              </c:layout>
              <c:tx>
                <c:rich>
                  <a:bodyPr rot="0" spcFirstLastPara="1" vertOverflow="ellipsis" vert="horz" wrap="square" anchor="ctr" anchorCtr="1"/>
                  <a:lstStyle/>
                  <a:p>
                    <a:pPr>
                      <a:defRPr sz="16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r>
                      <a:rPr lang="en-US" sz="1600"/>
                      <a:t>R² </a:t>
                    </a:r>
                    <a:r>
                      <a:rPr lang="en-US" sz="1600" dirty="0"/>
                      <a:t>= 0.99</a:t>
                    </a:r>
                  </a:p>
                  <a:p>
                    <a:pPr>
                      <a:defRPr sz="1600"/>
                    </a:pPr>
                    <a:r>
                      <a:rPr lang="en-US" sz="1600" dirty="0"/>
                      <a:t>SEE = 0.10 mm</a:t>
                    </a:r>
                  </a:p>
                </c:rich>
              </c:tx>
              <c:numFmt formatCode="General" sourceLinked="0"/>
              <c:spPr>
                <a:noFill/>
                <a:ln>
                  <a:noFill/>
                </a:ln>
                <a:effectLst/>
              </c:spPr>
              <c:txPr>
                <a:bodyPr rot="0" spcFirstLastPara="1" vertOverflow="ellipsis" vert="horz" wrap="square" anchor="ctr" anchorCtr="1"/>
                <a:lstStyle/>
                <a:p>
                  <a:pPr>
                    <a:defRPr sz="16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trendlineLbl>
          </c:trendline>
          <c:xVal>
            <c:numRef>
              <c:f>'Raw Data'!$L$2:$L$7840</c:f>
              <c:numCache>
                <c:formatCode>General</c:formatCode>
                <c:ptCount val="7839"/>
                <c:pt idx="0">
                  <c:v>4.67</c:v>
                </c:pt>
                <c:pt idx="1">
                  <c:v>1.79</c:v>
                </c:pt>
                <c:pt idx="2">
                  <c:v>0.81</c:v>
                </c:pt>
                <c:pt idx="3">
                  <c:v>2.88</c:v>
                </c:pt>
                <c:pt idx="4">
                  <c:v>0.56999999999999995</c:v>
                </c:pt>
                <c:pt idx="5">
                  <c:v>1.97</c:v>
                </c:pt>
                <c:pt idx="6">
                  <c:v>2.6</c:v>
                </c:pt>
                <c:pt idx="7">
                  <c:v>2.2400000000000002</c:v>
                </c:pt>
                <c:pt idx="8">
                  <c:v>1.82</c:v>
                </c:pt>
                <c:pt idx="9">
                  <c:v>1.89</c:v>
                </c:pt>
                <c:pt idx="10">
                  <c:v>2.15</c:v>
                </c:pt>
                <c:pt idx="11">
                  <c:v>1.1200000000000001</c:v>
                </c:pt>
                <c:pt idx="12">
                  <c:v>4.3599999999999977</c:v>
                </c:pt>
                <c:pt idx="13">
                  <c:v>1.51</c:v>
                </c:pt>
                <c:pt idx="14">
                  <c:v>1.99</c:v>
                </c:pt>
                <c:pt idx="15">
                  <c:v>1.34</c:v>
                </c:pt>
                <c:pt idx="16">
                  <c:v>1.1599999999999999</c:v>
                </c:pt>
                <c:pt idx="17">
                  <c:v>0.65</c:v>
                </c:pt>
                <c:pt idx="18">
                  <c:v>1.29</c:v>
                </c:pt>
                <c:pt idx="19">
                  <c:v>3.4</c:v>
                </c:pt>
                <c:pt idx="20">
                  <c:v>2.58</c:v>
                </c:pt>
                <c:pt idx="21">
                  <c:v>1.94</c:v>
                </c:pt>
                <c:pt idx="22">
                  <c:v>4.1399999999999997</c:v>
                </c:pt>
                <c:pt idx="23">
                  <c:v>0.79</c:v>
                </c:pt>
                <c:pt idx="24">
                  <c:v>0.68</c:v>
                </c:pt>
                <c:pt idx="25">
                  <c:v>0.79</c:v>
                </c:pt>
                <c:pt idx="26">
                  <c:v>5.21</c:v>
                </c:pt>
                <c:pt idx="27">
                  <c:v>2.79</c:v>
                </c:pt>
                <c:pt idx="28">
                  <c:v>1.51</c:v>
                </c:pt>
                <c:pt idx="29">
                  <c:v>1.58</c:v>
                </c:pt>
                <c:pt idx="30">
                  <c:v>2.0699999999999998</c:v>
                </c:pt>
                <c:pt idx="31">
                  <c:v>1.42</c:v>
                </c:pt>
                <c:pt idx="32">
                  <c:v>1.77</c:v>
                </c:pt>
                <c:pt idx="33">
                  <c:v>1.1499999999999999</c:v>
                </c:pt>
                <c:pt idx="34">
                  <c:v>3.09</c:v>
                </c:pt>
                <c:pt idx="35">
                  <c:v>1.48</c:v>
                </c:pt>
                <c:pt idx="36">
                  <c:v>2.11</c:v>
                </c:pt>
                <c:pt idx="37">
                  <c:v>6.6499999999999977</c:v>
                </c:pt>
                <c:pt idx="38">
                  <c:v>2.4900000000000002</c:v>
                </c:pt>
                <c:pt idx="39">
                  <c:v>4.13</c:v>
                </c:pt>
                <c:pt idx="40">
                  <c:v>1.77</c:v>
                </c:pt>
                <c:pt idx="41">
                  <c:v>4.29</c:v>
                </c:pt>
                <c:pt idx="42">
                  <c:v>3.33</c:v>
                </c:pt>
                <c:pt idx="43">
                  <c:v>1.9</c:v>
                </c:pt>
                <c:pt idx="44">
                  <c:v>0.77</c:v>
                </c:pt>
                <c:pt idx="45">
                  <c:v>2.0699999999999998</c:v>
                </c:pt>
                <c:pt idx="46">
                  <c:v>1.7</c:v>
                </c:pt>
                <c:pt idx="47">
                  <c:v>0.83</c:v>
                </c:pt>
                <c:pt idx="48">
                  <c:v>0.66</c:v>
                </c:pt>
                <c:pt idx="49">
                  <c:v>0.69</c:v>
                </c:pt>
                <c:pt idx="50">
                  <c:v>3.49</c:v>
                </c:pt>
                <c:pt idx="51">
                  <c:v>0.87</c:v>
                </c:pt>
                <c:pt idx="52">
                  <c:v>1.47</c:v>
                </c:pt>
                <c:pt idx="53">
                  <c:v>1.3</c:v>
                </c:pt>
                <c:pt idx="54">
                  <c:v>1.75</c:v>
                </c:pt>
                <c:pt idx="55">
                  <c:v>2.06</c:v>
                </c:pt>
                <c:pt idx="56">
                  <c:v>3.1</c:v>
                </c:pt>
                <c:pt idx="57">
                  <c:v>0.89</c:v>
                </c:pt>
                <c:pt idx="58">
                  <c:v>2.13</c:v>
                </c:pt>
                <c:pt idx="59">
                  <c:v>1.23</c:v>
                </c:pt>
                <c:pt idx="60">
                  <c:v>3.72</c:v>
                </c:pt>
                <c:pt idx="61">
                  <c:v>4.18</c:v>
                </c:pt>
                <c:pt idx="62">
                  <c:v>1.34</c:v>
                </c:pt>
                <c:pt idx="63">
                  <c:v>6.63</c:v>
                </c:pt>
                <c:pt idx="64">
                  <c:v>0.93</c:v>
                </c:pt>
                <c:pt idx="65">
                  <c:v>1.97</c:v>
                </c:pt>
                <c:pt idx="66">
                  <c:v>2.92</c:v>
                </c:pt>
                <c:pt idx="67">
                  <c:v>0.65</c:v>
                </c:pt>
                <c:pt idx="68">
                  <c:v>2.35</c:v>
                </c:pt>
                <c:pt idx="69">
                  <c:v>1.23</c:v>
                </c:pt>
                <c:pt idx="70">
                  <c:v>1.27</c:v>
                </c:pt>
                <c:pt idx="71">
                  <c:v>4.1599999999999966</c:v>
                </c:pt>
                <c:pt idx="72">
                  <c:v>1.99</c:v>
                </c:pt>
                <c:pt idx="73">
                  <c:v>1.87</c:v>
                </c:pt>
                <c:pt idx="74">
                  <c:v>0.65</c:v>
                </c:pt>
                <c:pt idx="75">
                  <c:v>1.07</c:v>
                </c:pt>
                <c:pt idx="76">
                  <c:v>2.4900000000000002</c:v>
                </c:pt>
                <c:pt idx="77">
                  <c:v>2.68</c:v>
                </c:pt>
                <c:pt idx="78">
                  <c:v>0.54</c:v>
                </c:pt>
                <c:pt idx="79">
                  <c:v>1.1299999999999999</c:v>
                </c:pt>
                <c:pt idx="80">
                  <c:v>1.54</c:v>
                </c:pt>
                <c:pt idx="81">
                  <c:v>0.85</c:v>
                </c:pt>
                <c:pt idx="82">
                  <c:v>2.19</c:v>
                </c:pt>
                <c:pt idx="83">
                  <c:v>1.01</c:v>
                </c:pt>
                <c:pt idx="84">
                  <c:v>0.82</c:v>
                </c:pt>
                <c:pt idx="85">
                  <c:v>1.68</c:v>
                </c:pt>
                <c:pt idx="86">
                  <c:v>3.67</c:v>
                </c:pt>
                <c:pt idx="87">
                  <c:v>2.56</c:v>
                </c:pt>
                <c:pt idx="88">
                  <c:v>1.27</c:v>
                </c:pt>
                <c:pt idx="89">
                  <c:v>0.68</c:v>
                </c:pt>
                <c:pt idx="90">
                  <c:v>1.85</c:v>
                </c:pt>
                <c:pt idx="91">
                  <c:v>0.56999999999999995</c:v>
                </c:pt>
                <c:pt idx="92">
                  <c:v>2.33</c:v>
                </c:pt>
                <c:pt idx="93">
                  <c:v>2.15</c:v>
                </c:pt>
                <c:pt idx="94">
                  <c:v>2.2999999999999998</c:v>
                </c:pt>
                <c:pt idx="95">
                  <c:v>0.87</c:v>
                </c:pt>
                <c:pt idx="96">
                  <c:v>7.91</c:v>
                </c:pt>
                <c:pt idx="97">
                  <c:v>4.6399999999999997</c:v>
                </c:pt>
                <c:pt idx="98">
                  <c:v>1.56</c:v>
                </c:pt>
                <c:pt idx="99">
                  <c:v>1.33</c:v>
                </c:pt>
                <c:pt idx="100">
                  <c:v>2.2000000000000002</c:v>
                </c:pt>
                <c:pt idx="101">
                  <c:v>0.89</c:v>
                </c:pt>
                <c:pt idx="102">
                  <c:v>2.65</c:v>
                </c:pt>
                <c:pt idx="103">
                  <c:v>1.1599999999999999</c:v>
                </c:pt>
                <c:pt idx="104">
                  <c:v>4.7300000000000004</c:v>
                </c:pt>
                <c:pt idx="105">
                  <c:v>2.8</c:v>
                </c:pt>
                <c:pt idx="106">
                  <c:v>0.95</c:v>
                </c:pt>
                <c:pt idx="107">
                  <c:v>1.34</c:v>
                </c:pt>
                <c:pt idx="108">
                  <c:v>1</c:v>
                </c:pt>
                <c:pt idx="109">
                  <c:v>1.44</c:v>
                </c:pt>
                <c:pt idx="110">
                  <c:v>2.64</c:v>
                </c:pt>
                <c:pt idx="111">
                  <c:v>2.2799999999999998</c:v>
                </c:pt>
                <c:pt idx="112">
                  <c:v>2.17</c:v>
                </c:pt>
                <c:pt idx="113">
                  <c:v>4.92</c:v>
                </c:pt>
                <c:pt idx="114">
                  <c:v>0.89</c:v>
                </c:pt>
                <c:pt idx="115">
                  <c:v>2.89</c:v>
                </c:pt>
                <c:pt idx="116">
                  <c:v>1.05</c:v>
                </c:pt>
                <c:pt idx="117">
                  <c:v>3.93</c:v>
                </c:pt>
                <c:pt idx="118">
                  <c:v>2.14</c:v>
                </c:pt>
                <c:pt idx="119">
                  <c:v>2.54</c:v>
                </c:pt>
                <c:pt idx="120">
                  <c:v>0.55000000000000004</c:v>
                </c:pt>
                <c:pt idx="121">
                  <c:v>1.88</c:v>
                </c:pt>
                <c:pt idx="122">
                  <c:v>1.69</c:v>
                </c:pt>
                <c:pt idx="123">
                  <c:v>0.76</c:v>
                </c:pt>
                <c:pt idx="124">
                  <c:v>1.03</c:v>
                </c:pt>
                <c:pt idx="125">
                  <c:v>1.23</c:v>
                </c:pt>
                <c:pt idx="126">
                  <c:v>0.79</c:v>
                </c:pt>
                <c:pt idx="127">
                  <c:v>0.84</c:v>
                </c:pt>
                <c:pt idx="128">
                  <c:v>2.08</c:v>
                </c:pt>
                <c:pt idx="129">
                  <c:v>1.57</c:v>
                </c:pt>
                <c:pt idx="130">
                  <c:v>0.55000000000000004</c:v>
                </c:pt>
                <c:pt idx="131">
                  <c:v>0.53</c:v>
                </c:pt>
                <c:pt idx="132">
                  <c:v>3.04</c:v>
                </c:pt>
                <c:pt idx="133">
                  <c:v>4.3599999999999977</c:v>
                </c:pt>
                <c:pt idx="134">
                  <c:v>3.2</c:v>
                </c:pt>
                <c:pt idx="135">
                  <c:v>0.74</c:v>
                </c:pt>
                <c:pt idx="136">
                  <c:v>1.18</c:v>
                </c:pt>
                <c:pt idx="137">
                  <c:v>0.66</c:v>
                </c:pt>
                <c:pt idx="138">
                  <c:v>4.43</c:v>
                </c:pt>
                <c:pt idx="139">
                  <c:v>1.59</c:v>
                </c:pt>
                <c:pt idx="140">
                  <c:v>1.31</c:v>
                </c:pt>
                <c:pt idx="141">
                  <c:v>1.4</c:v>
                </c:pt>
                <c:pt idx="142">
                  <c:v>0.74</c:v>
                </c:pt>
                <c:pt idx="143">
                  <c:v>3.24</c:v>
                </c:pt>
                <c:pt idx="144">
                  <c:v>2.96</c:v>
                </c:pt>
                <c:pt idx="145">
                  <c:v>4.6099999999999977</c:v>
                </c:pt>
                <c:pt idx="146">
                  <c:v>1.07</c:v>
                </c:pt>
                <c:pt idx="147">
                  <c:v>0.68</c:v>
                </c:pt>
                <c:pt idx="148">
                  <c:v>0.7</c:v>
                </c:pt>
                <c:pt idx="149">
                  <c:v>0.61</c:v>
                </c:pt>
                <c:pt idx="150">
                  <c:v>1.17</c:v>
                </c:pt>
                <c:pt idx="151">
                  <c:v>0.62</c:v>
                </c:pt>
                <c:pt idx="152">
                  <c:v>0.78</c:v>
                </c:pt>
                <c:pt idx="153">
                  <c:v>1.45</c:v>
                </c:pt>
                <c:pt idx="154">
                  <c:v>0.64</c:v>
                </c:pt>
                <c:pt idx="155">
                  <c:v>1.54</c:v>
                </c:pt>
                <c:pt idx="156">
                  <c:v>2.2000000000000002</c:v>
                </c:pt>
                <c:pt idx="157">
                  <c:v>2.0099999999999998</c:v>
                </c:pt>
                <c:pt idx="158">
                  <c:v>2.4700000000000002</c:v>
                </c:pt>
                <c:pt idx="159">
                  <c:v>0.53</c:v>
                </c:pt>
                <c:pt idx="160">
                  <c:v>2.08</c:v>
                </c:pt>
                <c:pt idx="161">
                  <c:v>5.24</c:v>
                </c:pt>
                <c:pt idx="162">
                  <c:v>0.55000000000000004</c:v>
                </c:pt>
                <c:pt idx="163">
                  <c:v>3.2</c:v>
                </c:pt>
                <c:pt idx="164">
                  <c:v>2.08</c:v>
                </c:pt>
                <c:pt idx="165">
                  <c:v>1.82</c:v>
                </c:pt>
                <c:pt idx="166">
                  <c:v>1.48</c:v>
                </c:pt>
                <c:pt idx="167">
                  <c:v>4.0599999999999996</c:v>
                </c:pt>
                <c:pt idx="168">
                  <c:v>1.75</c:v>
                </c:pt>
                <c:pt idx="169">
                  <c:v>1.42</c:v>
                </c:pt>
                <c:pt idx="170">
                  <c:v>4.1499999999999986</c:v>
                </c:pt>
                <c:pt idx="171">
                  <c:v>0.67</c:v>
                </c:pt>
                <c:pt idx="172">
                  <c:v>0.92</c:v>
                </c:pt>
                <c:pt idx="173">
                  <c:v>0.52</c:v>
                </c:pt>
                <c:pt idx="174">
                  <c:v>2.38</c:v>
                </c:pt>
                <c:pt idx="175">
                  <c:v>1.86</c:v>
                </c:pt>
                <c:pt idx="176">
                  <c:v>2.0099999999999998</c:v>
                </c:pt>
                <c:pt idx="177">
                  <c:v>1.64</c:v>
                </c:pt>
                <c:pt idx="178">
                  <c:v>0.69</c:v>
                </c:pt>
                <c:pt idx="179">
                  <c:v>0.62</c:v>
                </c:pt>
                <c:pt idx="180">
                  <c:v>5.56</c:v>
                </c:pt>
                <c:pt idx="181">
                  <c:v>0.82</c:v>
                </c:pt>
                <c:pt idx="182">
                  <c:v>1.54</c:v>
                </c:pt>
                <c:pt idx="183">
                  <c:v>1.5</c:v>
                </c:pt>
                <c:pt idx="184">
                  <c:v>2.16</c:v>
                </c:pt>
                <c:pt idx="185">
                  <c:v>1.58</c:v>
                </c:pt>
                <c:pt idx="186">
                  <c:v>0.79</c:v>
                </c:pt>
                <c:pt idx="187">
                  <c:v>2.39</c:v>
                </c:pt>
                <c:pt idx="188">
                  <c:v>1.66</c:v>
                </c:pt>
                <c:pt idx="189">
                  <c:v>1.37</c:v>
                </c:pt>
                <c:pt idx="190">
                  <c:v>4.45</c:v>
                </c:pt>
                <c:pt idx="191">
                  <c:v>0.84</c:v>
                </c:pt>
                <c:pt idx="192">
                  <c:v>1.89</c:v>
                </c:pt>
                <c:pt idx="193">
                  <c:v>4.6899999999999986</c:v>
                </c:pt>
                <c:pt idx="194">
                  <c:v>0.82</c:v>
                </c:pt>
                <c:pt idx="195">
                  <c:v>0.66</c:v>
                </c:pt>
                <c:pt idx="196">
                  <c:v>0.61</c:v>
                </c:pt>
                <c:pt idx="197">
                  <c:v>4.7300000000000004</c:v>
                </c:pt>
                <c:pt idx="198">
                  <c:v>2.44</c:v>
                </c:pt>
                <c:pt idx="199">
                  <c:v>1.28</c:v>
                </c:pt>
                <c:pt idx="200">
                  <c:v>1.31</c:v>
                </c:pt>
                <c:pt idx="201">
                  <c:v>3.7</c:v>
                </c:pt>
                <c:pt idx="202">
                  <c:v>1.54</c:v>
                </c:pt>
                <c:pt idx="203">
                  <c:v>0.61</c:v>
                </c:pt>
                <c:pt idx="204">
                  <c:v>1.63</c:v>
                </c:pt>
                <c:pt idx="205">
                  <c:v>0.47</c:v>
                </c:pt>
                <c:pt idx="206">
                  <c:v>1.59</c:v>
                </c:pt>
                <c:pt idx="207">
                  <c:v>2.0499999999999998</c:v>
                </c:pt>
                <c:pt idx="208">
                  <c:v>2.29</c:v>
                </c:pt>
                <c:pt idx="209">
                  <c:v>1.86</c:v>
                </c:pt>
                <c:pt idx="210">
                  <c:v>1.57</c:v>
                </c:pt>
                <c:pt idx="211">
                  <c:v>2.2999999999999998</c:v>
                </c:pt>
                <c:pt idx="212">
                  <c:v>1.01</c:v>
                </c:pt>
                <c:pt idx="213">
                  <c:v>3.56</c:v>
                </c:pt>
                <c:pt idx="214">
                  <c:v>1.39</c:v>
                </c:pt>
                <c:pt idx="215">
                  <c:v>1.77</c:v>
                </c:pt>
                <c:pt idx="216">
                  <c:v>1.18</c:v>
                </c:pt>
                <c:pt idx="217">
                  <c:v>1.17</c:v>
                </c:pt>
                <c:pt idx="218">
                  <c:v>0.67</c:v>
                </c:pt>
                <c:pt idx="219">
                  <c:v>1.1299999999999999</c:v>
                </c:pt>
                <c:pt idx="220">
                  <c:v>2.0699999999999998</c:v>
                </c:pt>
                <c:pt idx="221">
                  <c:v>1.74</c:v>
                </c:pt>
                <c:pt idx="222">
                  <c:v>1.34</c:v>
                </c:pt>
                <c:pt idx="223">
                  <c:v>3.9</c:v>
                </c:pt>
                <c:pt idx="224">
                  <c:v>0.68</c:v>
                </c:pt>
                <c:pt idx="225">
                  <c:v>0.68</c:v>
                </c:pt>
                <c:pt idx="226">
                  <c:v>0.81</c:v>
                </c:pt>
                <c:pt idx="227">
                  <c:v>3.14</c:v>
                </c:pt>
                <c:pt idx="228">
                  <c:v>2.3199999999999981</c:v>
                </c:pt>
                <c:pt idx="229">
                  <c:v>1.24</c:v>
                </c:pt>
                <c:pt idx="230">
                  <c:v>1.21</c:v>
                </c:pt>
                <c:pt idx="231">
                  <c:v>2.14</c:v>
                </c:pt>
                <c:pt idx="232">
                  <c:v>1</c:v>
                </c:pt>
                <c:pt idx="233">
                  <c:v>1.1599999999999999</c:v>
                </c:pt>
                <c:pt idx="234">
                  <c:v>1.0900000000000001</c:v>
                </c:pt>
                <c:pt idx="235">
                  <c:v>2.29</c:v>
                </c:pt>
                <c:pt idx="236">
                  <c:v>1.43</c:v>
                </c:pt>
                <c:pt idx="237">
                  <c:v>2.29</c:v>
                </c:pt>
                <c:pt idx="238">
                  <c:v>3.11</c:v>
                </c:pt>
                <c:pt idx="239">
                  <c:v>1.64</c:v>
                </c:pt>
                <c:pt idx="240">
                  <c:v>3.3</c:v>
                </c:pt>
                <c:pt idx="241">
                  <c:v>1.38</c:v>
                </c:pt>
                <c:pt idx="242">
                  <c:v>2.76</c:v>
                </c:pt>
                <c:pt idx="243">
                  <c:v>2.42</c:v>
                </c:pt>
                <c:pt idx="244">
                  <c:v>1.69</c:v>
                </c:pt>
                <c:pt idx="245">
                  <c:v>0.69</c:v>
                </c:pt>
                <c:pt idx="246">
                  <c:v>2.29</c:v>
                </c:pt>
                <c:pt idx="247">
                  <c:v>1.63</c:v>
                </c:pt>
                <c:pt idx="248">
                  <c:v>0.68</c:v>
                </c:pt>
                <c:pt idx="249">
                  <c:v>0.59</c:v>
                </c:pt>
                <c:pt idx="250">
                  <c:v>0.61</c:v>
                </c:pt>
                <c:pt idx="251">
                  <c:v>3.7</c:v>
                </c:pt>
                <c:pt idx="252">
                  <c:v>0.77</c:v>
                </c:pt>
                <c:pt idx="253">
                  <c:v>1.51</c:v>
                </c:pt>
                <c:pt idx="254">
                  <c:v>1.1499999999999999</c:v>
                </c:pt>
                <c:pt idx="255">
                  <c:v>1.36</c:v>
                </c:pt>
                <c:pt idx="256">
                  <c:v>2.12</c:v>
                </c:pt>
                <c:pt idx="257">
                  <c:v>2.3199999999999981</c:v>
                </c:pt>
                <c:pt idx="258">
                  <c:v>0.76</c:v>
                </c:pt>
                <c:pt idx="259">
                  <c:v>1.28</c:v>
                </c:pt>
                <c:pt idx="260">
                  <c:v>1.03</c:v>
                </c:pt>
                <c:pt idx="261">
                  <c:v>1.95</c:v>
                </c:pt>
                <c:pt idx="262">
                  <c:v>3.42</c:v>
                </c:pt>
                <c:pt idx="263">
                  <c:v>1.1200000000000001</c:v>
                </c:pt>
                <c:pt idx="264">
                  <c:v>2.91</c:v>
                </c:pt>
                <c:pt idx="265">
                  <c:v>0.84</c:v>
                </c:pt>
                <c:pt idx="266">
                  <c:v>1.66</c:v>
                </c:pt>
                <c:pt idx="267">
                  <c:v>2.65</c:v>
                </c:pt>
                <c:pt idx="268">
                  <c:v>0.54</c:v>
                </c:pt>
                <c:pt idx="269">
                  <c:v>2.12</c:v>
                </c:pt>
                <c:pt idx="270">
                  <c:v>0.98</c:v>
                </c:pt>
                <c:pt idx="271">
                  <c:v>1.2</c:v>
                </c:pt>
                <c:pt idx="272">
                  <c:v>3.35</c:v>
                </c:pt>
                <c:pt idx="273">
                  <c:v>1.39</c:v>
                </c:pt>
                <c:pt idx="274">
                  <c:v>1.44</c:v>
                </c:pt>
                <c:pt idx="275">
                  <c:v>0.61</c:v>
                </c:pt>
                <c:pt idx="276">
                  <c:v>0.87</c:v>
                </c:pt>
                <c:pt idx="277">
                  <c:v>1.83</c:v>
                </c:pt>
                <c:pt idx="278">
                  <c:v>2.1</c:v>
                </c:pt>
                <c:pt idx="279">
                  <c:v>0.49</c:v>
                </c:pt>
                <c:pt idx="280">
                  <c:v>1.1299999999999999</c:v>
                </c:pt>
                <c:pt idx="281">
                  <c:v>1.56</c:v>
                </c:pt>
                <c:pt idx="282">
                  <c:v>0.84</c:v>
                </c:pt>
                <c:pt idx="283">
                  <c:v>1.82</c:v>
                </c:pt>
                <c:pt idx="284">
                  <c:v>1.1000000000000001</c:v>
                </c:pt>
                <c:pt idx="285">
                  <c:v>0.71</c:v>
                </c:pt>
                <c:pt idx="286">
                  <c:v>1.9</c:v>
                </c:pt>
                <c:pt idx="287">
                  <c:v>2.4</c:v>
                </c:pt>
                <c:pt idx="288">
                  <c:v>2.4500000000000002</c:v>
                </c:pt>
                <c:pt idx="289">
                  <c:v>1.27</c:v>
                </c:pt>
                <c:pt idx="290">
                  <c:v>0.7</c:v>
                </c:pt>
                <c:pt idx="291">
                  <c:v>1.65</c:v>
                </c:pt>
                <c:pt idx="292">
                  <c:v>0.61</c:v>
                </c:pt>
                <c:pt idx="293">
                  <c:v>1.47</c:v>
                </c:pt>
                <c:pt idx="294">
                  <c:v>1.93</c:v>
                </c:pt>
                <c:pt idx="295">
                  <c:v>2.15</c:v>
                </c:pt>
                <c:pt idx="296">
                  <c:v>0.7</c:v>
                </c:pt>
                <c:pt idx="297">
                  <c:v>3.34</c:v>
                </c:pt>
                <c:pt idx="298">
                  <c:v>4.3599999999999977</c:v>
                </c:pt>
                <c:pt idx="299">
                  <c:v>1.05</c:v>
                </c:pt>
                <c:pt idx="300">
                  <c:v>1.23</c:v>
                </c:pt>
                <c:pt idx="301">
                  <c:v>1.72</c:v>
                </c:pt>
                <c:pt idx="302">
                  <c:v>0.82</c:v>
                </c:pt>
                <c:pt idx="303">
                  <c:v>1.81</c:v>
                </c:pt>
                <c:pt idx="304">
                  <c:v>0.93</c:v>
                </c:pt>
                <c:pt idx="305">
                  <c:v>3.89</c:v>
                </c:pt>
                <c:pt idx="306">
                  <c:v>2.16</c:v>
                </c:pt>
                <c:pt idx="307">
                  <c:v>1</c:v>
                </c:pt>
                <c:pt idx="308">
                  <c:v>1.19</c:v>
                </c:pt>
                <c:pt idx="309">
                  <c:v>0.92</c:v>
                </c:pt>
                <c:pt idx="310">
                  <c:v>1.1399999999999999</c:v>
                </c:pt>
                <c:pt idx="311">
                  <c:v>2.5299999999999998</c:v>
                </c:pt>
                <c:pt idx="312">
                  <c:v>1.7</c:v>
                </c:pt>
                <c:pt idx="313">
                  <c:v>1.66</c:v>
                </c:pt>
                <c:pt idx="314">
                  <c:v>2.97</c:v>
                </c:pt>
                <c:pt idx="315">
                  <c:v>0.86</c:v>
                </c:pt>
                <c:pt idx="316">
                  <c:v>2.42</c:v>
                </c:pt>
                <c:pt idx="317">
                  <c:v>0.95</c:v>
                </c:pt>
                <c:pt idx="318">
                  <c:v>2.66</c:v>
                </c:pt>
                <c:pt idx="319">
                  <c:v>1.39</c:v>
                </c:pt>
                <c:pt idx="320">
                  <c:v>1.79</c:v>
                </c:pt>
                <c:pt idx="321">
                  <c:v>0.51</c:v>
                </c:pt>
                <c:pt idx="322">
                  <c:v>1.35</c:v>
                </c:pt>
                <c:pt idx="323">
                  <c:v>1.49</c:v>
                </c:pt>
                <c:pt idx="324">
                  <c:v>0.68</c:v>
                </c:pt>
                <c:pt idx="325">
                  <c:v>0.84</c:v>
                </c:pt>
                <c:pt idx="326">
                  <c:v>1.04</c:v>
                </c:pt>
                <c:pt idx="327">
                  <c:v>0.83</c:v>
                </c:pt>
                <c:pt idx="328">
                  <c:v>0.83</c:v>
                </c:pt>
                <c:pt idx="329">
                  <c:v>1.46</c:v>
                </c:pt>
                <c:pt idx="330">
                  <c:v>1.39</c:v>
                </c:pt>
                <c:pt idx="331">
                  <c:v>0.55000000000000004</c:v>
                </c:pt>
                <c:pt idx="332">
                  <c:v>0.56999999999999995</c:v>
                </c:pt>
                <c:pt idx="333">
                  <c:v>2.2599999999999998</c:v>
                </c:pt>
                <c:pt idx="334">
                  <c:v>3.01</c:v>
                </c:pt>
                <c:pt idx="335">
                  <c:v>2.36</c:v>
                </c:pt>
                <c:pt idx="336">
                  <c:v>0.67</c:v>
                </c:pt>
                <c:pt idx="337">
                  <c:v>1.08</c:v>
                </c:pt>
                <c:pt idx="338">
                  <c:v>0.63</c:v>
                </c:pt>
                <c:pt idx="339">
                  <c:v>3.49</c:v>
                </c:pt>
                <c:pt idx="340">
                  <c:v>1.26</c:v>
                </c:pt>
                <c:pt idx="341">
                  <c:v>1.1100000000000001</c:v>
                </c:pt>
                <c:pt idx="342">
                  <c:v>1.28</c:v>
                </c:pt>
                <c:pt idx="343">
                  <c:v>0.75</c:v>
                </c:pt>
                <c:pt idx="344">
                  <c:v>2.68</c:v>
                </c:pt>
                <c:pt idx="345">
                  <c:v>2.86</c:v>
                </c:pt>
                <c:pt idx="346">
                  <c:v>4.1899999999999986</c:v>
                </c:pt>
                <c:pt idx="347">
                  <c:v>1.1399999999999999</c:v>
                </c:pt>
                <c:pt idx="348">
                  <c:v>0.7</c:v>
                </c:pt>
                <c:pt idx="349">
                  <c:v>0.69</c:v>
                </c:pt>
                <c:pt idx="350">
                  <c:v>0.61</c:v>
                </c:pt>
                <c:pt idx="351">
                  <c:v>1.04</c:v>
                </c:pt>
                <c:pt idx="352">
                  <c:v>0.65</c:v>
                </c:pt>
                <c:pt idx="353">
                  <c:v>0.7</c:v>
                </c:pt>
                <c:pt idx="354">
                  <c:v>1.19</c:v>
                </c:pt>
                <c:pt idx="355">
                  <c:v>0.65</c:v>
                </c:pt>
                <c:pt idx="356">
                  <c:v>1.0900000000000001</c:v>
                </c:pt>
                <c:pt idx="357">
                  <c:v>1.78</c:v>
                </c:pt>
                <c:pt idx="358">
                  <c:v>1.46</c:v>
                </c:pt>
                <c:pt idx="359">
                  <c:v>2.04</c:v>
                </c:pt>
                <c:pt idx="360">
                  <c:v>0.55000000000000004</c:v>
                </c:pt>
                <c:pt idx="361">
                  <c:v>1.87</c:v>
                </c:pt>
                <c:pt idx="362">
                  <c:v>3.04</c:v>
                </c:pt>
                <c:pt idx="363">
                  <c:v>0.6</c:v>
                </c:pt>
                <c:pt idx="364">
                  <c:v>2.17</c:v>
                </c:pt>
                <c:pt idx="365">
                  <c:v>1.47</c:v>
                </c:pt>
                <c:pt idx="366">
                  <c:v>1.34</c:v>
                </c:pt>
                <c:pt idx="367">
                  <c:v>1.72</c:v>
                </c:pt>
                <c:pt idx="368">
                  <c:v>2.77</c:v>
                </c:pt>
                <c:pt idx="369">
                  <c:v>1.3</c:v>
                </c:pt>
                <c:pt idx="370">
                  <c:v>1.58</c:v>
                </c:pt>
                <c:pt idx="371">
                  <c:v>2.2799999999999998</c:v>
                </c:pt>
                <c:pt idx="372">
                  <c:v>0.69</c:v>
                </c:pt>
                <c:pt idx="373">
                  <c:v>0.84</c:v>
                </c:pt>
                <c:pt idx="374">
                  <c:v>0.57999999999999996</c:v>
                </c:pt>
                <c:pt idx="375">
                  <c:v>1.78</c:v>
                </c:pt>
                <c:pt idx="376">
                  <c:v>1.73</c:v>
                </c:pt>
                <c:pt idx="377">
                  <c:v>1.35</c:v>
                </c:pt>
                <c:pt idx="378">
                  <c:v>1.54</c:v>
                </c:pt>
                <c:pt idx="379">
                  <c:v>0.67</c:v>
                </c:pt>
                <c:pt idx="380">
                  <c:v>0.59</c:v>
                </c:pt>
                <c:pt idx="381">
                  <c:v>3.74</c:v>
                </c:pt>
                <c:pt idx="382">
                  <c:v>0.82</c:v>
                </c:pt>
                <c:pt idx="383">
                  <c:v>1.91</c:v>
                </c:pt>
                <c:pt idx="384">
                  <c:v>1.1000000000000001</c:v>
                </c:pt>
                <c:pt idx="385">
                  <c:v>1.79</c:v>
                </c:pt>
                <c:pt idx="386">
                  <c:v>1.23</c:v>
                </c:pt>
                <c:pt idx="387">
                  <c:v>0.8</c:v>
                </c:pt>
                <c:pt idx="388">
                  <c:v>2.92</c:v>
                </c:pt>
                <c:pt idx="389">
                  <c:v>1.47</c:v>
                </c:pt>
                <c:pt idx="390">
                  <c:v>1.27</c:v>
                </c:pt>
                <c:pt idx="391">
                  <c:v>3.04</c:v>
                </c:pt>
                <c:pt idx="392">
                  <c:v>0.77</c:v>
                </c:pt>
                <c:pt idx="393">
                  <c:v>1.65</c:v>
                </c:pt>
                <c:pt idx="394">
                  <c:v>2.96</c:v>
                </c:pt>
                <c:pt idx="395">
                  <c:v>0.79</c:v>
                </c:pt>
                <c:pt idx="396">
                  <c:v>0.67</c:v>
                </c:pt>
                <c:pt idx="397">
                  <c:v>0.54</c:v>
                </c:pt>
                <c:pt idx="398">
                  <c:v>3.37</c:v>
                </c:pt>
                <c:pt idx="399">
                  <c:v>2.25</c:v>
                </c:pt>
                <c:pt idx="400">
                  <c:v>1.26</c:v>
                </c:pt>
                <c:pt idx="401">
                  <c:v>1.17</c:v>
                </c:pt>
                <c:pt idx="402">
                  <c:v>3.33</c:v>
                </c:pt>
                <c:pt idx="403">
                  <c:v>1.39</c:v>
                </c:pt>
                <c:pt idx="404">
                  <c:v>0.76</c:v>
                </c:pt>
                <c:pt idx="405">
                  <c:v>1.23</c:v>
                </c:pt>
                <c:pt idx="406">
                  <c:v>0.54</c:v>
                </c:pt>
                <c:pt idx="407">
                  <c:v>1.37</c:v>
                </c:pt>
                <c:pt idx="408">
                  <c:v>1.8</c:v>
                </c:pt>
                <c:pt idx="409">
                  <c:v>2.46</c:v>
                </c:pt>
                <c:pt idx="410">
                  <c:v>1.89</c:v>
                </c:pt>
                <c:pt idx="411">
                  <c:v>1.29</c:v>
                </c:pt>
                <c:pt idx="412">
                  <c:v>2.39</c:v>
                </c:pt>
                <c:pt idx="413">
                  <c:v>0.93</c:v>
                </c:pt>
                <c:pt idx="414">
                  <c:v>3.23</c:v>
                </c:pt>
                <c:pt idx="415">
                  <c:v>1.24</c:v>
                </c:pt>
                <c:pt idx="416">
                  <c:v>1.56</c:v>
                </c:pt>
                <c:pt idx="417">
                  <c:v>1.1000000000000001</c:v>
                </c:pt>
                <c:pt idx="418">
                  <c:v>1.18</c:v>
                </c:pt>
                <c:pt idx="419">
                  <c:v>0.68</c:v>
                </c:pt>
                <c:pt idx="420">
                  <c:v>1.24</c:v>
                </c:pt>
                <c:pt idx="421">
                  <c:v>1.58</c:v>
                </c:pt>
                <c:pt idx="422">
                  <c:v>1.5</c:v>
                </c:pt>
                <c:pt idx="423">
                  <c:v>1.1200000000000001</c:v>
                </c:pt>
                <c:pt idx="424">
                  <c:v>3.85</c:v>
                </c:pt>
                <c:pt idx="425">
                  <c:v>0.68</c:v>
                </c:pt>
                <c:pt idx="426">
                  <c:v>0.78</c:v>
                </c:pt>
                <c:pt idx="427">
                  <c:v>0.88</c:v>
                </c:pt>
                <c:pt idx="428">
                  <c:v>2.36</c:v>
                </c:pt>
                <c:pt idx="429">
                  <c:v>2.06</c:v>
                </c:pt>
                <c:pt idx="430">
                  <c:v>1.1200000000000001</c:v>
                </c:pt>
                <c:pt idx="431">
                  <c:v>1.08</c:v>
                </c:pt>
                <c:pt idx="432">
                  <c:v>2.15</c:v>
                </c:pt>
                <c:pt idx="433">
                  <c:v>0.86</c:v>
                </c:pt>
                <c:pt idx="434">
                  <c:v>0.95</c:v>
                </c:pt>
                <c:pt idx="435">
                  <c:v>1.05</c:v>
                </c:pt>
                <c:pt idx="436">
                  <c:v>1.91</c:v>
                </c:pt>
                <c:pt idx="437">
                  <c:v>1.39</c:v>
                </c:pt>
                <c:pt idx="438">
                  <c:v>2.34</c:v>
                </c:pt>
                <c:pt idx="439">
                  <c:v>2.2200000000000002</c:v>
                </c:pt>
                <c:pt idx="440">
                  <c:v>1.33</c:v>
                </c:pt>
                <c:pt idx="441">
                  <c:v>2.8</c:v>
                </c:pt>
                <c:pt idx="442">
                  <c:v>1.21</c:v>
                </c:pt>
                <c:pt idx="443">
                  <c:v>2.11</c:v>
                </c:pt>
                <c:pt idx="444">
                  <c:v>2</c:v>
                </c:pt>
                <c:pt idx="445">
                  <c:v>1.62</c:v>
                </c:pt>
                <c:pt idx="446">
                  <c:v>0.66</c:v>
                </c:pt>
                <c:pt idx="447">
                  <c:v>2.2400000000000002</c:v>
                </c:pt>
                <c:pt idx="448">
                  <c:v>1.58</c:v>
                </c:pt>
                <c:pt idx="449">
                  <c:v>0.61</c:v>
                </c:pt>
                <c:pt idx="450">
                  <c:v>0.54</c:v>
                </c:pt>
                <c:pt idx="451">
                  <c:v>0.56000000000000005</c:v>
                </c:pt>
                <c:pt idx="452">
                  <c:v>3.76</c:v>
                </c:pt>
                <c:pt idx="453">
                  <c:v>0.71</c:v>
                </c:pt>
                <c:pt idx="454">
                  <c:v>1.45</c:v>
                </c:pt>
                <c:pt idx="455">
                  <c:v>1.27</c:v>
                </c:pt>
                <c:pt idx="456">
                  <c:v>1.21</c:v>
                </c:pt>
                <c:pt idx="457">
                  <c:v>2.23</c:v>
                </c:pt>
                <c:pt idx="458">
                  <c:v>1.9</c:v>
                </c:pt>
                <c:pt idx="459">
                  <c:v>0.78</c:v>
                </c:pt>
                <c:pt idx="460">
                  <c:v>1.01</c:v>
                </c:pt>
                <c:pt idx="461">
                  <c:v>0.94</c:v>
                </c:pt>
                <c:pt idx="462">
                  <c:v>1.42</c:v>
                </c:pt>
                <c:pt idx="463">
                  <c:v>2.76</c:v>
                </c:pt>
                <c:pt idx="464">
                  <c:v>1.01</c:v>
                </c:pt>
                <c:pt idx="465">
                  <c:v>1.92</c:v>
                </c:pt>
                <c:pt idx="466">
                  <c:v>0.78</c:v>
                </c:pt>
                <c:pt idx="467">
                  <c:v>1.52</c:v>
                </c:pt>
                <c:pt idx="468">
                  <c:v>2.38</c:v>
                </c:pt>
                <c:pt idx="469">
                  <c:v>0.56999999999999995</c:v>
                </c:pt>
                <c:pt idx="470">
                  <c:v>1.98</c:v>
                </c:pt>
                <c:pt idx="471">
                  <c:v>0.86</c:v>
                </c:pt>
                <c:pt idx="472">
                  <c:v>1.23</c:v>
                </c:pt>
                <c:pt idx="473">
                  <c:v>2.7</c:v>
                </c:pt>
                <c:pt idx="474">
                  <c:v>1.1299999999999999</c:v>
                </c:pt>
                <c:pt idx="475">
                  <c:v>1.19</c:v>
                </c:pt>
                <c:pt idx="476">
                  <c:v>0.6</c:v>
                </c:pt>
                <c:pt idx="477">
                  <c:v>0.78</c:v>
                </c:pt>
                <c:pt idx="478">
                  <c:v>1.5</c:v>
                </c:pt>
                <c:pt idx="479">
                  <c:v>1.75</c:v>
                </c:pt>
                <c:pt idx="480">
                  <c:v>0.48</c:v>
                </c:pt>
                <c:pt idx="481">
                  <c:v>1.08</c:v>
                </c:pt>
                <c:pt idx="482">
                  <c:v>1.51</c:v>
                </c:pt>
                <c:pt idx="483">
                  <c:v>0.84</c:v>
                </c:pt>
                <c:pt idx="484">
                  <c:v>1.62</c:v>
                </c:pt>
                <c:pt idx="485">
                  <c:v>1.1200000000000001</c:v>
                </c:pt>
                <c:pt idx="486">
                  <c:v>0.63</c:v>
                </c:pt>
                <c:pt idx="487">
                  <c:v>1.88</c:v>
                </c:pt>
                <c:pt idx="488">
                  <c:v>1.87</c:v>
                </c:pt>
                <c:pt idx="489">
                  <c:v>2.16</c:v>
                </c:pt>
                <c:pt idx="490">
                  <c:v>1.26</c:v>
                </c:pt>
                <c:pt idx="491">
                  <c:v>0.79</c:v>
                </c:pt>
                <c:pt idx="492">
                  <c:v>1.5</c:v>
                </c:pt>
                <c:pt idx="493">
                  <c:v>0.62</c:v>
                </c:pt>
                <c:pt idx="494">
                  <c:v>1.44</c:v>
                </c:pt>
                <c:pt idx="495">
                  <c:v>1.8</c:v>
                </c:pt>
                <c:pt idx="496">
                  <c:v>1.91</c:v>
                </c:pt>
                <c:pt idx="497">
                  <c:v>0.72</c:v>
                </c:pt>
                <c:pt idx="498">
                  <c:v>2.25</c:v>
                </c:pt>
                <c:pt idx="499">
                  <c:v>3.9</c:v>
                </c:pt>
                <c:pt idx="500">
                  <c:v>1.1100000000000001</c:v>
                </c:pt>
                <c:pt idx="501">
                  <c:v>1.1100000000000001</c:v>
                </c:pt>
                <c:pt idx="502">
                  <c:v>1.43</c:v>
                </c:pt>
                <c:pt idx="503">
                  <c:v>0.74</c:v>
                </c:pt>
                <c:pt idx="504">
                  <c:v>1.43</c:v>
                </c:pt>
                <c:pt idx="505">
                  <c:v>0.8</c:v>
                </c:pt>
                <c:pt idx="506">
                  <c:v>3.05</c:v>
                </c:pt>
                <c:pt idx="507">
                  <c:v>1.76</c:v>
                </c:pt>
                <c:pt idx="508">
                  <c:v>0.99</c:v>
                </c:pt>
                <c:pt idx="509">
                  <c:v>1.07</c:v>
                </c:pt>
                <c:pt idx="510">
                  <c:v>0.8</c:v>
                </c:pt>
                <c:pt idx="511">
                  <c:v>0.96</c:v>
                </c:pt>
                <c:pt idx="512">
                  <c:v>2.37</c:v>
                </c:pt>
                <c:pt idx="513">
                  <c:v>1.34</c:v>
                </c:pt>
                <c:pt idx="514">
                  <c:v>1.44</c:v>
                </c:pt>
                <c:pt idx="515">
                  <c:v>2.2400000000000002</c:v>
                </c:pt>
                <c:pt idx="516">
                  <c:v>0.84</c:v>
                </c:pt>
                <c:pt idx="517">
                  <c:v>1.98</c:v>
                </c:pt>
                <c:pt idx="518">
                  <c:v>0.86</c:v>
                </c:pt>
                <c:pt idx="519">
                  <c:v>2.1</c:v>
                </c:pt>
                <c:pt idx="520">
                  <c:v>1.06</c:v>
                </c:pt>
                <c:pt idx="521">
                  <c:v>1.38</c:v>
                </c:pt>
                <c:pt idx="522">
                  <c:v>0.48</c:v>
                </c:pt>
                <c:pt idx="523">
                  <c:v>1.1100000000000001</c:v>
                </c:pt>
                <c:pt idx="524">
                  <c:v>1.35</c:v>
                </c:pt>
                <c:pt idx="525">
                  <c:v>0.62</c:v>
                </c:pt>
                <c:pt idx="526">
                  <c:v>0.72</c:v>
                </c:pt>
                <c:pt idx="527">
                  <c:v>0.93</c:v>
                </c:pt>
                <c:pt idx="528">
                  <c:v>0.9</c:v>
                </c:pt>
                <c:pt idx="529">
                  <c:v>0.86</c:v>
                </c:pt>
                <c:pt idx="530">
                  <c:v>1.2</c:v>
                </c:pt>
                <c:pt idx="531">
                  <c:v>1.27</c:v>
                </c:pt>
                <c:pt idx="532">
                  <c:v>0.57999999999999996</c:v>
                </c:pt>
                <c:pt idx="533">
                  <c:v>0.61</c:v>
                </c:pt>
                <c:pt idx="534">
                  <c:v>1.84</c:v>
                </c:pt>
                <c:pt idx="535">
                  <c:v>2.29</c:v>
                </c:pt>
                <c:pt idx="536">
                  <c:v>1.82</c:v>
                </c:pt>
                <c:pt idx="537">
                  <c:v>0.69</c:v>
                </c:pt>
                <c:pt idx="538">
                  <c:v>1</c:v>
                </c:pt>
                <c:pt idx="539">
                  <c:v>0.56999999999999995</c:v>
                </c:pt>
                <c:pt idx="540">
                  <c:v>2.94</c:v>
                </c:pt>
                <c:pt idx="541">
                  <c:v>1.22</c:v>
                </c:pt>
                <c:pt idx="542">
                  <c:v>0.97</c:v>
                </c:pt>
                <c:pt idx="543">
                  <c:v>1.1599999999999999</c:v>
                </c:pt>
                <c:pt idx="544">
                  <c:v>0.75</c:v>
                </c:pt>
                <c:pt idx="545">
                  <c:v>2.25</c:v>
                </c:pt>
                <c:pt idx="546">
                  <c:v>2.4500000000000002</c:v>
                </c:pt>
                <c:pt idx="547">
                  <c:v>3.59</c:v>
                </c:pt>
                <c:pt idx="548">
                  <c:v>1.21</c:v>
                </c:pt>
                <c:pt idx="549">
                  <c:v>0.7</c:v>
                </c:pt>
                <c:pt idx="550">
                  <c:v>0.65</c:v>
                </c:pt>
                <c:pt idx="551">
                  <c:v>0.63</c:v>
                </c:pt>
                <c:pt idx="552">
                  <c:v>0.93</c:v>
                </c:pt>
                <c:pt idx="553">
                  <c:v>0.74</c:v>
                </c:pt>
                <c:pt idx="554">
                  <c:v>0.69</c:v>
                </c:pt>
                <c:pt idx="555">
                  <c:v>1.03</c:v>
                </c:pt>
                <c:pt idx="556">
                  <c:v>0.68</c:v>
                </c:pt>
                <c:pt idx="557">
                  <c:v>0.87</c:v>
                </c:pt>
                <c:pt idx="558">
                  <c:v>1.38</c:v>
                </c:pt>
                <c:pt idx="559">
                  <c:v>1.1599999999999999</c:v>
                </c:pt>
                <c:pt idx="560">
                  <c:v>1.74</c:v>
                </c:pt>
                <c:pt idx="561">
                  <c:v>0.55000000000000004</c:v>
                </c:pt>
                <c:pt idx="562">
                  <c:v>1.65</c:v>
                </c:pt>
                <c:pt idx="563">
                  <c:v>2.2400000000000002</c:v>
                </c:pt>
                <c:pt idx="564">
                  <c:v>0.65</c:v>
                </c:pt>
                <c:pt idx="565">
                  <c:v>1.71</c:v>
                </c:pt>
                <c:pt idx="566">
                  <c:v>1.36</c:v>
                </c:pt>
                <c:pt idx="567">
                  <c:v>1.07</c:v>
                </c:pt>
                <c:pt idx="568">
                  <c:v>1.8</c:v>
                </c:pt>
                <c:pt idx="569">
                  <c:v>2.16</c:v>
                </c:pt>
                <c:pt idx="570">
                  <c:v>1.05</c:v>
                </c:pt>
                <c:pt idx="571">
                  <c:v>1.56</c:v>
                </c:pt>
                <c:pt idx="572">
                  <c:v>1.67</c:v>
                </c:pt>
                <c:pt idx="573">
                  <c:v>0.63</c:v>
                </c:pt>
                <c:pt idx="574">
                  <c:v>0.76</c:v>
                </c:pt>
                <c:pt idx="575">
                  <c:v>0.57999999999999996</c:v>
                </c:pt>
                <c:pt idx="576">
                  <c:v>1.63</c:v>
                </c:pt>
                <c:pt idx="577">
                  <c:v>1.5</c:v>
                </c:pt>
                <c:pt idx="578">
                  <c:v>1.08</c:v>
                </c:pt>
                <c:pt idx="579">
                  <c:v>1.36</c:v>
                </c:pt>
                <c:pt idx="580">
                  <c:v>0.65</c:v>
                </c:pt>
                <c:pt idx="581">
                  <c:v>0.64</c:v>
                </c:pt>
                <c:pt idx="582">
                  <c:v>2.79</c:v>
                </c:pt>
                <c:pt idx="583">
                  <c:v>0.75</c:v>
                </c:pt>
                <c:pt idx="584">
                  <c:v>2.0099999999999998</c:v>
                </c:pt>
                <c:pt idx="585">
                  <c:v>0.89</c:v>
                </c:pt>
                <c:pt idx="586">
                  <c:v>1.54</c:v>
                </c:pt>
                <c:pt idx="587">
                  <c:v>1.02</c:v>
                </c:pt>
                <c:pt idx="588">
                  <c:v>0.76</c:v>
                </c:pt>
                <c:pt idx="589">
                  <c:v>3.05</c:v>
                </c:pt>
                <c:pt idx="590">
                  <c:v>1.27</c:v>
                </c:pt>
                <c:pt idx="591">
                  <c:v>1.35</c:v>
                </c:pt>
                <c:pt idx="592">
                  <c:v>2.34</c:v>
                </c:pt>
                <c:pt idx="593">
                  <c:v>0.69</c:v>
                </c:pt>
                <c:pt idx="594">
                  <c:v>1.46</c:v>
                </c:pt>
                <c:pt idx="595">
                  <c:v>2.21</c:v>
                </c:pt>
                <c:pt idx="596">
                  <c:v>0.74</c:v>
                </c:pt>
                <c:pt idx="597">
                  <c:v>0.72</c:v>
                </c:pt>
                <c:pt idx="598">
                  <c:v>0.56999999999999995</c:v>
                </c:pt>
                <c:pt idx="599">
                  <c:v>2.62</c:v>
                </c:pt>
                <c:pt idx="600">
                  <c:v>1.97</c:v>
                </c:pt>
                <c:pt idx="601">
                  <c:v>1.1499999999999999</c:v>
                </c:pt>
                <c:pt idx="602">
                  <c:v>1.03</c:v>
                </c:pt>
                <c:pt idx="603">
                  <c:v>0.73</c:v>
                </c:pt>
                <c:pt idx="604">
                  <c:v>0.37</c:v>
                </c:pt>
                <c:pt idx="605">
                  <c:v>0.22</c:v>
                </c:pt>
                <c:pt idx="606">
                  <c:v>0.37</c:v>
                </c:pt>
                <c:pt idx="607">
                  <c:v>0.16</c:v>
                </c:pt>
                <c:pt idx="608">
                  <c:v>0.45</c:v>
                </c:pt>
                <c:pt idx="609">
                  <c:v>0.41</c:v>
                </c:pt>
                <c:pt idx="610">
                  <c:v>0.55000000000000004</c:v>
                </c:pt>
                <c:pt idx="611">
                  <c:v>0.37</c:v>
                </c:pt>
                <c:pt idx="612">
                  <c:v>0.43</c:v>
                </c:pt>
                <c:pt idx="613">
                  <c:v>0.5</c:v>
                </c:pt>
                <c:pt idx="614">
                  <c:v>0.25</c:v>
                </c:pt>
                <c:pt idx="615">
                  <c:v>0.65</c:v>
                </c:pt>
                <c:pt idx="616">
                  <c:v>0.37</c:v>
                </c:pt>
                <c:pt idx="617">
                  <c:v>0.46</c:v>
                </c:pt>
                <c:pt idx="618">
                  <c:v>0.25</c:v>
                </c:pt>
                <c:pt idx="619">
                  <c:v>0.26</c:v>
                </c:pt>
                <c:pt idx="620">
                  <c:v>0.15</c:v>
                </c:pt>
                <c:pt idx="621">
                  <c:v>0.34</c:v>
                </c:pt>
                <c:pt idx="622">
                  <c:v>0.56999999999999995</c:v>
                </c:pt>
                <c:pt idx="623">
                  <c:v>0.31</c:v>
                </c:pt>
                <c:pt idx="624">
                  <c:v>0.28000000000000003</c:v>
                </c:pt>
                <c:pt idx="625">
                  <c:v>1.01</c:v>
                </c:pt>
                <c:pt idx="626">
                  <c:v>0.2</c:v>
                </c:pt>
                <c:pt idx="627">
                  <c:v>0.18</c:v>
                </c:pt>
                <c:pt idx="628">
                  <c:v>0.2</c:v>
                </c:pt>
                <c:pt idx="629">
                  <c:v>1.03</c:v>
                </c:pt>
                <c:pt idx="630">
                  <c:v>0.57999999999999996</c:v>
                </c:pt>
                <c:pt idx="631">
                  <c:v>0.28000000000000003</c:v>
                </c:pt>
                <c:pt idx="632">
                  <c:v>0.2</c:v>
                </c:pt>
                <c:pt idx="633">
                  <c:v>0.37</c:v>
                </c:pt>
                <c:pt idx="634">
                  <c:v>0.22</c:v>
                </c:pt>
                <c:pt idx="635">
                  <c:v>0.24</c:v>
                </c:pt>
                <c:pt idx="636">
                  <c:v>0.22</c:v>
                </c:pt>
                <c:pt idx="637">
                  <c:v>0.65</c:v>
                </c:pt>
                <c:pt idx="638">
                  <c:v>0.36</c:v>
                </c:pt>
                <c:pt idx="639">
                  <c:v>0.52</c:v>
                </c:pt>
                <c:pt idx="640">
                  <c:v>1.01</c:v>
                </c:pt>
                <c:pt idx="641">
                  <c:v>0.38</c:v>
                </c:pt>
                <c:pt idx="642">
                  <c:v>1.01</c:v>
                </c:pt>
                <c:pt idx="643">
                  <c:v>0.32</c:v>
                </c:pt>
                <c:pt idx="644">
                  <c:v>0.61</c:v>
                </c:pt>
                <c:pt idx="645">
                  <c:v>0.46</c:v>
                </c:pt>
                <c:pt idx="646">
                  <c:v>0.28000000000000003</c:v>
                </c:pt>
                <c:pt idx="647">
                  <c:v>0.19</c:v>
                </c:pt>
                <c:pt idx="648">
                  <c:v>0.45</c:v>
                </c:pt>
                <c:pt idx="649">
                  <c:v>0.31</c:v>
                </c:pt>
                <c:pt idx="650">
                  <c:v>0.14000000000000001</c:v>
                </c:pt>
                <c:pt idx="651">
                  <c:v>0.15</c:v>
                </c:pt>
                <c:pt idx="652">
                  <c:v>0.14000000000000001</c:v>
                </c:pt>
                <c:pt idx="653">
                  <c:v>0.8</c:v>
                </c:pt>
                <c:pt idx="654">
                  <c:v>0.16</c:v>
                </c:pt>
                <c:pt idx="655">
                  <c:v>0.36</c:v>
                </c:pt>
                <c:pt idx="656">
                  <c:v>0.35</c:v>
                </c:pt>
                <c:pt idx="657">
                  <c:v>0.44</c:v>
                </c:pt>
                <c:pt idx="658">
                  <c:v>0.41</c:v>
                </c:pt>
                <c:pt idx="659">
                  <c:v>0.52</c:v>
                </c:pt>
                <c:pt idx="660">
                  <c:v>0.24</c:v>
                </c:pt>
                <c:pt idx="661">
                  <c:v>0.27</c:v>
                </c:pt>
                <c:pt idx="662">
                  <c:v>0.21</c:v>
                </c:pt>
                <c:pt idx="663">
                  <c:v>0.48</c:v>
                </c:pt>
                <c:pt idx="664">
                  <c:v>0.99</c:v>
                </c:pt>
                <c:pt idx="665">
                  <c:v>0.19</c:v>
                </c:pt>
                <c:pt idx="666">
                  <c:v>0.94</c:v>
                </c:pt>
                <c:pt idx="667">
                  <c:v>0.18</c:v>
                </c:pt>
                <c:pt idx="668">
                  <c:v>0.5</c:v>
                </c:pt>
                <c:pt idx="669">
                  <c:v>0.48</c:v>
                </c:pt>
                <c:pt idx="670">
                  <c:v>0.18</c:v>
                </c:pt>
                <c:pt idx="671">
                  <c:v>0.3</c:v>
                </c:pt>
                <c:pt idx="672">
                  <c:v>0.24</c:v>
                </c:pt>
                <c:pt idx="673">
                  <c:v>0.32</c:v>
                </c:pt>
                <c:pt idx="674">
                  <c:v>1</c:v>
                </c:pt>
                <c:pt idx="675">
                  <c:v>0.25</c:v>
                </c:pt>
                <c:pt idx="676">
                  <c:v>0.33</c:v>
                </c:pt>
                <c:pt idx="677">
                  <c:v>0.16</c:v>
                </c:pt>
                <c:pt idx="678">
                  <c:v>0.18</c:v>
                </c:pt>
                <c:pt idx="679">
                  <c:v>0.39</c:v>
                </c:pt>
                <c:pt idx="680">
                  <c:v>0.39</c:v>
                </c:pt>
                <c:pt idx="681">
                  <c:v>0.13</c:v>
                </c:pt>
                <c:pt idx="682">
                  <c:v>0.22</c:v>
                </c:pt>
                <c:pt idx="683">
                  <c:v>0.38</c:v>
                </c:pt>
                <c:pt idx="684">
                  <c:v>0.16</c:v>
                </c:pt>
                <c:pt idx="685">
                  <c:v>0.27</c:v>
                </c:pt>
                <c:pt idx="686">
                  <c:v>0.21</c:v>
                </c:pt>
                <c:pt idx="687">
                  <c:v>0.16</c:v>
                </c:pt>
                <c:pt idx="688">
                  <c:v>0.37</c:v>
                </c:pt>
                <c:pt idx="689">
                  <c:v>0.51</c:v>
                </c:pt>
                <c:pt idx="690">
                  <c:v>0.63</c:v>
                </c:pt>
                <c:pt idx="691">
                  <c:v>0.28000000000000003</c:v>
                </c:pt>
                <c:pt idx="692">
                  <c:v>0.17</c:v>
                </c:pt>
                <c:pt idx="693">
                  <c:v>0.32</c:v>
                </c:pt>
                <c:pt idx="694">
                  <c:v>0.14000000000000001</c:v>
                </c:pt>
                <c:pt idx="695">
                  <c:v>0.56999999999999995</c:v>
                </c:pt>
                <c:pt idx="696">
                  <c:v>0.53</c:v>
                </c:pt>
                <c:pt idx="697">
                  <c:v>0.55000000000000004</c:v>
                </c:pt>
                <c:pt idx="698">
                  <c:v>0.24</c:v>
                </c:pt>
                <c:pt idx="699">
                  <c:v>1.01</c:v>
                </c:pt>
                <c:pt idx="700">
                  <c:v>0.7</c:v>
                </c:pt>
                <c:pt idx="701">
                  <c:v>0.38</c:v>
                </c:pt>
                <c:pt idx="702">
                  <c:v>0.25</c:v>
                </c:pt>
                <c:pt idx="703">
                  <c:v>0.3</c:v>
                </c:pt>
                <c:pt idx="704">
                  <c:v>0.19</c:v>
                </c:pt>
                <c:pt idx="705">
                  <c:v>0.38</c:v>
                </c:pt>
                <c:pt idx="706">
                  <c:v>0.18</c:v>
                </c:pt>
                <c:pt idx="707">
                  <c:v>1.1499999999999999</c:v>
                </c:pt>
                <c:pt idx="708">
                  <c:v>0.44</c:v>
                </c:pt>
                <c:pt idx="709">
                  <c:v>0.2</c:v>
                </c:pt>
                <c:pt idx="710">
                  <c:v>0.31</c:v>
                </c:pt>
                <c:pt idx="711">
                  <c:v>0.24</c:v>
                </c:pt>
                <c:pt idx="712">
                  <c:v>0.25</c:v>
                </c:pt>
                <c:pt idx="713">
                  <c:v>0.55000000000000004</c:v>
                </c:pt>
                <c:pt idx="714">
                  <c:v>0.48</c:v>
                </c:pt>
                <c:pt idx="715">
                  <c:v>0.24</c:v>
                </c:pt>
                <c:pt idx="716">
                  <c:v>0.56999999999999995</c:v>
                </c:pt>
                <c:pt idx="717">
                  <c:v>0.16</c:v>
                </c:pt>
                <c:pt idx="718">
                  <c:v>0.52</c:v>
                </c:pt>
                <c:pt idx="719">
                  <c:v>0.26</c:v>
                </c:pt>
                <c:pt idx="720">
                  <c:v>1</c:v>
                </c:pt>
                <c:pt idx="721">
                  <c:v>0.32</c:v>
                </c:pt>
                <c:pt idx="722">
                  <c:v>0.43</c:v>
                </c:pt>
                <c:pt idx="723">
                  <c:v>0.13</c:v>
                </c:pt>
                <c:pt idx="724">
                  <c:v>0.22</c:v>
                </c:pt>
                <c:pt idx="725">
                  <c:v>0.3</c:v>
                </c:pt>
                <c:pt idx="726">
                  <c:v>0.13</c:v>
                </c:pt>
                <c:pt idx="727">
                  <c:v>0.17</c:v>
                </c:pt>
                <c:pt idx="728">
                  <c:v>0.25</c:v>
                </c:pt>
                <c:pt idx="729">
                  <c:v>0.2</c:v>
                </c:pt>
                <c:pt idx="730">
                  <c:v>0.21</c:v>
                </c:pt>
                <c:pt idx="731">
                  <c:v>0.24</c:v>
                </c:pt>
                <c:pt idx="732">
                  <c:v>0.21</c:v>
                </c:pt>
                <c:pt idx="733">
                  <c:v>0.14000000000000001</c:v>
                </c:pt>
                <c:pt idx="734">
                  <c:v>0.13</c:v>
                </c:pt>
                <c:pt idx="735">
                  <c:v>0.44</c:v>
                </c:pt>
                <c:pt idx="736">
                  <c:v>0.56999999999999995</c:v>
                </c:pt>
                <c:pt idx="737">
                  <c:v>0.47</c:v>
                </c:pt>
                <c:pt idx="738">
                  <c:v>0.19</c:v>
                </c:pt>
                <c:pt idx="739">
                  <c:v>0.25</c:v>
                </c:pt>
                <c:pt idx="740">
                  <c:v>0.15</c:v>
                </c:pt>
                <c:pt idx="741">
                  <c:v>0.83</c:v>
                </c:pt>
                <c:pt idx="742">
                  <c:v>0.43</c:v>
                </c:pt>
                <c:pt idx="743">
                  <c:v>0.24</c:v>
                </c:pt>
                <c:pt idx="744">
                  <c:v>0.28000000000000003</c:v>
                </c:pt>
                <c:pt idx="745">
                  <c:v>0.13</c:v>
                </c:pt>
                <c:pt idx="746">
                  <c:v>0.46</c:v>
                </c:pt>
                <c:pt idx="747">
                  <c:v>0.7</c:v>
                </c:pt>
                <c:pt idx="748">
                  <c:v>0.75</c:v>
                </c:pt>
                <c:pt idx="749">
                  <c:v>0.27</c:v>
                </c:pt>
                <c:pt idx="750">
                  <c:v>0.16</c:v>
                </c:pt>
                <c:pt idx="751">
                  <c:v>0.17</c:v>
                </c:pt>
                <c:pt idx="752">
                  <c:v>0.15</c:v>
                </c:pt>
                <c:pt idx="753">
                  <c:v>0.25</c:v>
                </c:pt>
                <c:pt idx="754">
                  <c:v>0.16</c:v>
                </c:pt>
                <c:pt idx="755">
                  <c:v>0.2</c:v>
                </c:pt>
                <c:pt idx="756">
                  <c:v>0.21</c:v>
                </c:pt>
                <c:pt idx="757">
                  <c:v>0.16</c:v>
                </c:pt>
                <c:pt idx="758">
                  <c:v>0.25</c:v>
                </c:pt>
                <c:pt idx="759">
                  <c:v>0.5</c:v>
                </c:pt>
                <c:pt idx="760">
                  <c:v>0.36</c:v>
                </c:pt>
                <c:pt idx="761">
                  <c:v>0.38</c:v>
                </c:pt>
                <c:pt idx="762">
                  <c:v>0.13</c:v>
                </c:pt>
                <c:pt idx="763">
                  <c:v>0.47</c:v>
                </c:pt>
                <c:pt idx="764">
                  <c:v>0.86</c:v>
                </c:pt>
                <c:pt idx="765">
                  <c:v>0.14000000000000001</c:v>
                </c:pt>
                <c:pt idx="766">
                  <c:v>0.39</c:v>
                </c:pt>
                <c:pt idx="767">
                  <c:v>0.59</c:v>
                </c:pt>
                <c:pt idx="768">
                  <c:v>0.34</c:v>
                </c:pt>
                <c:pt idx="769">
                  <c:v>0.35</c:v>
                </c:pt>
                <c:pt idx="770">
                  <c:v>0.49</c:v>
                </c:pt>
                <c:pt idx="771">
                  <c:v>0.35</c:v>
                </c:pt>
                <c:pt idx="772">
                  <c:v>0.26</c:v>
                </c:pt>
                <c:pt idx="773">
                  <c:v>0.54</c:v>
                </c:pt>
                <c:pt idx="774">
                  <c:v>0.16</c:v>
                </c:pt>
                <c:pt idx="775">
                  <c:v>0.18</c:v>
                </c:pt>
                <c:pt idx="776">
                  <c:v>0.13</c:v>
                </c:pt>
                <c:pt idx="777">
                  <c:v>0.64</c:v>
                </c:pt>
                <c:pt idx="778">
                  <c:v>0.38</c:v>
                </c:pt>
                <c:pt idx="779">
                  <c:v>0.25</c:v>
                </c:pt>
                <c:pt idx="780">
                  <c:v>0.32</c:v>
                </c:pt>
                <c:pt idx="781">
                  <c:v>0.17</c:v>
                </c:pt>
                <c:pt idx="782">
                  <c:v>0.16</c:v>
                </c:pt>
                <c:pt idx="783">
                  <c:v>1.19</c:v>
                </c:pt>
                <c:pt idx="784">
                  <c:v>0.2</c:v>
                </c:pt>
                <c:pt idx="785">
                  <c:v>0.36</c:v>
                </c:pt>
                <c:pt idx="786">
                  <c:v>0.22</c:v>
                </c:pt>
                <c:pt idx="787">
                  <c:v>0.28999999999999998</c:v>
                </c:pt>
                <c:pt idx="788">
                  <c:v>0.27</c:v>
                </c:pt>
                <c:pt idx="789">
                  <c:v>0.2</c:v>
                </c:pt>
                <c:pt idx="790">
                  <c:v>0.49</c:v>
                </c:pt>
                <c:pt idx="791">
                  <c:v>0.39</c:v>
                </c:pt>
                <c:pt idx="792">
                  <c:v>0.37</c:v>
                </c:pt>
                <c:pt idx="793">
                  <c:v>0.67</c:v>
                </c:pt>
                <c:pt idx="794">
                  <c:v>0.18</c:v>
                </c:pt>
                <c:pt idx="795">
                  <c:v>0.38</c:v>
                </c:pt>
                <c:pt idx="796">
                  <c:v>0.72</c:v>
                </c:pt>
                <c:pt idx="797">
                  <c:v>0.13</c:v>
                </c:pt>
                <c:pt idx="798">
                  <c:v>0.17</c:v>
                </c:pt>
                <c:pt idx="799">
                  <c:v>0.16</c:v>
                </c:pt>
                <c:pt idx="800">
                  <c:v>0.86</c:v>
                </c:pt>
                <c:pt idx="801">
                  <c:v>0.49</c:v>
                </c:pt>
                <c:pt idx="802">
                  <c:v>0.27</c:v>
                </c:pt>
                <c:pt idx="803">
                  <c:v>0.24</c:v>
                </c:pt>
                <c:pt idx="804">
                  <c:v>0.7</c:v>
                </c:pt>
                <c:pt idx="805">
                  <c:v>0.36</c:v>
                </c:pt>
                <c:pt idx="806">
                  <c:v>0.23</c:v>
                </c:pt>
                <c:pt idx="807">
                  <c:v>0.28000000000000003</c:v>
                </c:pt>
                <c:pt idx="808">
                  <c:v>0.2</c:v>
                </c:pt>
                <c:pt idx="809">
                  <c:v>0.35</c:v>
                </c:pt>
                <c:pt idx="810">
                  <c:v>0.38</c:v>
                </c:pt>
                <c:pt idx="811">
                  <c:v>0.59</c:v>
                </c:pt>
                <c:pt idx="812">
                  <c:v>0.41</c:v>
                </c:pt>
                <c:pt idx="813">
                  <c:v>0.32</c:v>
                </c:pt>
                <c:pt idx="814">
                  <c:v>0.57999999999999996</c:v>
                </c:pt>
                <c:pt idx="815">
                  <c:v>0.24</c:v>
                </c:pt>
                <c:pt idx="816">
                  <c:v>0.6</c:v>
                </c:pt>
                <c:pt idx="817">
                  <c:v>0.34</c:v>
                </c:pt>
                <c:pt idx="818">
                  <c:v>0.39</c:v>
                </c:pt>
                <c:pt idx="819">
                  <c:v>0.26</c:v>
                </c:pt>
                <c:pt idx="820">
                  <c:v>0.28999999999999998</c:v>
                </c:pt>
                <c:pt idx="821">
                  <c:v>0.18</c:v>
                </c:pt>
                <c:pt idx="822">
                  <c:v>0.38</c:v>
                </c:pt>
                <c:pt idx="823">
                  <c:v>0.35</c:v>
                </c:pt>
                <c:pt idx="824">
                  <c:v>0.27</c:v>
                </c:pt>
                <c:pt idx="825">
                  <c:v>0.24</c:v>
                </c:pt>
                <c:pt idx="826">
                  <c:v>0.9</c:v>
                </c:pt>
                <c:pt idx="827">
                  <c:v>0.2</c:v>
                </c:pt>
                <c:pt idx="828">
                  <c:v>0.22</c:v>
                </c:pt>
                <c:pt idx="829">
                  <c:v>0.22</c:v>
                </c:pt>
                <c:pt idx="830">
                  <c:v>0.56000000000000005</c:v>
                </c:pt>
                <c:pt idx="831">
                  <c:v>0.48</c:v>
                </c:pt>
                <c:pt idx="832">
                  <c:v>0.26</c:v>
                </c:pt>
                <c:pt idx="833">
                  <c:v>0.21</c:v>
                </c:pt>
                <c:pt idx="834">
                  <c:v>0.42</c:v>
                </c:pt>
                <c:pt idx="835">
                  <c:v>0.19</c:v>
                </c:pt>
                <c:pt idx="836">
                  <c:v>0.2</c:v>
                </c:pt>
                <c:pt idx="837">
                  <c:v>0.25</c:v>
                </c:pt>
                <c:pt idx="838">
                  <c:v>0.44</c:v>
                </c:pt>
                <c:pt idx="839">
                  <c:v>0.35</c:v>
                </c:pt>
                <c:pt idx="840">
                  <c:v>0.56999999999999995</c:v>
                </c:pt>
                <c:pt idx="841">
                  <c:v>0.5</c:v>
                </c:pt>
                <c:pt idx="842">
                  <c:v>0.28000000000000003</c:v>
                </c:pt>
                <c:pt idx="843">
                  <c:v>0.73</c:v>
                </c:pt>
                <c:pt idx="844">
                  <c:v>0.27</c:v>
                </c:pt>
                <c:pt idx="845">
                  <c:v>0.42</c:v>
                </c:pt>
                <c:pt idx="846">
                  <c:v>0.37</c:v>
                </c:pt>
                <c:pt idx="847">
                  <c:v>0.28999999999999998</c:v>
                </c:pt>
                <c:pt idx="848">
                  <c:v>0.18</c:v>
                </c:pt>
                <c:pt idx="849">
                  <c:v>0.49</c:v>
                </c:pt>
                <c:pt idx="850">
                  <c:v>0.32</c:v>
                </c:pt>
                <c:pt idx="851">
                  <c:v>0.13</c:v>
                </c:pt>
                <c:pt idx="852">
                  <c:v>0.14000000000000001</c:v>
                </c:pt>
                <c:pt idx="853">
                  <c:v>0.14000000000000001</c:v>
                </c:pt>
                <c:pt idx="854">
                  <c:v>0.73</c:v>
                </c:pt>
                <c:pt idx="855">
                  <c:v>0.17</c:v>
                </c:pt>
                <c:pt idx="856">
                  <c:v>0.35</c:v>
                </c:pt>
                <c:pt idx="857">
                  <c:v>0.38</c:v>
                </c:pt>
                <c:pt idx="858">
                  <c:v>0.34</c:v>
                </c:pt>
                <c:pt idx="859">
                  <c:v>0.41</c:v>
                </c:pt>
                <c:pt idx="860">
                  <c:v>0.39</c:v>
                </c:pt>
                <c:pt idx="861">
                  <c:v>0.25</c:v>
                </c:pt>
                <c:pt idx="862">
                  <c:v>0.2</c:v>
                </c:pt>
                <c:pt idx="863">
                  <c:v>0.2</c:v>
                </c:pt>
                <c:pt idx="864">
                  <c:v>0.28000000000000003</c:v>
                </c:pt>
                <c:pt idx="865">
                  <c:v>0.67</c:v>
                </c:pt>
                <c:pt idx="866">
                  <c:v>0.2</c:v>
                </c:pt>
                <c:pt idx="867">
                  <c:v>0.47</c:v>
                </c:pt>
                <c:pt idx="868">
                  <c:v>0.18</c:v>
                </c:pt>
                <c:pt idx="869">
                  <c:v>0.43</c:v>
                </c:pt>
                <c:pt idx="870">
                  <c:v>0.43</c:v>
                </c:pt>
                <c:pt idx="871">
                  <c:v>0.19</c:v>
                </c:pt>
                <c:pt idx="872">
                  <c:v>0.31</c:v>
                </c:pt>
                <c:pt idx="873">
                  <c:v>0.19</c:v>
                </c:pt>
                <c:pt idx="874">
                  <c:v>0.31</c:v>
                </c:pt>
                <c:pt idx="875">
                  <c:v>0.68</c:v>
                </c:pt>
                <c:pt idx="876">
                  <c:v>0.21</c:v>
                </c:pt>
                <c:pt idx="877">
                  <c:v>0.26</c:v>
                </c:pt>
                <c:pt idx="878">
                  <c:v>0.16</c:v>
                </c:pt>
                <c:pt idx="879">
                  <c:v>0.16</c:v>
                </c:pt>
                <c:pt idx="880">
                  <c:v>0.28999999999999998</c:v>
                </c:pt>
                <c:pt idx="881">
                  <c:v>0.32</c:v>
                </c:pt>
                <c:pt idx="882">
                  <c:v>0.13</c:v>
                </c:pt>
                <c:pt idx="883">
                  <c:v>0.23</c:v>
                </c:pt>
                <c:pt idx="884">
                  <c:v>0.35</c:v>
                </c:pt>
                <c:pt idx="885">
                  <c:v>0.17</c:v>
                </c:pt>
                <c:pt idx="886">
                  <c:v>0.28000000000000003</c:v>
                </c:pt>
                <c:pt idx="887">
                  <c:v>0.23</c:v>
                </c:pt>
                <c:pt idx="888">
                  <c:v>0.14000000000000001</c:v>
                </c:pt>
                <c:pt idx="889">
                  <c:v>0.4</c:v>
                </c:pt>
                <c:pt idx="890">
                  <c:v>0.36</c:v>
                </c:pt>
                <c:pt idx="891">
                  <c:v>0.52</c:v>
                </c:pt>
                <c:pt idx="892">
                  <c:v>0.26</c:v>
                </c:pt>
                <c:pt idx="893">
                  <c:v>0.19</c:v>
                </c:pt>
                <c:pt idx="894">
                  <c:v>0.3</c:v>
                </c:pt>
                <c:pt idx="895">
                  <c:v>0.15</c:v>
                </c:pt>
                <c:pt idx="896">
                  <c:v>0.49</c:v>
                </c:pt>
                <c:pt idx="897">
                  <c:v>0.46</c:v>
                </c:pt>
                <c:pt idx="898">
                  <c:v>0.44</c:v>
                </c:pt>
                <c:pt idx="899">
                  <c:v>0.22</c:v>
                </c:pt>
                <c:pt idx="900">
                  <c:v>0.45</c:v>
                </c:pt>
                <c:pt idx="901">
                  <c:v>0.61</c:v>
                </c:pt>
                <c:pt idx="902">
                  <c:v>0.39</c:v>
                </c:pt>
                <c:pt idx="903">
                  <c:v>0.24</c:v>
                </c:pt>
                <c:pt idx="904">
                  <c:v>0.25</c:v>
                </c:pt>
                <c:pt idx="905">
                  <c:v>0.17</c:v>
                </c:pt>
                <c:pt idx="906">
                  <c:v>0.27</c:v>
                </c:pt>
                <c:pt idx="907">
                  <c:v>0.16</c:v>
                </c:pt>
                <c:pt idx="908">
                  <c:v>0.76</c:v>
                </c:pt>
                <c:pt idx="909">
                  <c:v>0.33</c:v>
                </c:pt>
                <c:pt idx="910">
                  <c:v>0.22</c:v>
                </c:pt>
                <c:pt idx="911">
                  <c:v>0.26</c:v>
                </c:pt>
                <c:pt idx="912">
                  <c:v>0.2</c:v>
                </c:pt>
                <c:pt idx="913">
                  <c:v>0.21</c:v>
                </c:pt>
                <c:pt idx="914">
                  <c:v>0.45</c:v>
                </c:pt>
                <c:pt idx="915">
                  <c:v>0.31</c:v>
                </c:pt>
                <c:pt idx="916">
                  <c:v>0.23</c:v>
                </c:pt>
                <c:pt idx="917">
                  <c:v>0.38</c:v>
                </c:pt>
                <c:pt idx="918">
                  <c:v>0.17</c:v>
                </c:pt>
                <c:pt idx="919">
                  <c:v>0.4</c:v>
                </c:pt>
                <c:pt idx="920">
                  <c:v>0.22</c:v>
                </c:pt>
                <c:pt idx="921">
                  <c:v>0.62</c:v>
                </c:pt>
                <c:pt idx="922">
                  <c:v>0.22</c:v>
                </c:pt>
                <c:pt idx="923">
                  <c:v>0.28999999999999998</c:v>
                </c:pt>
                <c:pt idx="924">
                  <c:v>0.13</c:v>
                </c:pt>
                <c:pt idx="925">
                  <c:v>0.19</c:v>
                </c:pt>
                <c:pt idx="926">
                  <c:v>0.25</c:v>
                </c:pt>
                <c:pt idx="927">
                  <c:v>0.13</c:v>
                </c:pt>
                <c:pt idx="928">
                  <c:v>0.15</c:v>
                </c:pt>
                <c:pt idx="929">
                  <c:v>0.2</c:v>
                </c:pt>
                <c:pt idx="930">
                  <c:v>0.22</c:v>
                </c:pt>
                <c:pt idx="931">
                  <c:v>0.2</c:v>
                </c:pt>
                <c:pt idx="932">
                  <c:v>0.2</c:v>
                </c:pt>
                <c:pt idx="933">
                  <c:v>0.21</c:v>
                </c:pt>
                <c:pt idx="934">
                  <c:v>0.14000000000000001</c:v>
                </c:pt>
                <c:pt idx="935">
                  <c:v>0.15</c:v>
                </c:pt>
                <c:pt idx="936">
                  <c:v>0.33</c:v>
                </c:pt>
                <c:pt idx="937">
                  <c:v>0.39</c:v>
                </c:pt>
                <c:pt idx="938">
                  <c:v>0.33</c:v>
                </c:pt>
                <c:pt idx="939">
                  <c:v>0.2</c:v>
                </c:pt>
                <c:pt idx="940">
                  <c:v>0.22</c:v>
                </c:pt>
                <c:pt idx="941">
                  <c:v>0.14000000000000001</c:v>
                </c:pt>
                <c:pt idx="942">
                  <c:v>0.39</c:v>
                </c:pt>
                <c:pt idx="943">
                  <c:v>0.38</c:v>
                </c:pt>
                <c:pt idx="944">
                  <c:v>0.19</c:v>
                </c:pt>
                <c:pt idx="945">
                  <c:v>0.24</c:v>
                </c:pt>
                <c:pt idx="946">
                  <c:v>0.14000000000000001</c:v>
                </c:pt>
                <c:pt idx="947">
                  <c:v>0.39</c:v>
                </c:pt>
                <c:pt idx="948">
                  <c:v>0.54</c:v>
                </c:pt>
                <c:pt idx="949">
                  <c:v>0.59</c:v>
                </c:pt>
                <c:pt idx="950">
                  <c:v>0.28000000000000003</c:v>
                </c:pt>
                <c:pt idx="951">
                  <c:v>0.16</c:v>
                </c:pt>
                <c:pt idx="952">
                  <c:v>0.16</c:v>
                </c:pt>
                <c:pt idx="953">
                  <c:v>0.15</c:v>
                </c:pt>
                <c:pt idx="954">
                  <c:v>0.2</c:v>
                </c:pt>
                <c:pt idx="955">
                  <c:v>0.19</c:v>
                </c:pt>
                <c:pt idx="956">
                  <c:v>0.19</c:v>
                </c:pt>
                <c:pt idx="957">
                  <c:v>0.19</c:v>
                </c:pt>
                <c:pt idx="958">
                  <c:v>0.17</c:v>
                </c:pt>
                <c:pt idx="959">
                  <c:v>0.18</c:v>
                </c:pt>
                <c:pt idx="960">
                  <c:v>0.33</c:v>
                </c:pt>
                <c:pt idx="961">
                  <c:v>0.25</c:v>
                </c:pt>
                <c:pt idx="962">
                  <c:v>0.28999999999999998</c:v>
                </c:pt>
                <c:pt idx="963">
                  <c:v>0.14000000000000001</c:v>
                </c:pt>
                <c:pt idx="964">
                  <c:v>0.35</c:v>
                </c:pt>
                <c:pt idx="965">
                  <c:v>0.46</c:v>
                </c:pt>
                <c:pt idx="966">
                  <c:v>0.16</c:v>
                </c:pt>
                <c:pt idx="967">
                  <c:v>0.28000000000000003</c:v>
                </c:pt>
                <c:pt idx="968">
                  <c:v>0.44</c:v>
                </c:pt>
                <c:pt idx="969">
                  <c:v>0.23</c:v>
                </c:pt>
                <c:pt idx="970">
                  <c:v>0.33</c:v>
                </c:pt>
                <c:pt idx="971">
                  <c:v>0.34</c:v>
                </c:pt>
                <c:pt idx="972">
                  <c:v>0.23</c:v>
                </c:pt>
                <c:pt idx="973">
                  <c:v>0.27</c:v>
                </c:pt>
                <c:pt idx="974">
                  <c:v>0.31</c:v>
                </c:pt>
                <c:pt idx="975">
                  <c:v>0.15</c:v>
                </c:pt>
                <c:pt idx="976">
                  <c:v>0.17</c:v>
                </c:pt>
                <c:pt idx="977">
                  <c:v>0.13</c:v>
                </c:pt>
                <c:pt idx="978">
                  <c:v>0.49</c:v>
                </c:pt>
                <c:pt idx="979">
                  <c:v>0.31</c:v>
                </c:pt>
                <c:pt idx="980">
                  <c:v>0.19</c:v>
                </c:pt>
                <c:pt idx="981">
                  <c:v>0.27</c:v>
                </c:pt>
                <c:pt idx="982">
                  <c:v>0.16</c:v>
                </c:pt>
                <c:pt idx="983">
                  <c:v>0.17</c:v>
                </c:pt>
                <c:pt idx="984">
                  <c:v>0.64</c:v>
                </c:pt>
                <c:pt idx="985">
                  <c:v>0.17</c:v>
                </c:pt>
                <c:pt idx="986">
                  <c:v>0.36</c:v>
                </c:pt>
                <c:pt idx="987">
                  <c:v>0.17</c:v>
                </c:pt>
                <c:pt idx="988">
                  <c:v>0.25</c:v>
                </c:pt>
                <c:pt idx="989">
                  <c:v>0.2</c:v>
                </c:pt>
                <c:pt idx="990">
                  <c:v>0.18</c:v>
                </c:pt>
                <c:pt idx="991">
                  <c:v>0.45</c:v>
                </c:pt>
                <c:pt idx="992">
                  <c:v>0.28999999999999998</c:v>
                </c:pt>
                <c:pt idx="993">
                  <c:v>0.36</c:v>
                </c:pt>
                <c:pt idx="994">
                  <c:v>0.43</c:v>
                </c:pt>
                <c:pt idx="995">
                  <c:v>0.16</c:v>
                </c:pt>
                <c:pt idx="996">
                  <c:v>0.28999999999999998</c:v>
                </c:pt>
                <c:pt idx="997">
                  <c:v>0.42</c:v>
                </c:pt>
                <c:pt idx="998">
                  <c:v>0.13</c:v>
                </c:pt>
                <c:pt idx="999">
                  <c:v>0.17</c:v>
                </c:pt>
                <c:pt idx="1000">
                  <c:v>0.16</c:v>
                </c:pt>
                <c:pt idx="1001">
                  <c:v>0.51</c:v>
                </c:pt>
                <c:pt idx="1002">
                  <c:v>0.38</c:v>
                </c:pt>
                <c:pt idx="1003">
                  <c:v>0.25</c:v>
                </c:pt>
                <c:pt idx="1004">
                  <c:v>0.2</c:v>
                </c:pt>
                <c:pt idx="1005">
                  <c:v>0.73</c:v>
                </c:pt>
                <c:pt idx="1006">
                  <c:v>0.37</c:v>
                </c:pt>
                <c:pt idx="1007">
                  <c:v>0.24</c:v>
                </c:pt>
                <c:pt idx="1008">
                  <c:v>0.26</c:v>
                </c:pt>
                <c:pt idx="1009">
                  <c:v>0.23</c:v>
                </c:pt>
                <c:pt idx="1010">
                  <c:v>0.31</c:v>
                </c:pt>
                <c:pt idx="1011">
                  <c:v>0.37</c:v>
                </c:pt>
                <c:pt idx="1012">
                  <c:v>0.6</c:v>
                </c:pt>
                <c:pt idx="1013">
                  <c:v>0.43</c:v>
                </c:pt>
                <c:pt idx="1014">
                  <c:v>0.28000000000000003</c:v>
                </c:pt>
                <c:pt idx="1015">
                  <c:v>0.61</c:v>
                </c:pt>
                <c:pt idx="1016">
                  <c:v>0.24</c:v>
                </c:pt>
                <c:pt idx="1017">
                  <c:v>0.6</c:v>
                </c:pt>
                <c:pt idx="1018">
                  <c:v>0.31</c:v>
                </c:pt>
                <c:pt idx="1019">
                  <c:v>0.35</c:v>
                </c:pt>
                <c:pt idx="1020">
                  <c:v>0.27</c:v>
                </c:pt>
                <c:pt idx="1021">
                  <c:v>0.3</c:v>
                </c:pt>
                <c:pt idx="1022">
                  <c:v>0.21</c:v>
                </c:pt>
                <c:pt idx="1023">
                  <c:v>0.39</c:v>
                </c:pt>
                <c:pt idx="1024">
                  <c:v>0.28000000000000003</c:v>
                </c:pt>
                <c:pt idx="1025">
                  <c:v>0.28000000000000003</c:v>
                </c:pt>
                <c:pt idx="1026">
                  <c:v>0.24</c:v>
                </c:pt>
                <c:pt idx="1027">
                  <c:v>0.8</c:v>
                </c:pt>
                <c:pt idx="1028">
                  <c:v>0.2</c:v>
                </c:pt>
                <c:pt idx="1029">
                  <c:v>0.24</c:v>
                </c:pt>
                <c:pt idx="1030">
                  <c:v>0.24</c:v>
                </c:pt>
                <c:pt idx="1031">
                  <c:v>0.4</c:v>
                </c:pt>
                <c:pt idx="1032">
                  <c:v>0.44</c:v>
                </c:pt>
                <c:pt idx="1033">
                  <c:v>0.25</c:v>
                </c:pt>
                <c:pt idx="1034">
                  <c:v>0.23</c:v>
                </c:pt>
                <c:pt idx="1035">
                  <c:v>0.44</c:v>
                </c:pt>
                <c:pt idx="1036">
                  <c:v>0.19</c:v>
                </c:pt>
                <c:pt idx="1037">
                  <c:v>0.19</c:v>
                </c:pt>
                <c:pt idx="1038">
                  <c:v>0.27</c:v>
                </c:pt>
                <c:pt idx="1039">
                  <c:v>0.36</c:v>
                </c:pt>
                <c:pt idx="1040">
                  <c:v>0.33</c:v>
                </c:pt>
                <c:pt idx="1041">
                  <c:v>0.55000000000000004</c:v>
                </c:pt>
                <c:pt idx="1042">
                  <c:v>0.36</c:v>
                </c:pt>
                <c:pt idx="1043">
                  <c:v>0.25</c:v>
                </c:pt>
                <c:pt idx="1044">
                  <c:v>0.56999999999999995</c:v>
                </c:pt>
                <c:pt idx="1045">
                  <c:v>0.25</c:v>
                </c:pt>
                <c:pt idx="1046">
                  <c:v>0.35</c:v>
                </c:pt>
                <c:pt idx="1047">
                  <c:v>0.34</c:v>
                </c:pt>
                <c:pt idx="1048">
                  <c:v>0.3</c:v>
                </c:pt>
                <c:pt idx="1049">
                  <c:v>0.18</c:v>
                </c:pt>
                <c:pt idx="1050">
                  <c:v>0.48</c:v>
                </c:pt>
                <c:pt idx="1051">
                  <c:v>0.32</c:v>
                </c:pt>
                <c:pt idx="1052">
                  <c:v>0.14000000000000001</c:v>
                </c:pt>
                <c:pt idx="1053">
                  <c:v>0.14000000000000001</c:v>
                </c:pt>
                <c:pt idx="1054">
                  <c:v>0.15</c:v>
                </c:pt>
                <c:pt idx="1055">
                  <c:v>0.66</c:v>
                </c:pt>
                <c:pt idx="1056">
                  <c:v>0.17</c:v>
                </c:pt>
                <c:pt idx="1057">
                  <c:v>0.32</c:v>
                </c:pt>
                <c:pt idx="1058">
                  <c:v>0.36</c:v>
                </c:pt>
                <c:pt idx="1059">
                  <c:v>0.28000000000000003</c:v>
                </c:pt>
                <c:pt idx="1060">
                  <c:v>0.42</c:v>
                </c:pt>
                <c:pt idx="1061">
                  <c:v>0.34</c:v>
                </c:pt>
                <c:pt idx="1062">
                  <c:v>0.23</c:v>
                </c:pt>
                <c:pt idx="1063">
                  <c:v>0.18</c:v>
                </c:pt>
                <c:pt idx="1064">
                  <c:v>0.21</c:v>
                </c:pt>
                <c:pt idx="1065">
                  <c:v>0.22</c:v>
                </c:pt>
                <c:pt idx="1066">
                  <c:v>0.5</c:v>
                </c:pt>
                <c:pt idx="1067">
                  <c:v>0.21</c:v>
                </c:pt>
                <c:pt idx="1068">
                  <c:v>0.33</c:v>
                </c:pt>
                <c:pt idx="1069">
                  <c:v>0.18</c:v>
                </c:pt>
                <c:pt idx="1070">
                  <c:v>0.35</c:v>
                </c:pt>
                <c:pt idx="1071">
                  <c:v>0.4</c:v>
                </c:pt>
                <c:pt idx="1072">
                  <c:v>0.19</c:v>
                </c:pt>
                <c:pt idx="1073">
                  <c:v>0.31</c:v>
                </c:pt>
                <c:pt idx="1074">
                  <c:v>0.17</c:v>
                </c:pt>
                <c:pt idx="1075">
                  <c:v>0.28000000000000003</c:v>
                </c:pt>
                <c:pt idx="1076">
                  <c:v>0.5</c:v>
                </c:pt>
                <c:pt idx="1077">
                  <c:v>0.19</c:v>
                </c:pt>
                <c:pt idx="1078">
                  <c:v>0.23</c:v>
                </c:pt>
                <c:pt idx="1079">
                  <c:v>0.15</c:v>
                </c:pt>
                <c:pt idx="1080">
                  <c:v>0.15</c:v>
                </c:pt>
                <c:pt idx="1081">
                  <c:v>0.26</c:v>
                </c:pt>
                <c:pt idx="1082">
                  <c:v>0.28999999999999998</c:v>
                </c:pt>
                <c:pt idx="1083">
                  <c:v>0.13</c:v>
                </c:pt>
                <c:pt idx="1084">
                  <c:v>0.23</c:v>
                </c:pt>
                <c:pt idx="1085">
                  <c:v>0.32</c:v>
                </c:pt>
                <c:pt idx="1086">
                  <c:v>0.17</c:v>
                </c:pt>
                <c:pt idx="1087">
                  <c:v>0.28999999999999998</c:v>
                </c:pt>
                <c:pt idx="1088">
                  <c:v>0.23</c:v>
                </c:pt>
                <c:pt idx="1089">
                  <c:v>0.13</c:v>
                </c:pt>
                <c:pt idx="1090">
                  <c:v>0.37</c:v>
                </c:pt>
                <c:pt idx="1091">
                  <c:v>0.3</c:v>
                </c:pt>
                <c:pt idx="1092">
                  <c:v>0.41</c:v>
                </c:pt>
                <c:pt idx="1093">
                  <c:v>0.25</c:v>
                </c:pt>
                <c:pt idx="1094">
                  <c:v>0.19</c:v>
                </c:pt>
                <c:pt idx="1095">
                  <c:v>0.28999999999999998</c:v>
                </c:pt>
                <c:pt idx="1096">
                  <c:v>0.15</c:v>
                </c:pt>
                <c:pt idx="1097">
                  <c:v>0.37</c:v>
                </c:pt>
                <c:pt idx="1098">
                  <c:v>0.38</c:v>
                </c:pt>
                <c:pt idx="1099">
                  <c:v>0.36</c:v>
                </c:pt>
                <c:pt idx="1100">
                  <c:v>0.2</c:v>
                </c:pt>
                <c:pt idx="1101">
                  <c:v>0.31</c:v>
                </c:pt>
                <c:pt idx="1102">
                  <c:v>0.54</c:v>
                </c:pt>
                <c:pt idx="1103">
                  <c:v>0.33</c:v>
                </c:pt>
                <c:pt idx="1104">
                  <c:v>0.22</c:v>
                </c:pt>
                <c:pt idx="1105">
                  <c:v>0.23</c:v>
                </c:pt>
                <c:pt idx="1106">
                  <c:v>0.15</c:v>
                </c:pt>
                <c:pt idx="1107">
                  <c:v>0.23</c:v>
                </c:pt>
                <c:pt idx="1108">
                  <c:v>0.15</c:v>
                </c:pt>
                <c:pt idx="1109">
                  <c:v>0.52</c:v>
                </c:pt>
                <c:pt idx="1110">
                  <c:v>0.28000000000000003</c:v>
                </c:pt>
                <c:pt idx="1111">
                  <c:v>0.22</c:v>
                </c:pt>
                <c:pt idx="1112">
                  <c:v>0.22</c:v>
                </c:pt>
                <c:pt idx="1113">
                  <c:v>0.17</c:v>
                </c:pt>
                <c:pt idx="1114">
                  <c:v>0.19</c:v>
                </c:pt>
                <c:pt idx="1115">
                  <c:v>0.39</c:v>
                </c:pt>
                <c:pt idx="1116">
                  <c:v>0.24</c:v>
                </c:pt>
                <c:pt idx="1117">
                  <c:v>0.23</c:v>
                </c:pt>
                <c:pt idx="1118">
                  <c:v>0.32</c:v>
                </c:pt>
                <c:pt idx="1119">
                  <c:v>0.18</c:v>
                </c:pt>
                <c:pt idx="1120">
                  <c:v>0.32</c:v>
                </c:pt>
                <c:pt idx="1121">
                  <c:v>0.19</c:v>
                </c:pt>
                <c:pt idx="1122">
                  <c:v>0.41</c:v>
                </c:pt>
                <c:pt idx="1123">
                  <c:v>0.17</c:v>
                </c:pt>
                <c:pt idx="1124">
                  <c:v>0.23</c:v>
                </c:pt>
                <c:pt idx="1125">
                  <c:v>0.12</c:v>
                </c:pt>
                <c:pt idx="1126">
                  <c:v>0.18</c:v>
                </c:pt>
                <c:pt idx="1127">
                  <c:v>0.22</c:v>
                </c:pt>
                <c:pt idx="1128">
                  <c:v>0.13</c:v>
                </c:pt>
                <c:pt idx="1129">
                  <c:v>0.14000000000000001</c:v>
                </c:pt>
                <c:pt idx="1130">
                  <c:v>0.18</c:v>
                </c:pt>
                <c:pt idx="1131">
                  <c:v>0.22</c:v>
                </c:pt>
                <c:pt idx="1132">
                  <c:v>0.19</c:v>
                </c:pt>
                <c:pt idx="1133">
                  <c:v>0.19</c:v>
                </c:pt>
                <c:pt idx="1134">
                  <c:v>0.2</c:v>
                </c:pt>
                <c:pt idx="1135">
                  <c:v>0.14000000000000001</c:v>
                </c:pt>
                <c:pt idx="1136">
                  <c:v>0.15</c:v>
                </c:pt>
                <c:pt idx="1137">
                  <c:v>0.28000000000000003</c:v>
                </c:pt>
                <c:pt idx="1138">
                  <c:v>0.31</c:v>
                </c:pt>
                <c:pt idx="1139">
                  <c:v>0.27</c:v>
                </c:pt>
                <c:pt idx="1140">
                  <c:v>0.18</c:v>
                </c:pt>
                <c:pt idx="1141">
                  <c:v>0.2</c:v>
                </c:pt>
                <c:pt idx="1142">
                  <c:v>0.13</c:v>
                </c:pt>
                <c:pt idx="1143">
                  <c:v>0.36</c:v>
                </c:pt>
                <c:pt idx="1144">
                  <c:v>0.3</c:v>
                </c:pt>
                <c:pt idx="1145">
                  <c:v>0.17</c:v>
                </c:pt>
                <c:pt idx="1146">
                  <c:v>0.22</c:v>
                </c:pt>
                <c:pt idx="1147">
                  <c:v>0.14000000000000001</c:v>
                </c:pt>
                <c:pt idx="1148">
                  <c:v>0.34</c:v>
                </c:pt>
                <c:pt idx="1149">
                  <c:v>0.41</c:v>
                </c:pt>
                <c:pt idx="1150">
                  <c:v>0.48</c:v>
                </c:pt>
                <c:pt idx="1151">
                  <c:v>0.26</c:v>
                </c:pt>
                <c:pt idx="1152">
                  <c:v>0.16</c:v>
                </c:pt>
                <c:pt idx="1153">
                  <c:v>0.15</c:v>
                </c:pt>
                <c:pt idx="1154">
                  <c:v>0.15</c:v>
                </c:pt>
                <c:pt idx="1155">
                  <c:v>0.18</c:v>
                </c:pt>
                <c:pt idx="1156">
                  <c:v>0.18</c:v>
                </c:pt>
                <c:pt idx="1157">
                  <c:v>0.17</c:v>
                </c:pt>
                <c:pt idx="1158">
                  <c:v>0.18</c:v>
                </c:pt>
                <c:pt idx="1159">
                  <c:v>0.16</c:v>
                </c:pt>
                <c:pt idx="1160">
                  <c:v>0.15</c:v>
                </c:pt>
                <c:pt idx="1161">
                  <c:v>0.24</c:v>
                </c:pt>
                <c:pt idx="1162">
                  <c:v>0.2</c:v>
                </c:pt>
                <c:pt idx="1163">
                  <c:v>0.25</c:v>
                </c:pt>
                <c:pt idx="1164">
                  <c:v>0.13</c:v>
                </c:pt>
                <c:pt idx="1165">
                  <c:v>0.28000000000000003</c:v>
                </c:pt>
                <c:pt idx="1166">
                  <c:v>0.33</c:v>
                </c:pt>
                <c:pt idx="1167">
                  <c:v>0.16</c:v>
                </c:pt>
                <c:pt idx="1168">
                  <c:v>0.24</c:v>
                </c:pt>
                <c:pt idx="1169">
                  <c:v>0.31</c:v>
                </c:pt>
                <c:pt idx="1170">
                  <c:v>0.18</c:v>
                </c:pt>
                <c:pt idx="1171">
                  <c:v>0.28999999999999998</c:v>
                </c:pt>
                <c:pt idx="1172">
                  <c:v>0.28000000000000003</c:v>
                </c:pt>
                <c:pt idx="1173">
                  <c:v>0.18</c:v>
                </c:pt>
                <c:pt idx="1174">
                  <c:v>0.25</c:v>
                </c:pt>
                <c:pt idx="1175">
                  <c:v>0.24</c:v>
                </c:pt>
                <c:pt idx="1176">
                  <c:v>0.13</c:v>
                </c:pt>
                <c:pt idx="1177">
                  <c:v>0.15</c:v>
                </c:pt>
                <c:pt idx="1178">
                  <c:v>0.12</c:v>
                </c:pt>
                <c:pt idx="1179">
                  <c:v>0.35</c:v>
                </c:pt>
                <c:pt idx="1180">
                  <c:v>0.25</c:v>
                </c:pt>
                <c:pt idx="1181">
                  <c:v>0.17</c:v>
                </c:pt>
                <c:pt idx="1182">
                  <c:v>0.23</c:v>
                </c:pt>
                <c:pt idx="1183">
                  <c:v>0.14000000000000001</c:v>
                </c:pt>
                <c:pt idx="1184">
                  <c:v>0.15</c:v>
                </c:pt>
                <c:pt idx="1185">
                  <c:v>0.44</c:v>
                </c:pt>
                <c:pt idx="1186">
                  <c:v>0.15</c:v>
                </c:pt>
                <c:pt idx="1187">
                  <c:v>0.33</c:v>
                </c:pt>
                <c:pt idx="1188">
                  <c:v>0.15</c:v>
                </c:pt>
                <c:pt idx="1189">
                  <c:v>0.23</c:v>
                </c:pt>
                <c:pt idx="1190">
                  <c:v>0.17</c:v>
                </c:pt>
                <c:pt idx="1191">
                  <c:v>0.16</c:v>
                </c:pt>
                <c:pt idx="1192">
                  <c:v>0.4</c:v>
                </c:pt>
                <c:pt idx="1193">
                  <c:v>0.23</c:v>
                </c:pt>
                <c:pt idx="1194">
                  <c:v>0.3</c:v>
                </c:pt>
                <c:pt idx="1195">
                  <c:v>0.33</c:v>
                </c:pt>
                <c:pt idx="1196">
                  <c:v>0.14000000000000001</c:v>
                </c:pt>
                <c:pt idx="1197">
                  <c:v>0.24</c:v>
                </c:pt>
                <c:pt idx="1198">
                  <c:v>0.31</c:v>
                </c:pt>
                <c:pt idx="1199">
                  <c:v>0.13</c:v>
                </c:pt>
                <c:pt idx="1200">
                  <c:v>0.15</c:v>
                </c:pt>
                <c:pt idx="1201">
                  <c:v>0.14000000000000001</c:v>
                </c:pt>
                <c:pt idx="1202">
                  <c:v>0.37</c:v>
                </c:pt>
                <c:pt idx="1203">
                  <c:v>0.31</c:v>
                </c:pt>
                <c:pt idx="1204">
                  <c:v>0.21</c:v>
                </c:pt>
                <c:pt idx="1205">
                  <c:v>0.17</c:v>
                </c:pt>
                <c:pt idx="1206">
                  <c:v>1.66</c:v>
                </c:pt>
                <c:pt idx="1207">
                  <c:v>0.72</c:v>
                </c:pt>
                <c:pt idx="1208">
                  <c:v>0.33</c:v>
                </c:pt>
                <c:pt idx="1209">
                  <c:v>0.93</c:v>
                </c:pt>
                <c:pt idx="1210">
                  <c:v>0.21</c:v>
                </c:pt>
                <c:pt idx="1211">
                  <c:v>0.84</c:v>
                </c:pt>
                <c:pt idx="1212">
                  <c:v>0.91</c:v>
                </c:pt>
                <c:pt idx="1213">
                  <c:v>0.96</c:v>
                </c:pt>
                <c:pt idx="1214">
                  <c:v>0.73</c:v>
                </c:pt>
                <c:pt idx="1215">
                  <c:v>0.81</c:v>
                </c:pt>
                <c:pt idx="1216">
                  <c:v>0.92</c:v>
                </c:pt>
                <c:pt idx="1217">
                  <c:v>0.47</c:v>
                </c:pt>
                <c:pt idx="1218">
                  <c:v>1.53</c:v>
                </c:pt>
                <c:pt idx="1219">
                  <c:v>0.66</c:v>
                </c:pt>
                <c:pt idx="1220">
                  <c:v>0.85</c:v>
                </c:pt>
                <c:pt idx="1221">
                  <c:v>0.51</c:v>
                </c:pt>
                <c:pt idx="1222">
                  <c:v>0.49</c:v>
                </c:pt>
                <c:pt idx="1223">
                  <c:v>0.28000000000000003</c:v>
                </c:pt>
                <c:pt idx="1224">
                  <c:v>0.53</c:v>
                </c:pt>
                <c:pt idx="1225">
                  <c:v>1.23</c:v>
                </c:pt>
                <c:pt idx="1226">
                  <c:v>0.8</c:v>
                </c:pt>
                <c:pt idx="1227">
                  <c:v>0.64</c:v>
                </c:pt>
                <c:pt idx="1228">
                  <c:v>1.75</c:v>
                </c:pt>
                <c:pt idx="1229">
                  <c:v>0.33</c:v>
                </c:pt>
                <c:pt idx="1230">
                  <c:v>0.28999999999999998</c:v>
                </c:pt>
                <c:pt idx="1231">
                  <c:v>0.34</c:v>
                </c:pt>
                <c:pt idx="1232">
                  <c:v>2.0699999999999998</c:v>
                </c:pt>
                <c:pt idx="1233">
                  <c:v>1.1399999999999999</c:v>
                </c:pt>
                <c:pt idx="1234">
                  <c:v>0.57999999999999996</c:v>
                </c:pt>
                <c:pt idx="1235">
                  <c:v>0.5</c:v>
                </c:pt>
                <c:pt idx="1236">
                  <c:v>0.77</c:v>
                </c:pt>
                <c:pt idx="1237">
                  <c:v>0.5</c:v>
                </c:pt>
                <c:pt idx="1238">
                  <c:v>0.56999999999999995</c:v>
                </c:pt>
                <c:pt idx="1239">
                  <c:v>0.44</c:v>
                </c:pt>
                <c:pt idx="1240">
                  <c:v>1.26</c:v>
                </c:pt>
                <c:pt idx="1241">
                  <c:v>0.64</c:v>
                </c:pt>
                <c:pt idx="1242">
                  <c:v>0.92</c:v>
                </c:pt>
                <c:pt idx="1243">
                  <c:v>2.35</c:v>
                </c:pt>
                <c:pt idx="1244">
                  <c:v>0.88</c:v>
                </c:pt>
                <c:pt idx="1245">
                  <c:v>1.75</c:v>
                </c:pt>
                <c:pt idx="1246">
                  <c:v>0.67</c:v>
                </c:pt>
                <c:pt idx="1247">
                  <c:v>1.46</c:v>
                </c:pt>
                <c:pt idx="1248">
                  <c:v>1.1100000000000001</c:v>
                </c:pt>
                <c:pt idx="1249">
                  <c:v>0.65</c:v>
                </c:pt>
                <c:pt idx="1250">
                  <c:v>0.33</c:v>
                </c:pt>
                <c:pt idx="1251">
                  <c:v>0.86</c:v>
                </c:pt>
                <c:pt idx="1252">
                  <c:v>0.64</c:v>
                </c:pt>
                <c:pt idx="1253">
                  <c:v>0.28999999999999998</c:v>
                </c:pt>
                <c:pt idx="1254">
                  <c:v>0.27</c:v>
                </c:pt>
                <c:pt idx="1255">
                  <c:v>0.28000000000000003</c:v>
                </c:pt>
                <c:pt idx="1256">
                  <c:v>1.49</c:v>
                </c:pt>
                <c:pt idx="1257">
                  <c:v>0.33</c:v>
                </c:pt>
                <c:pt idx="1258">
                  <c:v>0.65</c:v>
                </c:pt>
                <c:pt idx="1259">
                  <c:v>0.53</c:v>
                </c:pt>
                <c:pt idx="1260">
                  <c:v>0.73</c:v>
                </c:pt>
                <c:pt idx="1261">
                  <c:v>0.83</c:v>
                </c:pt>
                <c:pt idx="1262">
                  <c:v>1.1299999999999999</c:v>
                </c:pt>
                <c:pt idx="1263">
                  <c:v>0.37</c:v>
                </c:pt>
                <c:pt idx="1264">
                  <c:v>0.69</c:v>
                </c:pt>
                <c:pt idx="1265">
                  <c:v>0.45</c:v>
                </c:pt>
                <c:pt idx="1266">
                  <c:v>1.19</c:v>
                </c:pt>
                <c:pt idx="1267">
                  <c:v>1.81</c:v>
                </c:pt>
                <c:pt idx="1268">
                  <c:v>0.44</c:v>
                </c:pt>
                <c:pt idx="1269">
                  <c:v>2.2599999999999998</c:v>
                </c:pt>
                <c:pt idx="1270">
                  <c:v>0.36</c:v>
                </c:pt>
                <c:pt idx="1271">
                  <c:v>0.83</c:v>
                </c:pt>
                <c:pt idx="1272">
                  <c:v>1.04</c:v>
                </c:pt>
                <c:pt idx="1273">
                  <c:v>0.26</c:v>
                </c:pt>
                <c:pt idx="1274">
                  <c:v>0.75</c:v>
                </c:pt>
                <c:pt idx="1275">
                  <c:v>0.48</c:v>
                </c:pt>
                <c:pt idx="1276">
                  <c:v>0.54</c:v>
                </c:pt>
                <c:pt idx="1277">
                  <c:v>1.8</c:v>
                </c:pt>
                <c:pt idx="1278">
                  <c:v>0.63</c:v>
                </c:pt>
                <c:pt idx="1279">
                  <c:v>0.69</c:v>
                </c:pt>
                <c:pt idx="1280">
                  <c:v>0.28000000000000003</c:v>
                </c:pt>
                <c:pt idx="1281">
                  <c:v>0.38</c:v>
                </c:pt>
                <c:pt idx="1282">
                  <c:v>0.89</c:v>
                </c:pt>
                <c:pt idx="1283">
                  <c:v>0.9</c:v>
                </c:pt>
                <c:pt idx="1284">
                  <c:v>0.23</c:v>
                </c:pt>
                <c:pt idx="1285">
                  <c:v>0.44</c:v>
                </c:pt>
                <c:pt idx="1286">
                  <c:v>0.67</c:v>
                </c:pt>
                <c:pt idx="1287">
                  <c:v>0.33</c:v>
                </c:pt>
                <c:pt idx="1288">
                  <c:v>0.69</c:v>
                </c:pt>
                <c:pt idx="1289">
                  <c:v>0.41</c:v>
                </c:pt>
                <c:pt idx="1290">
                  <c:v>0.31</c:v>
                </c:pt>
                <c:pt idx="1291">
                  <c:v>0.7</c:v>
                </c:pt>
                <c:pt idx="1292">
                  <c:v>1.24</c:v>
                </c:pt>
                <c:pt idx="1293">
                  <c:v>1.1100000000000001</c:v>
                </c:pt>
                <c:pt idx="1294">
                  <c:v>0.53</c:v>
                </c:pt>
                <c:pt idx="1295">
                  <c:v>0.28999999999999998</c:v>
                </c:pt>
                <c:pt idx="1296">
                  <c:v>0.69</c:v>
                </c:pt>
                <c:pt idx="1297">
                  <c:v>0.25</c:v>
                </c:pt>
                <c:pt idx="1298">
                  <c:v>0.72</c:v>
                </c:pt>
                <c:pt idx="1299">
                  <c:v>0.91</c:v>
                </c:pt>
                <c:pt idx="1300">
                  <c:v>1</c:v>
                </c:pt>
                <c:pt idx="1301">
                  <c:v>0.36</c:v>
                </c:pt>
                <c:pt idx="1302">
                  <c:v>2.6</c:v>
                </c:pt>
                <c:pt idx="1303">
                  <c:v>1.59</c:v>
                </c:pt>
                <c:pt idx="1304">
                  <c:v>0.51</c:v>
                </c:pt>
                <c:pt idx="1305">
                  <c:v>0.5</c:v>
                </c:pt>
                <c:pt idx="1306">
                  <c:v>0.72</c:v>
                </c:pt>
                <c:pt idx="1307">
                  <c:v>0.37</c:v>
                </c:pt>
                <c:pt idx="1308">
                  <c:v>0.91</c:v>
                </c:pt>
                <c:pt idx="1309">
                  <c:v>0.4</c:v>
                </c:pt>
                <c:pt idx="1310">
                  <c:v>2.0499999999999998</c:v>
                </c:pt>
                <c:pt idx="1311">
                  <c:v>0.98</c:v>
                </c:pt>
                <c:pt idx="1312">
                  <c:v>0.39</c:v>
                </c:pt>
                <c:pt idx="1313">
                  <c:v>0.57999999999999996</c:v>
                </c:pt>
                <c:pt idx="1314">
                  <c:v>0.44</c:v>
                </c:pt>
                <c:pt idx="1315">
                  <c:v>0.54</c:v>
                </c:pt>
                <c:pt idx="1316">
                  <c:v>1.08</c:v>
                </c:pt>
                <c:pt idx="1317">
                  <c:v>0.93</c:v>
                </c:pt>
                <c:pt idx="1318">
                  <c:v>0.65</c:v>
                </c:pt>
                <c:pt idx="1319">
                  <c:v>1.55</c:v>
                </c:pt>
                <c:pt idx="1320">
                  <c:v>0.34</c:v>
                </c:pt>
                <c:pt idx="1321">
                  <c:v>1.0900000000000001</c:v>
                </c:pt>
                <c:pt idx="1322">
                  <c:v>0.45</c:v>
                </c:pt>
                <c:pt idx="1323">
                  <c:v>1.64</c:v>
                </c:pt>
                <c:pt idx="1324">
                  <c:v>0.74</c:v>
                </c:pt>
                <c:pt idx="1325">
                  <c:v>0.92</c:v>
                </c:pt>
                <c:pt idx="1326">
                  <c:v>0.24</c:v>
                </c:pt>
                <c:pt idx="1327">
                  <c:v>0.57999999999999996</c:v>
                </c:pt>
                <c:pt idx="1328">
                  <c:v>0.64</c:v>
                </c:pt>
                <c:pt idx="1329">
                  <c:v>0.28000000000000003</c:v>
                </c:pt>
                <c:pt idx="1330">
                  <c:v>0.37</c:v>
                </c:pt>
                <c:pt idx="1331">
                  <c:v>0.49</c:v>
                </c:pt>
                <c:pt idx="1332">
                  <c:v>0.33</c:v>
                </c:pt>
                <c:pt idx="1333">
                  <c:v>0.36</c:v>
                </c:pt>
                <c:pt idx="1334">
                  <c:v>0.64</c:v>
                </c:pt>
                <c:pt idx="1335">
                  <c:v>0.51</c:v>
                </c:pt>
                <c:pt idx="1336">
                  <c:v>0.23</c:v>
                </c:pt>
                <c:pt idx="1337">
                  <c:v>0.23</c:v>
                </c:pt>
                <c:pt idx="1338">
                  <c:v>1.04</c:v>
                </c:pt>
                <c:pt idx="1339">
                  <c:v>1.41</c:v>
                </c:pt>
                <c:pt idx="1340">
                  <c:v>1.08</c:v>
                </c:pt>
                <c:pt idx="1341">
                  <c:v>0.31</c:v>
                </c:pt>
                <c:pt idx="1342">
                  <c:v>0.49</c:v>
                </c:pt>
                <c:pt idx="1343">
                  <c:v>0.28000000000000003</c:v>
                </c:pt>
                <c:pt idx="1344">
                  <c:v>1.34</c:v>
                </c:pt>
                <c:pt idx="1345">
                  <c:v>0.65</c:v>
                </c:pt>
                <c:pt idx="1346">
                  <c:v>0.49</c:v>
                </c:pt>
                <c:pt idx="1347">
                  <c:v>0.56000000000000005</c:v>
                </c:pt>
                <c:pt idx="1348">
                  <c:v>0.27</c:v>
                </c:pt>
                <c:pt idx="1349">
                  <c:v>1.0900000000000001</c:v>
                </c:pt>
                <c:pt idx="1350">
                  <c:v>1.29</c:v>
                </c:pt>
                <c:pt idx="1351">
                  <c:v>1.64</c:v>
                </c:pt>
                <c:pt idx="1352">
                  <c:v>0.45</c:v>
                </c:pt>
                <c:pt idx="1353">
                  <c:v>0.3</c:v>
                </c:pt>
                <c:pt idx="1354">
                  <c:v>0.31</c:v>
                </c:pt>
                <c:pt idx="1355">
                  <c:v>0.26</c:v>
                </c:pt>
                <c:pt idx="1356">
                  <c:v>0.48</c:v>
                </c:pt>
                <c:pt idx="1357">
                  <c:v>0.26</c:v>
                </c:pt>
                <c:pt idx="1358">
                  <c:v>0.33</c:v>
                </c:pt>
                <c:pt idx="1359">
                  <c:v>0.49</c:v>
                </c:pt>
                <c:pt idx="1360">
                  <c:v>0.27</c:v>
                </c:pt>
                <c:pt idx="1361">
                  <c:v>0.55000000000000004</c:v>
                </c:pt>
                <c:pt idx="1362">
                  <c:v>0.94</c:v>
                </c:pt>
                <c:pt idx="1363">
                  <c:v>0.76</c:v>
                </c:pt>
                <c:pt idx="1364">
                  <c:v>0.87</c:v>
                </c:pt>
                <c:pt idx="1365">
                  <c:v>0.23</c:v>
                </c:pt>
                <c:pt idx="1366">
                  <c:v>0.88</c:v>
                </c:pt>
                <c:pt idx="1367">
                  <c:v>1.92</c:v>
                </c:pt>
                <c:pt idx="1368">
                  <c:v>0.24</c:v>
                </c:pt>
                <c:pt idx="1369">
                  <c:v>1.01</c:v>
                </c:pt>
                <c:pt idx="1370">
                  <c:v>0.81</c:v>
                </c:pt>
                <c:pt idx="1371">
                  <c:v>0.71</c:v>
                </c:pt>
                <c:pt idx="1372">
                  <c:v>0.64</c:v>
                </c:pt>
                <c:pt idx="1373">
                  <c:v>1.28</c:v>
                </c:pt>
                <c:pt idx="1374">
                  <c:v>0.7</c:v>
                </c:pt>
                <c:pt idx="1375">
                  <c:v>0.54</c:v>
                </c:pt>
                <c:pt idx="1376">
                  <c:v>1.35</c:v>
                </c:pt>
                <c:pt idx="1377">
                  <c:v>0.28999999999999998</c:v>
                </c:pt>
                <c:pt idx="1378">
                  <c:v>0.36</c:v>
                </c:pt>
                <c:pt idx="1379">
                  <c:v>0.23</c:v>
                </c:pt>
                <c:pt idx="1380">
                  <c:v>0.98</c:v>
                </c:pt>
                <c:pt idx="1381">
                  <c:v>0.74</c:v>
                </c:pt>
                <c:pt idx="1382">
                  <c:v>0.64</c:v>
                </c:pt>
                <c:pt idx="1383">
                  <c:v>0.64</c:v>
                </c:pt>
                <c:pt idx="1384">
                  <c:v>0.3</c:v>
                </c:pt>
                <c:pt idx="1385">
                  <c:v>0.26</c:v>
                </c:pt>
                <c:pt idx="1386">
                  <c:v>2.29</c:v>
                </c:pt>
                <c:pt idx="1387">
                  <c:v>0.36</c:v>
                </c:pt>
                <c:pt idx="1388">
                  <c:v>0.66</c:v>
                </c:pt>
                <c:pt idx="1389">
                  <c:v>0.5</c:v>
                </c:pt>
                <c:pt idx="1390">
                  <c:v>0.71</c:v>
                </c:pt>
                <c:pt idx="1391">
                  <c:v>0.57999999999999996</c:v>
                </c:pt>
                <c:pt idx="1392">
                  <c:v>0.34</c:v>
                </c:pt>
                <c:pt idx="1393">
                  <c:v>0.95</c:v>
                </c:pt>
                <c:pt idx="1394">
                  <c:v>0.72</c:v>
                </c:pt>
                <c:pt idx="1395">
                  <c:v>0.56000000000000005</c:v>
                </c:pt>
                <c:pt idx="1396">
                  <c:v>1.57</c:v>
                </c:pt>
                <c:pt idx="1397">
                  <c:v>0.34</c:v>
                </c:pt>
                <c:pt idx="1398">
                  <c:v>0.76</c:v>
                </c:pt>
                <c:pt idx="1399">
                  <c:v>1.66</c:v>
                </c:pt>
                <c:pt idx="1400">
                  <c:v>0.28000000000000003</c:v>
                </c:pt>
                <c:pt idx="1401">
                  <c:v>0.28000000000000003</c:v>
                </c:pt>
                <c:pt idx="1402">
                  <c:v>0.25</c:v>
                </c:pt>
                <c:pt idx="1403">
                  <c:v>1.81</c:v>
                </c:pt>
                <c:pt idx="1404">
                  <c:v>0.97</c:v>
                </c:pt>
                <c:pt idx="1405">
                  <c:v>0.52</c:v>
                </c:pt>
                <c:pt idx="1406">
                  <c:v>0.49</c:v>
                </c:pt>
                <c:pt idx="1407">
                  <c:v>1.34</c:v>
                </c:pt>
                <c:pt idx="1408">
                  <c:v>0.62</c:v>
                </c:pt>
                <c:pt idx="1409">
                  <c:v>0.33</c:v>
                </c:pt>
                <c:pt idx="1410">
                  <c:v>0.51</c:v>
                </c:pt>
                <c:pt idx="1411">
                  <c:v>0.28999999999999998</c:v>
                </c:pt>
                <c:pt idx="1412">
                  <c:v>0.61</c:v>
                </c:pt>
                <c:pt idx="1413">
                  <c:v>0.75</c:v>
                </c:pt>
                <c:pt idx="1414">
                  <c:v>1.08</c:v>
                </c:pt>
                <c:pt idx="1415">
                  <c:v>0.78</c:v>
                </c:pt>
                <c:pt idx="1416">
                  <c:v>0.57999999999999996</c:v>
                </c:pt>
                <c:pt idx="1417">
                  <c:v>1.04</c:v>
                </c:pt>
                <c:pt idx="1418">
                  <c:v>0.42</c:v>
                </c:pt>
                <c:pt idx="1419">
                  <c:v>1.24</c:v>
                </c:pt>
                <c:pt idx="1420">
                  <c:v>0.57999999999999996</c:v>
                </c:pt>
                <c:pt idx="1421">
                  <c:v>0.69</c:v>
                </c:pt>
                <c:pt idx="1422">
                  <c:v>0.47</c:v>
                </c:pt>
                <c:pt idx="1423">
                  <c:v>0.52</c:v>
                </c:pt>
                <c:pt idx="1424">
                  <c:v>0.3</c:v>
                </c:pt>
                <c:pt idx="1425">
                  <c:v>0.62</c:v>
                </c:pt>
                <c:pt idx="1426">
                  <c:v>0.67</c:v>
                </c:pt>
                <c:pt idx="1427">
                  <c:v>0.56999999999999995</c:v>
                </c:pt>
                <c:pt idx="1428">
                  <c:v>0.45</c:v>
                </c:pt>
                <c:pt idx="1429">
                  <c:v>1.7</c:v>
                </c:pt>
                <c:pt idx="1430">
                  <c:v>0.35</c:v>
                </c:pt>
                <c:pt idx="1431">
                  <c:v>0.36</c:v>
                </c:pt>
                <c:pt idx="1432">
                  <c:v>0.39</c:v>
                </c:pt>
                <c:pt idx="1433">
                  <c:v>1.07</c:v>
                </c:pt>
                <c:pt idx="1434">
                  <c:v>0.89</c:v>
                </c:pt>
                <c:pt idx="1435">
                  <c:v>0.48</c:v>
                </c:pt>
                <c:pt idx="1436">
                  <c:v>0.42</c:v>
                </c:pt>
                <c:pt idx="1437">
                  <c:v>0.84</c:v>
                </c:pt>
                <c:pt idx="1438">
                  <c:v>0.36</c:v>
                </c:pt>
                <c:pt idx="1439">
                  <c:v>0.38</c:v>
                </c:pt>
                <c:pt idx="1440">
                  <c:v>0.44</c:v>
                </c:pt>
                <c:pt idx="1441">
                  <c:v>0.8</c:v>
                </c:pt>
                <c:pt idx="1442">
                  <c:v>0.63</c:v>
                </c:pt>
                <c:pt idx="1443">
                  <c:v>1.03</c:v>
                </c:pt>
                <c:pt idx="1444">
                  <c:v>0.99</c:v>
                </c:pt>
                <c:pt idx="1445">
                  <c:v>0.55000000000000004</c:v>
                </c:pt>
                <c:pt idx="1446">
                  <c:v>1.33</c:v>
                </c:pt>
                <c:pt idx="1447">
                  <c:v>0.5</c:v>
                </c:pt>
                <c:pt idx="1448">
                  <c:v>0.86</c:v>
                </c:pt>
                <c:pt idx="1449">
                  <c:v>0.77</c:v>
                </c:pt>
                <c:pt idx="1450">
                  <c:v>0.6</c:v>
                </c:pt>
                <c:pt idx="1451">
                  <c:v>0.32</c:v>
                </c:pt>
                <c:pt idx="1452">
                  <c:v>0.93</c:v>
                </c:pt>
                <c:pt idx="1453">
                  <c:v>0.63</c:v>
                </c:pt>
                <c:pt idx="1454">
                  <c:v>0.26</c:v>
                </c:pt>
                <c:pt idx="1455">
                  <c:v>0.24</c:v>
                </c:pt>
                <c:pt idx="1456">
                  <c:v>0.25</c:v>
                </c:pt>
                <c:pt idx="1457">
                  <c:v>1.49</c:v>
                </c:pt>
                <c:pt idx="1458">
                  <c:v>0.3</c:v>
                </c:pt>
                <c:pt idx="1459">
                  <c:v>0.64</c:v>
                </c:pt>
                <c:pt idx="1460">
                  <c:v>0.63</c:v>
                </c:pt>
                <c:pt idx="1461">
                  <c:v>0.59</c:v>
                </c:pt>
                <c:pt idx="1462">
                  <c:v>0.85</c:v>
                </c:pt>
                <c:pt idx="1463">
                  <c:v>0.78</c:v>
                </c:pt>
                <c:pt idx="1464">
                  <c:v>0.4</c:v>
                </c:pt>
                <c:pt idx="1465">
                  <c:v>0.4</c:v>
                </c:pt>
                <c:pt idx="1466">
                  <c:v>0.38</c:v>
                </c:pt>
                <c:pt idx="1467">
                  <c:v>0.56000000000000005</c:v>
                </c:pt>
                <c:pt idx="1468">
                  <c:v>1.26</c:v>
                </c:pt>
                <c:pt idx="1469">
                  <c:v>0.39</c:v>
                </c:pt>
                <c:pt idx="1470">
                  <c:v>0.94</c:v>
                </c:pt>
                <c:pt idx="1471">
                  <c:v>0.33</c:v>
                </c:pt>
                <c:pt idx="1472">
                  <c:v>0.75</c:v>
                </c:pt>
                <c:pt idx="1473">
                  <c:v>0.91</c:v>
                </c:pt>
                <c:pt idx="1474">
                  <c:v>0.3</c:v>
                </c:pt>
                <c:pt idx="1475">
                  <c:v>0.69</c:v>
                </c:pt>
                <c:pt idx="1476">
                  <c:v>0.37</c:v>
                </c:pt>
                <c:pt idx="1477">
                  <c:v>0.56000000000000005</c:v>
                </c:pt>
                <c:pt idx="1478">
                  <c:v>1.27</c:v>
                </c:pt>
                <c:pt idx="1479">
                  <c:v>0.44</c:v>
                </c:pt>
                <c:pt idx="1480">
                  <c:v>0.5</c:v>
                </c:pt>
                <c:pt idx="1481">
                  <c:v>0.28000000000000003</c:v>
                </c:pt>
                <c:pt idx="1482">
                  <c:v>0.32</c:v>
                </c:pt>
                <c:pt idx="1483">
                  <c:v>0.6</c:v>
                </c:pt>
                <c:pt idx="1484">
                  <c:v>0.67</c:v>
                </c:pt>
                <c:pt idx="1485">
                  <c:v>0.23</c:v>
                </c:pt>
                <c:pt idx="1486">
                  <c:v>0.44</c:v>
                </c:pt>
                <c:pt idx="1487">
                  <c:v>0.66</c:v>
                </c:pt>
                <c:pt idx="1488">
                  <c:v>0.33</c:v>
                </c:pt>
                <c:pt idx="1489">
                  <c:v>0.6</c:v>
                </c:pt>
                <c:pt idx="1490">
                  <c:v>0.45</c:v>
                </c:pt>
                <c:pt idx="1491">
                  <c:v>0.27</c:v>
                </c:pt>
                <c:pt idx="1492">
                  <c:v>0.78</c:v>
                </c:pt>
                <c:pt idx="1493">
                  <c:v>0.74</c:v>
                </c:pt>
                <c:pt idx="1494">
                  <c:v>0.98</c:v>
                </c:pt>
                <c:pt idx="1495">
                  <c:v>0.51</c:v>
                </c:pt>
                <c:pt idx="1496">
                  <c:v>0.34</c:v>
                </c:pt>
                <c:pt idx="1497">
                  <c:v>0.6</c:v>
                </c:pt>
                <c:pt idx="1498">
                  <c:v>0.27</c:v>
                </c:pt>
                <c:pt idx="1499">
                  <c:v>0.81</c:v>
                </c:pt>
                <c:pt idx="1500">
                  <c:v>0.83</c:v>
                </c:pt>
                <c:pt idx="1501">
                  <c:v>0.84</c:v>
                </c:pt>
                <c:pt idx="1502">
                  <c:v>0.38</c:v>
                </c:pt>
                <c:pt idx="1503">
                  <c:v>0.94</c:v>
                </c:pt>
                <c:pt idx="1504">
                  <c:v>1.4</c:v>
                </c:pt>
                <c:pt idx="1505">
                  <c:v>0.61</c:v>
                </c:pt>
                <c:pt idx="1506">
                  <c:v>0.45</c:v>
                </c:pt>
                <c:pt idx="1507">
                  <c:v>0.54</c:v>
                </c:pt>
                <c:pt idx="1508">
                  <c:v>0.33</c:v>
                </c:pt>
                <c:pt idx="1509">
                  <c:v>0.56000000000000005</c:v>
                </c:pt>
                <c:pt idx="1510">
                  <c:v>0.32</c:v>
                </c:pt>
                <c:pt idx="1511">
                  <c:v>1.45</c:v>
                </c:pt>
                <c:pt idx="1512">
                  <c:v>0.69</c:v>
                </c:pt>
                <c:pt idx="1513">
                  <c:v>0.42</c:v>
                </c:pt>
                <c:pt idx="1514">
                  <c:v>0.48</c:v>
                </c:pt>
                <c:pt idx="1515">
                  <c:v>0.37</c:v>
                </c:pt>
                <c:pt idx="1516">
                  <c:v>0.4</c:v>
                </c:pt>
                <c:pt idx="1517">
                  <c:v>0.93</c:v>
                </c:pt>
                <c:pt idx="1518">
                  <c:v>0.6</c:v>
                </c:pt>
                <c:pt idx="1519">
                  <c:v>0.51</c:v>
                </c:pt>
                <c:pt idx="1520">
                  <c:v>0.84</c:v>
                </c:pt>
                <c:pt idx="1521">
                  <c:v>0.34</c:v>
                </c:pt>
                <c:pt idx="1522">
                  <c:v>0.81</c:v>
                </c:pt>
                <c:pt idx="1523">
                  <c:v>0.4</c:v>
                </c:pt>
                <c:pt idx="1524">
                  <c:v>1.1499999999999999</c:v>
                </c:pt>
                <c:pt idx="1525">
                  <c:v>0.44</c:v>
                </c:pt>
                <c:pt idx="1526">
                  <c:v>0.57999999999999996</c:v>
                </c:pt>
                <c:pt idx="1527">
                  <c:v>0.22</c:v>
                </c:pt>
                <c:pt idx="1528">
                  <c:v>0.41</c:v>
                </c:pt>
                <c:pt idx="1529">
                  <c:v>0.52</c:v>
                </c:pt>
                <c:pt idx="1530">
                  <c:v>0.25</c:v>
                </c:pt>
                <c:pt idx="1531">
                  <c:v>0.28999999999999998</c:v>
                </c:pt>
                <c:pt idx="1532">
                  <c:v>0.39</c:v>
                </c:pt>
                <c:pt idx="1533">
                  <c:v>0.4</c:v>
                </c:pt>
                <c:pt idx="1534">
                  <c:v>0.38</c:v>
                </c:pt>
                <c:pt idx="1535">
                  <c:v>0.44</c:v>
                </c:pt>
                <c:pt idx="1536">
                  <c:v>0.45</c:v>
                </c:pt>
                <c:pt idx="1537">
                  <c:v>0.26</c:v>
                </c:pt>
                <c:pt idx="1538">
                  <c:v>0.27</c:v>
                </c:pt>
                <c:pt idx="1539">
                  <c:v>0.7</c:v>
                </c:pt>
                <c:pt idx="1540">
                  <c:v>0.85</c:v>
                </c:pt>
                <c:pt idx="1541">
                  <c:v>0.71</c:v>
                </c:pt>
                <c:pt idx="1542">
                  <c:v>0.33</c:v>
                </c:pt>
                <c:pt idx="1543">
                  <c:v>0.42</c:v>
                </c:pt>
                <c:pt idx="1544">
                  <c:v>0.25</c:v>
                </c:pt>
                <c:pt idx="1545">
                  <c:v>0.97</c:v>
                </c:pt>
                <c:pt idx="1546">
                  <c:v>0.64</c:v>
                </c:pt>
                <c:pt idx="1547">
                  <c:v>0.39</c:v>
                </c:pt>
                <c:pt idx="1548">
                  <c:v>0.48</c:v>
                </c:pt>
                <c:pt idx="1549">
                  <c:v>0.28000000000000003</c:v>
                </c:pt>
                <c:pt idx="1550">
                  <c:v>0.85</c:v>
                </c:pt>
                <c:pt idx="1551">
                  <c:v>1.06</c:v>
                </c:pt>
                <c:pt idx="1552">
                  <c:v>1.31</c:v>
                </c:pt>
                <c:pt idx="1553">
                  <c:v>0.52</c:v>
                </c:pt>
                <c:pt idx="1554">
                  <c:v>0.3</c:v>
                </c:pt>
                <c:pt idx="1555">
                  <c:v>0.28999999999999998</c:v>
                </c:pt>
                <c:pt idx="1556">
                  <c:v>0.27</c:v>
                </c:pt>
                <c:pt idx="1557">
                  <c:v>0.4</c:v>
                </c:pt>
                <c:pt idx="1558">
                  <c:v>0.33</c:v>
                </c:pt>
                <c:pt idx="1559">
                  <c:v>0.33</c:v>
                </c:pt>
                <c:pt idx="1560">
                  <c:v>0.4</c:v>
                </c:pt>
                <c:pt idx="1561">
                  <c:v>0.3</c:v>
                </c:pt>
                <c:pt idx="1562">
                  <c:v>0.37</c:v>
                </c:pt>
                <c:pt idx="1563">
                  <c:v>0.63</c:v>
                </c:pt>
                <c:pt idx="1564">
                  <c:v>0.49</c:v>
                </c:pt>
                <c:pt idx="1565">
                  <c:v>0.64</c:v>
                </c:pt>
                <c:pt idx="1566">
                  <c:v>0.25</c:v>
                </c:pt>
                <c:pt idx="1567">
                  <c:v>0.69</c:v>
                </c:pt>
                <c:pt idx="1568">
                  <c:v>0.93</c:v>
                </c:pt>
                <c:pt idx="1569">
                  <c:v>0.28999999999999998</c:v>
                </c:pt>
                <c:pt idx="1570">
                  <c:v>0.62</c:v>
                </c:pt>
                <c:pt idx="1571">
                  <c:v>0.76</c:v>
                </c:pt>
                <c:pt idx="1572">
                  <c:v>0.46</c:v>
                </c:pt>
                <c:pt idx="1573">
                  <c:v>0.69</c:v>
                </c:pt>
                <c:pt idx="1574">
                  <c:v>0.77</c:v>
                </c:pt>
                <c:pt idx="1575">
                  <c:v>0.46</c:v>
                </c:pt>
                <c:pt idx="1576">
                  <c:v>0.57999999999999996</c:v>
                </c:pt>
                <c:pt idx="1577">
                  <c:v>0.65</c:v>
                </c:pt>
                <c:pt idx="1578">
                  <c:v>0.28000000000000003</c:v>
                </c:pt>
                <c:pt idx="1579">
                  <c:v>0.32</c:v>
                </c:pt>
                <c:pt idx="1580">
                  <c:v>0.24</c:v>
                </c:pt>
                <c:pt idx="1581">
                  <c:v>0.85</c:v>
                </c:pt>
                <c:pt idx="1582">
                  <c:v>0.61</c:v>
                </c:pt>
                <c:pt idx="1583">
                  <c:v>0.41</c:v>
                </c:pt>
                <c:pt idx="1584">
                  <c:v>0.55000000000000004</c:v>
                </c:pt>
                <c:pt idx="1585">
                  <c:v>0.28999999999999998</c:v>
                </c:pt>
                <c:pt idx="1586">
                  <c:v>0.3</c:v>
                </c:pt>
                <c:pt idx="1587">
                  <c:v>1.26</c:v>
                </c:pt>
                <c:pt idx="1588">
                  <c:v>0.33</c:v>
                </c:pt>
                <c:pt idx="1589">
                  <c:v>0.77</c:v>
                </c:pt>
                <c:pt idx="1590">
                  <c:v>0.35</c:v>
                </c:pt>
                <c:pt idx="1591">
                  <c:v>0.56000000000000005</c:v>
                </c:pt>
                <c:pt idx="1592">
                  <c:v>0.41</c:v>
                </c:pt>
                <c:pt idx="1593">
                  <c:v>0.34</c:v>
                </c:pt>
                <c:pt idx="1594">
                  <c:v>1.06</c:v>
                </c:pt>
                <c:pt idx="1595">
                  <c:v>0.56000000000000005</c:v>
                </c:pt>
                <c:pt idx="1596">
                  <c:v>0.63</c:v>
                </c:pt>
                <c:pt idx="1597">
                  <c:v>0.91</c:v>
                </c:pt>
                <c:pt idx="1598">
                  <c:v>0.3</c:v>
                </c:pt>
                <c:pt idx="1599">
                  <c:v>0.59</c:v>
                </c:pt>
                <c:pt idx="1600">
                  <c:v>0.88</c:v>
                </c:pt>
                <c:pt idx="1601">
                  <c:v>0.27</c:v>
                </c:pt>
                <c:pt idx="1602">
                  <c:v>0.31</c:v>
                </c:pt>
                <c:pt idx="1603">
                  <c:v>0.28000000000000003</c:v>
                </c:pt>
                <c:pt idx="1604">
                  <c:v>1.07</c:v>
                </c:pt>
                <c:pt idx="1605">
                  <c:v>0.79</c:v>
                </c:pt>
                <c:pt idx="1606">
                  <c:v>0.48</c:v>
                </c:pt>
                <c:pt idx="1607">
                  <c:v>0.41</c:v>
                </c:pt>
                <c:pt idx="1608">
                  <c:v>1.31</c:v>
                </c:pt>
                <c:pt idx="1609">
                  <c:v>0.6</c:v>
                </c:pt>
                <c:pt idx="1610">
                  <c:v>1.31</c:v>
                </c:pt>
                <c:pt idx="1611">
                  <c:v>0.43</c:v>
                </c:pt>
                <c:pt idx="1612">
                  <c:v>0.34</c:v>
                </c:pt>
                <c:pt idx="1613">
                  <c:v>0.5</c:v>
                </c:pt>
                <c:pt idx="1614">
                  <c:v>0.7</c:v>
                </c:pt>
                <c:pt idx="1615">
                  <c:v>1.1200000000000001</c:v>
                </c:pt>
                <c:pt idx="1616">
                  <c:v>0.81</c:v>
                </c:pt>
                <c:pt idx="1617">
                  <c:v>0.46</c:v>
                </c:pt>
                <c:pt idx="1618">
                  <c:v>1.0900000000000001</c:v>
                </c:pt>
                <c:pt idx="1619">
                  <c:v>0.41</c:v>
                </c:pt>
                <c:pt idx="1620">
                  <c:v>1.19</c:v>
                </c:pt>
                <c:pt idx="1621">
                  <c:v>0.51</c:v>
                </c:pt>
                <c:pt idx="1622">
                  <c:v>0.59</c:v>
                </c:pt>
                <c:pt idx="1623">
                  <c:v>0.47</c:v>
                </c:pt>
                <c:pt idx="1624">
                  <c:v>0.54</c:v>
                </c:pt>
                <c:pt idx="1625">
                  <c:v>0.33</c:v>
                </c:pt>
                <c:pt idx="1626">
                  <c:v>0.65</c:v>
                </c:pt>
                <c:pt idx="1627">
                  <c:v>0.49</c:v>
                </c:pt>
                <c:pt idx="1628">
                  <c:v>0.54</c:v>
                </c:pt>
                <c:pt idx="1629">
                  <c:v>0.41</c:v>
                </c:pt>
                <c:pt idx="1630">
                  <c:v>1.55</c:v>
                </c:pt>
                <c:pt idx="1631">
                  <c:v>0.34</c:v>
                </c:pt>
                <c:pt idx="1632">
                  <c:v>0.41</c:v>
                </c:pt>
                <c:pt idx="1633">
                  <c:v>0.43</c:v>
                </c:pt>
                <c:pt idx="1634">
                  <c:v>0.71</c:v>
                </c:pt>
                <c:pt idx="1635">
                  <c:v>0.8</c:v>
                </c:pt>
                <c:pt idx="1636">
                  <c:v>0.46</c:v>
                </c:pt>
                <c:pt idx="1637">
                  <c:v>0.42</c:v>
                </c:pt>
                <c:pt idx="1638">
                  <c:v>0.86</c:v>
                </c:pt>
                <c:pt idx="1639">
                  <c:v>0.34</c:v>
                </c:pt>
                <c:pt idx="1640">
                  <c:v>0.35</c:v>
                </c:pt>
                <c:pt idx="1641">
                  <c:v>0.46</c:v>
                </c:pt>
                <c:pt idx="1642">
                  <c:v>0.61</c:v>
                </c:pt>
                <c:pt idx="1643">
                  <c:v>0.6</c:v>
                </c:pt>
                <c:pt idx="1644">
                  <c:v>1.01</c:v>
                </c:pt>
                <c:pt idx="1645">
                  <c:v>0.64</c:v>
                </c:pt>
                <c:pt idx="1646">
                  <c:v>0.47</c:v>
                </c:pt>
                <c:pt idx="1647">
                  <c:v>1.02</c:v>
                </c:pt>
                <c:pt idx="1648">
                  <c:v>0.46</c:v>
                </c:pt>
                <c:pt idx="1649">
                  <c:v>0.68</c:v>
                </c:pt>
                <c:pt idx="1650">
                  <c:v>0.67</c:v>
                </c:pt>
                <c:pt idx="1651">
                  <c:v>0.61</c:v>
                </c:pt>
                <c:pt idx="1652">
                  <c:v>0.3</c:v>
                </c:pt>
                <c:pt idx="1653">
                  <c:v>0.91</c:v>
                </c:pt>
                <c:pt idx="1654">
                  <c:v>0.62</c:v>
                </c:pt>
                <c:pt idx="1655">
                  <c:v>0.25</c:v>
                </c:pt>
                <c:pt idx="1656">
                  <c:v>0.23</c:v>
                </c:pt>
                <c:pt idx="1657">
                  <c:v>0.24</c:v>
                </c:pt>
                <c:pt idx="1658">
                  <c:v>1.4</c:v>
                </c:pt>
                <c:pt idx="1659">
                  <c:v>0.28999999999999998</c:v>
                </c:pt>
                <c:pt idx="1660">
                  <c:v>0.6</c:v>
                </c:pt>
                <c:pt idx="1661">
                  <c:v>0.64</c:v>
                </c:pt>
                <c:pt idx="1662">
                  <c:v>0.49</c:v>
                </c:pt>
                <c:pt idx="1663">
                  <c:v>0.87</c:v>
                </c:pt>
                <c:pt idx="1664">
                  <c:v>0.64</c:v>
                </c:pt>
                <c:pt idx="1665">
                  <c:v>0.39</c:v>
                </c:pt>
                <c:pt idx="1666">
                  <c:v>0.34</c:v>
                </c:pt>
                <c:pt idx="1667">
                  <c:v>0.38</c:v>
                </c:pt>
                <c:pt idx="1668">
                  <c:v>0.4</c:v>
                </c:pt>
                <c:pt idx="1669">
                  <c:v>0.93</c:v>
                </c:pt>
                <c:pt idx="1670">
                  <c:v>0.39</c:v>
                </c:pt>
                <c:pt idx="1671">
                  <c:v>0.6</c:v>
                </c:pt>
                <c:pt idx="1672">
                  <c:v>0.32</c:v>
                </c:pt>
                <c:pt idx="1673">
                  <c:v>0.61</c:v>
                </c:pt>
                <c:pt idx="1674">
                  <c:v>0.83</c:v>
                </c:pt>
                <c:pt idx="1675">
                  <c:v>0.31</c:v>
                </c:pt>
                <c:pt idx="1676">
                  <c:v>0.68</c:v>
                </c:pt>
                <c:pt idx="1677">
                  <c:v>0.34</c:v>
                </c:pt>
                <c:pt idx="1678">
                  <c:v>0.54</c:v>
                </c:pt>
                <c:pt idx="1679">
                  <c:v>0.92</c:v>
                </c:pt>
                <c:pt idx="1680">
                  <c:v>0.38</c:v>
                </c:pt>
                <c:pt idx="1681">
                  <c:v>0.42</c:v>
                </c:pt>
                <c:pt idx="1682">
                  <c:v>0.27</c:v>
                </c:pt>
                <c:pt idx="1683">
                  <c:v>0.3</c:v>
                </c:pt>
                <c:pt idx="1684">
                  <c:v>0.5</c:v>
                </c:pt>
                <c:pt idx="1685">
                  <c:v>0.57999999999999996</c:v>
                </c:pt>
                <c:pt idx="1686">
                  <c:v>0.23</c:v>
                </c:pt>
                <c:pt idx="1687">
                  <c:v>0.43</c:v>
                </c:pt>
                <c:pt idx="1688">
                  <c:v>0.6</c:v>
                </c:pt>
                <c:pt idx="1689">
                  <c:v>0.34</c:v>
                </c:pt>
                <c:pt idx="1690">
                  <c:v>0.57999999999999996</c:v>
                </c:pt>
                <c:pt idx="1691">
                  <c:v>0.45</c:v>
                </c:pt>
                <c:pt idx="1692">
                  <c:v>0.25</c:v>
                </c:pt>
                <c:pt idx="1693">
                  <c:v>0.75</c:v>
                </c:pt>
                <c:pt idx="1694">
                  <c:v>0.59</c:v>
                </c:pt>
                <c:pt idx="1695">
                  <c:v>0.79</c:v>
                </c:pt>
                <c:pt idx="1696">
                  <c:v>0.5</c:v>
                </c:pt>
                <c:pt idx="1697">
                  <c:v>0.36</c:v>
                </c:pt>
                <c:pt idx="1698">
                  <c:v>0.56000000000000005</c:v>
                </c:pt>
                <c:pt idx="1699">
                  <c:v>0.27</c:v>
                </c:pt>
                <c:pt idx="1700">
                  <c:v>0.66</c:v>
                </c:pt>
                <c:pt idx="1701">
                  <c:v>0.71</c:v>
                </c:pt>
                <c:pt idx="1702">
                  <c:v>0.69</c:v>
                </c:pt>
                <c:pt idx="1703">
                  <c:v>0.33</c:v>
                </c:pt>
                <c:pt idx="1704">
                  <c:v>0.61</c:v>
                </c:pt>
                <c:pt idx="1705">
                  <c:v>1.24</c:v>
                </c:pt>
                <c:pt idx="1706">
                  <c:v>0.57999999999999996</c:v>
                </c:pt>
                <c:pt idx="1707">
                  <c:v>0.42</c:v>
                </c:pt>
                <c:pt idx="1708">
                  <c:v>0.47</c:v>
                </c:pt>
                <c:pt idx="1709">
                  <c:v>0.28999999999999998</c:v>
                </c:pt>
                <c:pt idx="1710">
                  <c:v>0.45</c:v>
                </c:pt>
                <c:pt idx="1711">
                  <c:v>0.28999999999999998</c:v>
                </c:pt>
                <c:pt idx="1712">
                  <c:v>1</c:v>
                </c:pt>
                <c:pt idx="1713">
                  <c:v>0.56000000000000005</c:v>
                </c:pt>
                <c:pt idx="1714">
                  <c:v>0.41</c:v>
                </c:pt>
                <c:pt idx="1715">
                  <c:v>0.41</c:v>
                </c:pt>
                <c:pt idx="1716">
                  <c:v>0.31</c:v>
                </c:pt>
                <c:pt idx="1717">
                  <c:v>0.35</c:v>
                </c:pt>
                <c:pt idx="1718">
                  <c:v>0.82</c:v>
                </c:pt>
                <c:pt idx="1719">
                  <c:v>0.44</c:v>
                </c:pt>
                <c:pt idx="1720">
                  <c:v>0.48</c:v>
                </c:pt>
                <c:pt idx="1721">
                  <c:v>0.67</c:v>
                </c:pt>
                <c:pt idx="1722">
                  <c:v>0.34</c:v>
                </c:pt>
                <c:pt idx="1723">
                  <c:v>0.64</c:v>
                </c:pt>
                <c:pt idx="1724">
                  <c:v>0.34</c:v>
                </c:pt>
                <c:pt idx="1725">
                  <c:v>0.76</c:v>
                </c:pt>
                <c:pt idx="1726">
                  <c:v>0.34</c:v>
                </c:pt>
                <c:pt idx="1727">
                  <c:v>0.44</c:v>
                </c:pt>
                <c:pt idx="1728">
                  <c:v>0.21</c:v>
                </c:pt>
                <c:pt idx="1729">
                  <c:v>0.36</c:v>
                </c:pt>
                <c:pt idx="1730">
                  <c:v>0.47</c:v>
                </c:pt>
                <c:pt idx="1731">
                  <c:v>0.24</c:v>
                </c:pt>
                <c:pt idx="1732">
                  <c:v>0.26</c:v>
                </c:pt>
                <c:pt idx="1733">
                  <c:v>0.35</c:v>
                </c:pt>
                <c:pt idx="1734">
                  <c:v>0.41</c:v>
                </c:pt>
                <c:pt idx="1735">
                  <c:v>0.36</c:v>
                </c:pt>
                <c:pt idx="1736">
                  <c:v>0.39</c:v>
                </c:pt>
                <c:pt idx="1737">
                  <c:v>0.43</c:v>
                </c:pt>
                <c:pt idx="1738">
                  <c:v>0.26</c:v>
                </c:pt>
                <c:pt idx="1739">
                  <c:v>0.27</c:v>
                </c:pt>
                <c:pt idx="1740">
                  <c:v>0.57999999999999996</c:v>
                </c:pt>
                <c:pt idx="1741">
                  <c:v>0.66</c:v>
                </c:pt>
                <c:pt idx="1742">
                  <c:v>0.55000000000000004</c:v>
                </c:pt>
                <c:pt idx="1743">
                  <c:v>0.32</c:v>
                </c:pt>
                <c:pt idx="1744">
                  <c:v>0.39</c:v>
                </c:pt>
                <c:pt idx="1745">
                  <c:v>0.22</c:v>
                </c:pt>
                <c:pt idx="1746">
                  <c:v>0.86</c:v>
                </c:pt>
                <c:pt idx="1747">
                  <c:v>0.54</c:v>
                </c:pt>
                <c:pt idx="1748">
                  <c:v>0.34</c:v>
                </c:pt>
                <c:pt idx="1749">
                  <c:v>0.43</c:v>
                </c:pt>
                <c:pt idx="1750">
                  <c:v>0.28999999999999998</c:v>
                </c:pt>
                <c:pt idx="1751">
                  <c:v>0.73</c:v>
                </c:pt>
                <c:pt idx="1752">
                  <c:v>0.82</c:v>
                </c:pt>
                <c:pt idx="1753">
                  <c:v>1.08</c:v>
                </c:pt>
                <c:pt idx="1754">
                  <c:v>0.51</c:v>
                </c:pt>
                <c:pt idx="1755">
                  <c:v>0.3</c:v>
                </c:pt>
                <c:pt idx="1756">
                  <c:v>0.26</c:v>
                </c:pt>
                <c:pt idx="1757">
                  <c:v>0.27</c:v>
                </c:pt>
                <c:pt idx="1758">
                  <c:v>0.34</c:v>
                </c:pt>
                <c:pt idx="1759">
                  <c:v>0.35</c:v>
                </c:pt>
                <c:pt idx="1760">
                  <c:v>0.3</c:v>
                </c:pt>
                <c:pt idx="1761">
                  <c:v>0.36</c:v>
                </c:pt>
                <c:pt idx="1762">
                  <c:v>0.28999999999999998</c:v>
                </c:pt>
                <c:pt idx="1763">
                  <c:v>0.28999999999999998</c:v>
                </c:pt>
                <c:pt idx="1764">
                  <c:v>0.44</c:v>
                </c:pt>
                <c:pt idx="1765">
                  <c:v>0.38</c:v>
                </c:pt>
                <c:pt idx="1766">
                  <c:v>0.55000000000000004</c:v>
                </c:pt>
                <c:pt idx="1767">
                  <c:v>0.24</c:v>
                </c:pt>
                <c:pt idx="1768">
                  <c:v>0.56999999999999995</c:v>
                </c:pt>
                <c:pt idx="1769">
                  <c:v>0.65</c:v>
                </c:pt>
                <c:pt idx="1770">
                  <c:v>0.3</c:v>
                </c:pt>
                <c:pt idx="1771">
                  <c:v>0.52</c:v>
                </c:pt>
                <c:pt idx="1772">
                  <c:v>0.56000000000000005</c:v>
                </c:pt>
                <c:pt idx="1773">
                  <c:v>0.35</c:v>
                </c:pt>
                <c:pt idx="1774">
                  <c:v>0.64</c:v>
                </c:pt>
                <c:pt idx="1775">
                  <c:v>0.62</c:v>
                </c:pt>
                <c:pt idx="1776">
                  <c:v>0.35</c:v>
                </c:pt>
                <c:pt idx="1777">
                  <c:v>0.56000000000000005</c:v>
                </c:pt>
                <c:pt idx="1778">
                  <c:v>0.47</c:v>
                </c:pt>
                <c:pt idx="1779">
                  <c:v>0.25</c:v>
                </c:pt>
                <c:pt idx="1780">
                  <c:v>0.28999999999999998</c:v>
                </c:pt>
                <c:pt idx="1781">
                  <c:v>0.24</c:v>
                </c:pt>
                <c:pt idx="1782">
                  <c:v>0.64</c:v>
                </c:pt>
                <c:pt idx="1783">
                  <c:v>0.5</c:v>
                </c:pt>
                <c:pt idx="1784">
                  <c:v>0.34</c:v>
                </c:pt>
                <c:pt idx="1785">
                  <c:v>0.47</c:v>
                </c:pt>
                <c:pt idx="1786">
                  <c:v>0.27</c:v>
                </c:pt>
                <c:pt idx="1787">
                  <c:v>0.28999999999999998</c:v>
                </c:pt>
                <c:pt idx="1788">
                  <c:v>0.84</c:v>
                </c:pt>
                <c:pt idx="1789">
                  <c:v>0.28000000000000003</c:v>
                </c:pt>
                <c:pt idx="1790">
                  <c:v>0.74</c:v>
                </c:pt>
                <c:pt idx="1791">
                  <c:v>0.28999999999999998</c:v>
                </c:pt>
                <c:pt idx="1792">
                  <c:v>0.5</c:v>
                </c:pt>
                <c:pt idx="1793">
                  <c:v>0.34</c:v>
                </c:pt>
                <c:pt idx="1794">
                  <c:v>0.3</c:v>
                </c:pt>
                <c:pt idx="1795">
                  <c:v>0.98</c:v>
                </c:pt>
                <c:pt idx="1796">
                  <c:v>0.44</c:v>
                </c:pt>
                <c:pt idx="1797">
                  <c:v>0.57999999999999996</c:v>
                </c:pt>
                <c:pt idx="1798">
                  <c:v>0.69</c:v>
                </c:pt>
                <c:pt idx="1799">
                  <c:v>0.27</c:v>
                </c:pt>
                <c:pt idx="1800">
                  <c:v>0.5</c:v>
                </c:pt>
                <c:pt idx="1801">
                  <c:v>0.63</c:v>
                </c:pt>
                <c:pt idx="1802">
                  <c:v>0.27</c:v>
                </c:pt>
                <c:pt idx="1803">
                  <c:v>0.3</c:v>
                </c:pt>
                <c:pt idx="1804">
                  <c:v>0.26</c:v>
                </c:pt>
                <c:pt idx="1805">
                  <c:v>0.76</c:v>
                </c:pt>
                <c:pt idx="1806">
                  <c:v>0.66</c:v>
                </c:pt>
                <c:pt idx="1807">
                  <c:v>0.42</c:v>
                </c:pt>
                <c:pt idx="1808">
                  <c:v>0.35</c:v>
                </c:pt>
                <c:pt idx="1809">
                  <c:v>0.73</c:v>
                </c:pt>
                <c:pt idx="1810">
                  <c:v>0.38</c:v>
                </c:pt>
                <c:pt idx="1811">
                  <c:v>0.22</c:v>
                </c:pt>
                <c:pt idx="1812">
                  <c:v>0.37</c:v>
                </c:pt>
                <c:pt idx="1813">
                  <c:v>0.17</c:v>
                </c:pt>
                <c:pt idx="1814">
                  <c:v>0.46</c:v>
                </c:pt>
                <c:pt idx="1815">
                  <c:v>0.42</c:v>
                </c:pt>
                <c:pt idx="1816">
                  <c:v>0.56000000000000005</c:v>
                </c:pt>
                <c:pt idx="1817">
                  <c:v>0.37</c:v>
                </c:pt>
                <c:pt idx="1818">
                  <c:v>0.44</c:v>
                </c:pt>
                <c:pt idx="1819">
                  <c:v>0.51</c:v>
                </c:pt>
                <c:pt idx="1820">
                  <c:v>0.26</c:v>
                </c:pt>
                <c:pt idx="1821">
                  <c:v>0.65</c:v>
                </c:pt>
                <c:pt idx="1822">
                  <c:v>0.38</c:v>
                </c:pt>
                <c:pt idx="1823">
                  <c:v>0.46</c:v>
                </c:pt>
                <c:pt idx="1824">
                  <c:v>0.26</c:v>
                </c:pt>
                <c:pt idx="1825">
                  <c:v>0.27</c:v>
                </c:pt>
                <c:pt idx="1826">
                  <c:v>0.16</c:v>
                </c:pt>
                <c:pt idx="1827">
                  <c:v>0.35</c:v>
                </c:pt>
                <c:pt idx="1828">
                  <c:v>0.57999999999999996</c:v>
                </c:pt>
                <c:pt idx="1829">
                  <c:v>0.31</c:v>
                </c:pt>
                <c:pt idx="1830">
                  <c:v>0.28000000000000003</c:v>
                </c:pt>
                <c:pt idx="1831">
                  <c:v>1.03</c:v>
                </c:pt>
                <c:pt idx="1832">
                  <c:v>0.21</c:v>
                </c:pt>
                <c:pt idx="1833">
                  <c:v>0.18</c:v>
                </c:pt>
                <c:pt idx="1834">
                  <c:v>0.2</c:v>
                </c:pt>
                <c:pt idx="1835">
                  <c:v>1.05</c:v>
                </c:pt>
                <c:pt idx="1836">
                  <c:v>0.59</c:v>
                </c:pt>
                <c:pt idx="1837">
                  <c:v>0.28999999999999998</c:v>
                </c:pt>
                <c:pt idx="1838">
                  <c:v>0.2</c:v>
                </c:pt>
                <c:pt idx="1839">
                  <c:v>0.38</c:v>
                </c:pt>
                <c:pt idx="1840">
                  <c:v>0.22</c:v>
                </c:pt>
                <c:pt idx="1841">
                  <c:v>0.24</c:v>
                </c:pt>
                <c:pt idx="1842">
                  <c:v>0.22</c:v>
                </c:pt>
                <c:pt idx="1843">
                  <c:v>0.66</c:v>
                </c:pt>
                <c:pt idx="1844">
                  <c:v>0.37</c:v>
                </c:pt>
                <c:pt idx="1845">
                  <c:v>0.53</c:v>
                </c:pt>
                <c:pt idx="1846">
                  <c:v>1.01</c:v>
                </c:pt>
                <c:pt idx="1847">
                  <c:v>0.38</c:v>
                </c:pt>
                <c:pt idx="1848">
                  <c:v>1.03</c:v>
                </c:pt>
                <c:pt idx="1849">
                  <c:v>0.32</c:v>
                </c:pt>
                <c:pt idx="1850">
                  <c:v>0.61</c:v>
                </c:pt>
                <c:pt idx="1851">
                  <c:v>0.46</c:v>
                </c:pt>
                <c:pt idx="1852">
                  <c:v>0.28000000000000003</c:v>
                </c:pt>
                <c:pt idx="1853">
                  <c:v>0.2</c:v>
                </c:pt>
                <c:pt idx="1854">
                  <c:v>0.45</c:v>
                </c:pt>
                <c:pt idx="1855">
                  <c:v>0.32</c:v>
                </c:pt>
                <c:pt idx="1856">
                  <c:v>0.14000000000000001</c:v>
                </c:pt>
                <c:pt idx="1857">
                  <c:v>0.15</c:v>
                </c:pt>
                <c:pt idx="1858">
                  <c:v>0.15</c:v>
                </c:pt>
                <c:pt idx="1859">
                  <c:v>0.82</c:v>
                </c:pt>
                <c:pt idx="1860">
                  <c:v>0.16</c:v>
                </c:pt>
                <c:pt idx="1861">
                  <c:v>0.37</c:v>
                </c:pt>
                <c:pt idx="1862">
                  <c:v>0.37</c:v>
                </c:pt>
                <c:pt idx="1863">
                  <c:v>0.45</c:v>
                </c:pt>
                <c:pt idx="1864">
                  <c:v>0.42</c:v>
                </c:pt>
                <c:pt idx="1865">
                  <c:v>0.52</c:v>
                </c:pt>
                <c:pt idx="1866">
                  <c:v>0.25</c:v>
                </c:pt>
                <c:pt idx="1867">
                  <c:v>0.27</c:v>
                </c:pt>
                <c:pt idx="1868">
                  <c:v>0.21</c:v>
                </c:pt>
                <c:pt idx="1869">
                  <c:v>0.48</c:v>
                </c:pt>
                <c:pt idx="1870">
                  <c:v>1.01</c:v>
                </c:pt>
                <c:pt idx="1871">
                  <c:v>0.19</c:v>
                </c:pt>
                <c:pt idx="1872">
                  <c:v>0.94</c:v>
                </c:pt>
                <c:pt idx="1873">
                  <c:v>0.18</c:v>
                </c:pt>
                <c:pt idx="1874">
                  <c:v>0.52</c:v>
                </c:pt>
                <c:pt idx="1875">
                  <c:v>0.48</c:v>
                </c:pt>
                <c:pt idx="1876">
                  <c:v>0.19</c:v>
                </c:pt>
                <c:pt idx="1877">
                  <c:v>0.3</c:v>
                </c:pt>
                <c:pt idx="1878">
                  <c:v>0.24</c:v>
                </c:pt>
                <c:pt idx="1879">
                  <c:v>0.33</c:v>
                </c:pt>
                <c:pt idx="1880">
                  <c:v>1.02</c:v>
                </c:pt>
                <c:pt idx="1881">
                  <c:v>0.25</c:v>
                </c:pt>
                <c:pt idx="1882">
                  <c:v>0.33</c:v>
                </c:pt>
                <c:pt idx="1883">
                  <c:v>0.17</c:v>
                </c:pt>
                <c:pt idx="1884">
                  <c:v>0.18</c:v>
                </c:pt>
                <c:pt idx="1885">
                  <c:v>0.4</c:v>
                </c:pt>
                <c:pt idx="1886">
                  <c:v>0.39</c:v>
                </c:pt>
                <c:pt idx="1887">
                  <c:v>0.14000000000000001</c:v>
                </c:pt>
                <c:pt idx="1888">
                  <c:v>0.22</c:v>
                </c:pt>
                <c:pt idx="1889">
                  <c:v>0.38</c:v>
                </c:pt>
                <c:pt idx="1890">
                  <c:v>0.17</c:v>
                </c:pt>
                <c:pt idx="1891">
                  <c:v>0.27</c:v>
                </c:pt>
                <c:pt idx="1892">
                  <c:v>0.22</c:v>
                </c:pt>
                <c:pt idx="1893">
                  <c:v>0.16</c:v>
                </c:pt>
                <c:pt idx="1894">
                  <c:v>0.38</c:v>
                </c:pt>
                <c:pt idx="1895">
                  <c:v>0.52</c:v>
                </c:pt>
                <c:pt idx="1896">
                  <c:v>0.64</c:v>
                </c:pt>
                <c:pt idx="1897">
                  <c:v>0.28000000000000003</c:v>
                </c:pt>
                <c:pt idx="1898">
                  <c:v>0.18</c:v>
                </c:pt>
                <c:pt idx="1899">
                  <c:v>0.33</c:v>
                </c:pt>
                <c:pt idx="1900">
                  <c:v>0.14000000000000001</c:v>
                </c:pt>
                <c:pt idx="1901">
                  <c:v>0.59</c:v>
                </c:pt>
                <c:pt idx="1902">
                  <c:v>0.55000000000000004</c:v>
                </c:pt>
                <c:pt idx="1903">
                  <c:v>0.56000000000000005</c:v>
                </c:pt>
                <c:pt idx="1904">
                  <c:v>0.24</c:v>
                </c:pt>
                <c:pt idx="1905">
                  <c:v>1.01</c:v>
                </c:pt>
                <c:pt idx="1906">
                  <c:v>0.7</c:v>
                </c:pt>
                <c:pt idx="1907">
                  <c:v>0.39</c:v>
                </c:pt>
                <c:pt idx="1908">
                  <c:v>0.25</c:v>
                </c:pt>
                <c:pt idx="1909">
                  <c:v>0.3</c:v>
                </c:pt>
                <c:pt idx="1910">
                  <c:v>0.2</c:v>
                </c:pt>
                <c:pt idx="1911">
                  <c:v>0.38</c:v>
                </c:pt>
                <c:pt idx="1912">
                  <c:v>0.18</c:v>
                </c:pt>
                <c:pt idx="1913">
                  <c:v>1.17</c:v>
                </c:pt>
                <c:pt idx="1914">
                  <c:v>0.44</c:v>
                </c:pt>
                <c:pt idx="1915">
                  <c:v>0.21</c:v>
                </c:pt>
                <c:pt idx="1916">
                  <c:v>0.32</c:v>
                </c:pt>
                <c:pt idx="1917">
                  <c:v>0.25</c:v>
                </c:pt>
                <c:pt idx="1918">
                  <c:v>0.26</c:v>
                </c:pt>
                <c:pt idx="1919">
                  <c:v>0.56000000000000005</c:v>
                </c:pt>
                <c:pt idx="1920">
                  <c:v>0.49</c:v>
                </c:pt>
                <c:pt idx="1921">
                  <c:v>0.24</c:v>
                </c:pt>
                <c:pt idx="1922">
                  <c:v>0.56999999999999995</c:v>
                </c:pt>
                <c:pt idx="1923">
                  <c:v>0.17</c:v>
                </c:pt>
                <c:pt idx="1924">
                  <c:v>0.53</c:v>
                </c:pt>
                <c:pt idx="1925">
                  <c:v>0.27</c:v>
                </c:pt>
                <c:pt idx="1926">
                  <c:v>1.02</c:v>
                </c:pt>
                <c:pt idx="1927">
                  <c:v>0.32</c:v>
                </c:pt>
                <c:pt idx="1928">
                  <c:v>0.43</c:v>
                </c:pt>
                <c:pt idx="1929">
                  <c:v>0.14000000000000001</c:v>
                </c:pt>
                <c:pt idx="1930">
                  <c:v>0.22</c:v>
                </c:pt>
                <c:pt idx="1931">
                  <c:v>0.31</c:v>
                </c:pt>
                <c:pt idx="1932">
                  <c:v>0.13</c:v>
                </c:pt>
                <c:pt idx="1933">
                  <c:v>0.17</c:v>
                </c:pt>
                <c:pt idx="1934">
                  <c:v>0.25</c:v>
                </c:pt>
                <c:pt idx="1935">
                  <c:v>0.2</c:v>
                </c:pt>
                <c:pt idx="1936">
                  <c:v>0.21</c:v>
                </c:pt>
                <c:pt idx="1937">
                  <c:v>0.24</c:v>
                </c:pt>
                <c:pt idx="1938">
                  <c:v>0.21</c:v>
                </c:pt>
                <c:pt idx="1939">
                  <c:v>0.14000000000000001</c:v>
                </c:pt>
                <c:pt idx="1940">
                  <c:v>0.13</c:v>
                </c:pt>
                <c:pt idx="1941">
                  <c:v>0.45</c:v>
                </c:pt>
                <c:pt idx="1942">
                  <c:v>0.56999999999999995</c:v>
                </c:pt>
                <c:pt idx="1943">
                  <c:v>0.47</c:v>
                </c:pt>
                <c:pt idx="1944">
                  <c:v>0.2</c:v>
                </c:pt>
                <c:pt idx="1945">
                  <c:v>0.26</c:v>
                </c:pt>
                <c:pt idx="1946">
                  <c:v>0.15</c:v>
                </c:pt>
                <c:pt idx="1947">
                  <c:v>0.48</c:v>
                </c:pt>
                <c:pt idx="1948">
                  <c:v>0.45</c:v>
                </c:pt>
                <c:pt idx="1949">
                  <c:v>0.24</c:v>
                </c:pt>
                <c:pt idx="1950">
                  <c:v>0.28999999999999998</c:v>
                </c:pt>
                <c:pt idx="1951">
                  <c:v>0.13</c:v>
                </c:pt>
                <c:pt idx="1952">
                  <c:v>0.47</c:v>
                </c:pt>
                <c:pt idx="1953">
                  <c:v>0.71</c:v>
                </c:pt>
                <c:pt idx="1954">
                  <c:v>0.76</c:v>
                </c:pt>
                <c:pt idx="1955">
                  <c:v>0.28000000000000003</c:v>
                </c:pt>
                <c:pt idx="1956">
                  <c:v>0.17</c:v>
                </c:pt>
                <c:pt idx="1957">
                  <c:v>0.17</c:v>
                </c:pt>
                <c:pt idx="1958">
                  <c:v>0.15</c:v>
                </c:pt>
                <c:pt idx="1959">
                  <c:v>0.26</c:v>
                </c:pt>
                <c:pt idx="1960">
                  <c:v>0.16</c:v>
                </c:pt>
                <c:pt idx="1961">
                  <c:v>0.21</c:v>
                </c:pt>
                <c:pt idx="1962">
                  <c:v>0.21</c:v>
                </c:pt>
                <c:pt idx="1963">
                  <c:v>0.17</c:v>
                </c:pt>
                <c:pt idx="1964">
                  <c:v>0.25</c:v>
                </c:pt>
                <c:pt idx="1965">
                  <c:v>0.51</c:v>
                </c:pt>
                <c:pt idx="1966">
                  <c:v>0.36</c:v>
                </c:pt>
                <c:pt idx="1967">
                  <c:v>0.38</c:v>
                </c:pt>
                <c:pt idx="1968">
                  <c:v>0.13</c:v>
                </c:pt>
                <c:pt idx="1969">
                  <c:v>0.48</c:v>
                </c:pt>
                <c:pt idx="1970">
                  <c:v>0.87</c:v>
                </c:pt>
                <c:pt idx="1971">
                  <c:v>0.14000000000000001</c:v>
                </c:pt>
                <c:pt idx="1972">
                  <c:v>0.39</c:v>
                </c:pt>
                <c:pt idx="1973">
                  <c:v>0.61</c:v>
                </c:pt>
                <c:pt idx="1974">
                  <c:v>0.35</c:v>
                </c:pt>
                <c:pt idx="1975">
                  <c:v>0.36</c:v>
                </c:pt>
                <c:pt idx="1976">
                  <c:v>0.48</c:v>
                </c:pt>
                <c:pt idx="1977">
                  <c:v>0.36</c:v>
                </c:pt>
                <c:pt idx="1978">
                  <c:v>0.27</c:v>
                </c:pt>
                <c:pt idx="1979">
                  <c:v>0.54</c:v>
                </c:pt>
                <c:pt idx="1980">
                  <c:v>0.16</c:v>
                </c:pt>
                <c:pt idx="1981">
                  <c:v>0.19</c:v>
                </c:pt>
                <c:pt idx="1982">
                  <c:v>0.13</c:v>
                </c:pt>
                <c:pt idx="1983">
                  <c:v>0.66</c:v>
                </c:pt>
                <c:pt idx="1984">
                  <c:v>0.39</c:v>
                </c:pt>
                <c:pt idx="1985">
                  <c:v>0.25</c:v>
                </c:pt>
                <c:pt idx="1986">
                  <c:v>0.33</c:v>
                </c:pt>
                <c:pt idx="1987">
                  <c:v>0.17</c:v>
                </c:pt>
                <c:pt idx="1988">
                  <c:v>0.17</c:v>
                </c:pt>
                <c:pt idx="1989">
                  <c:v>1.21</c:v>
                </c:pt>
                <c:pt idx="1990">
                  <c:v>0.2</c:v>
                </c:pt>
                <c:pt idx="1991">
                  <c:v>0.36</c:v>
                </c:pt>
                <c:pt idx="1992">
                  <c:v>0.22</c:v>
                </c:pt>
                <c:pt idx="1993">
                  <c:v>0.28999999999999998</c:v>
                </c:pt>
                <c:pt idx="1994">
                  <c:v>0.27</c:v>
                </c:pt>
                <c:pt idx="1995">
                  <c:v>0.2</c:v>
                </c:pt>
                <c:pt idx="1996">
                  <c:v>0.49</c:v>
                </c:pt>
                <c:pt idx="1997">
                  <c:v>0.4</c:v>
                </c:pt>
                <c:pt idx="1998">
                  <c:v>0.38</c:v>
                </c:pt>
                <c:pt idx="1999">
                  <c:v>0.67</c:v>
                </c:pt>
                <c:pt idx="2000">
                  <c:v>0.18</c:v>
                </c:pt>
                <c:pt idx="2001">
                  <c:v>0.39</c:v>
                </c:pt>
                <c:pt idx="2002">
                  <c:v>0.73</c:v>
                </c:pt>
                <c:pt idx="2003">
                  <c:v>0.13</c:v>
                </c:pt>
                <c:pt idx="2004">
                  <c:v>0.28000000000000003</c:v>
                </c:pt>
                <c:pt idx="2005">
                  <c:v>0.17</c:v>
                </c:pt>
                <c:pt idx="2006">
                  <c:v>0.87</c:v>
                </c:pt>
                <c:pt idx="2007">
                  <c:v>0.5</c:v>
                </c:pt>
                <c:pt idx="2008">
                  <c:v>0.28000000000000003</c:v>
                </c:pt>
                <c:pt idx="2009">
                  <c:v>0.24</c:v>
                </c:pt>
                <c:pt idx="2010">
                  <c:v>0.71</c:v>
                </c:pt>
                <c:pt idx="2011">
                  <c:v>0.37</c:v>
                </c:pt>
                <c:pt idx="2012">
                  <c:v>0.24</c:v>
                </c:pt>
                <c:pt idx="2013">
                  <c:v>0.28999999999999998</c:v>
                </c:pt>
                <c:pt idx="2014">
                  <c:v>0.2</c:v>
                </c:pt>
                <c:pt idx="2015">
                  <c:v>0.36</c:v>
                </c:pt>
                <c:pt idx="2016">
                  <c:v>0.39</c:v>
                </c:pt>
                <c:pt idx="2017">
                  <c:v>0.61</c:v>
                </c:pt>
                <c:pt idx="2018">
                  <c:v>0.41</c:v>
                </c:pt>
                <c:pt idx="2019">
                  <c:v>0.34</c:v>
                </c:pt>
                <c:pt idx="2020">
                  <c:v>0.59</c:v>
                </c:pt>
                <c:pt idx="2021">
                  <c:v>0.25</c:v>
                </c:pt>
                <c:pt idx="2022">
                  <c:v>0.61</c:v>
                </c:pt>
                <c:pt idx="2023">
                  <c:v>0.35</c:v>
                </c:pt>
                <c:pt idx="2024">
                  <c:v>0.41</c:v>
                </c:pt>
                <c:pt idx="2025">
                  <c:v>0.26</c:v>
                </c:pt>
                <c:pt idx="2026">
                  <c:v>0.28999999999999998</c:v>
                </c:pt>
                <c:pt idx="2027">
                  <c:v>0.19</c:v>
                </c:pt>
                <c:pt idx="2028">
                  <c:v>0.39</c:v>
                </c:pt>
                <c:pt idx="2029">
                  <c:v>0.37</c:v>
                </c:pt>
                <c:pt idx="2030">
                  <c:v>0.28000000000000003</c:v>
                </c:pt>
                <c:pt idx="2031">
                  <c:v>0.25</c:v>
                </c:pt>
                <c:pt idx="2032">
                  <c:v>0.93</c:v>
                </c:pt>
                <c:pt idx="2033">
                  <c:v>0.21</c:v>
                </c:pt>
                <c:pt idx="2034">
                  <c:v>0.22</c:v>
                </c:pt>
                <c:pt idx="2035">
                  <c:v>0.23</c:v>
                </c:pt>
                <c:pt idx="2036">
                  <c:v>0.6</c:v>
                </c:pt>
                <c:pt idx="2037">
                  <c:v>0.49</c:v>
                </c:pt>
                <c:pt idx="2038">
                  <c:v>0.26</c:v>
                </c:pt>
                <c:pt idx="2039">
                  <c:v>0.21</c:v>
                </c:pt>
                <c:pt idx="2040">
                  <c:v>0.43</c:v>
                </c:pt>
                <c:pt idx="2041">
                  <c:v>0.19</c:v>
                </c:pt>
                <c:pt idx="2042">
                  <c:v>0.2</c:v>
                </c:pt>
                <c:pt idx="2043">
                  <c:v>0.25</c:v>
                </c:pt>
                <c:pt idx="2044">
                  <c:v>0.46</c:v>
                </c:pt>
                <c:pt idx="2045">
                  <c:v>0.36</c:v>
                </c:pt>
                <c:pt idx="2046">
                  <c:v>0.57999999999999996</c:v>
                </c:pt>
                <c:pt idx="2047">
                  <c:v>0.53</c:v>
                </c:pt>
                <c:pt idx="2048">
                  <c:v>0.28999999999999998</c:v>
                </c:pt>
                <c:pt idx="2049">
                  <c:v>0.77</c:v>
                </c:pt>
                <c:pt idx="2050">
                  <c:v>0.28000000000000003</c:v>
                </c:pt>
                <c:pt idx="2051">
                  <c:v>0.44</c:v>
                </c:pt>
                <c:pt idx="2052">
                  <c:v>0.38</c:v>
                </c:pt>
                <c:pt idx="2053">
                  <c:v>0.28999999999999998</c:v>
                </c:pt>
                <c:pt idx="2054">
                  <c:v>0.19</c:v>
                </c:pt>
                <c:pt idx="2055">
                  <c:v>0.5</c:v>
                </c:pt>
                <c:pt idx="2056">
                  <c:v>0.32</c:v>
                </c:pt>
                <c:pt idx="2057">
                  <c:v>0.14000000000000001</c:v>
                </c:pt>
                <c:pt idx="2058">
                  <c:v>0.15</c:v>
                </c:pt>
                <c:pt idx="2059">
                  <c:v>0.15</c:v>
                </c:pt>
                <c:pt idx="2060">
                  <c:v>0.76</c:v>
                </c:pt>
                <c:pt idx="2061">
                  <c:v>0.17</c:v>
                </c:pt>
                <c:pt idx="2062">
                  <c:v>0.36</c:v>
                </c:pt>
                <c:pt idx="2063">
                  <c:v>0.39</c:v>
                </c:pt>
                <c:pt idx="2064">
                  <c:v>0.35</c:v>
                </c:pt>
                <c:pt idx="2065">
                  <c:v>0.42</c:v>
                </c:pt>
                <c:pt idx="2066">
                  <c:v>0.41</c:v>
                </c:pt>
                <c:pt idx="2067">
                  <c:v>0.26</c:v>
                </c:pt>
                <c:pt idx="2068">
                  <c:v>0.2</c:v>
                </c:pt>
                <c:pt idx="2069">
                  <c:v>0.21</c:v>
                </c:pt>
                <c:pt idx="2070">
                  <c:v>0.28999999999999998</c:v>
                </c:pt>
                <c:pt idx="2071">
                  <c:v>0.7</c:v>
                </c:pt>
                <c:pt idx="2072">
                  <c:v>0.2</c:v>
                </c:pt>
                <c:pt idx="2073">
                  <c:v>0.5</c:v>
                </c:pt>
                <c:pt idx="2074">
                  <c:v>0.19</c:v>
                </c:pt>
                <c:pt idx="2075">
                  <c:v>0.45</c:v>
                </c:pt>
                <c:pt idx="2076">
                  <c:v>0.44</c:v>
                </c:pt>
                <c:pt idx="2077">
                  <c:v>0.2</c:v>
                </c:pt>
                <c:pt idx="2078">
                  <c:v>0.31</c:v>
                </c:pt>
                <c:pt idx="2079">
                  <c:v>0.2</c:v>
                </c:pt>
                <c:pt idx="2080">
                  <c:v>0.32</c:v>
                </c:pt>
                <c:pt idx="2081">
                  <c:v>0.71</c:v>
                </c:pt>
                <c:pt idx="2082">
                  <c:v>0.21</c:v>
                </c:pt>
                <c:pt idx="2083">
                  <c:v>0.27</c:v>
                </c:pt>
                <c:pt idx="2084">
                  <c:v>0.17</c:v>
                </c:pt>
                <c:pt idx="2085">
                  <c:v>0.16</c:v>
                </c:pt>
                <c:pt idx="2086">
                  <c:v>0.31</c:v>
                </c:pt>
                <c:pt idx="2087">
                  <c:v>0.33</c:v>
                </c:pt>
                <c:pt idx="2088">
                  <c:v>0.14000000000000001</c:v>
                </c:pt>
                <c:pt idx="2089">
                  <c:v>0.24</c:v>
                </c:pt>
                <c:pt idx="2090">
                  <c:v>0.37</c:v>
                </c:pt>
                <c:pt idx="2091">
                  <c:v>0.17</c:v>
                </c:pt>
                <c:pt idx="2092">
                  <c:v>0.28000000000000003</c:v>
                </c:pt>
                <c:pt idx="2093">
                  <c:v>0.24</c:v>
                </c:pt>
                <c:pt idx="2094">
                  <c:v>0.15</c:v>
                </c:pt>
                <c:pt idx="2095">
                  <c:v>0.4</c:v>
                </c:pt>
                <c:pt idx="2096">
                  <c:v>0.38</c:v>
                </c:pt>
                <c:pt idx="2097">
                  <c:v>0.54</c:v>
                </c:pt>
                <c:pt idx="2098">
                  <c:v>0.27</c:v>
                </c:pt>
                <c:pt idx="2099">
                  <c:v>0.19</c:v>
                </c:pt>
                <c:pt idx="2100">
                  <c:v>0.31</c:v>
                </c:pt>
                <c:pt idx="2101">
                  <c:v>0.15</c:v>
                </c:pt>
                <c:pt idx="2102">
                  <c:v>0.51</c:v>
                </c:pt>
                <c:pt idx="2103">
                  <c:v>0.48</c:v>
                </c:pt>
                <c:pt idx="2104">
                  <c:v>0.46</c:v>
                </c:pt>
                <c:pt idx="2105">
                  <c:v>0.23</c:v>
                </c:pt>
                <c:pt idx="2106">
                  <c:v>0.49</c:v>
                </c:pt>
                <c:pt idx="2107">
                  <c:v>0.63</c:v>
                </c:pt>
                <c:pt idx="2108">
                  <c:v>0.4</c:v>
                </c:pt>
                <c:pt idx="2109">
                  <c:v>0.24</c:v>
                </c:pt>
                <c:pt idx="2110">
                  <c:v>0.26</c:v>
                </c:pt>
                <c:pt idx="2111">
                  <c:v>0.18</c:v>
                </c:pt>
                <c:pt idx="2112">
                  <c:v>0.28000000000000003</c:v>
                </c:pt>
                <c:pt idx="2113">
                  <c:v>0.17</c:v>
                </c:pt>
                <c:pt idx="2114">
                  <c:v>0.8</c:v>
                </c:pt>
                <c:pt idx="2115">
                  <c:v>0.35</c:v>
                </c:pt>
                <c:pt idx="2116">
                  <c:v>0.22</c:v>
                </c:pt>
                <c:pt idx="2117">
                  <c:v>0.27</c:v>
                </c:pt>
                <c:pt idx="2118">
                  <c:v>0.21</c:v>
                </c:pt>
                <c:pt idx="2119">
                  <c:v>0.21</c:v>
                </c:pt>
                <c:pt idx="2120">
                  <c:v>0.47</c:v>
                </c:pt>
                <c:pt idx="2121">
                  <c:v>0.33</c:v>
                </c:pt>
                <c:pt idx="2122">
                  <c:v>0.23</c:v>
                </c:pt>
                <c:pt idx="2123">
                  <c:v>0.4</c:v>
                </c:pt>
                <c:pt idx="2124">
                  <c:v>0.18</c:v>
                </c:pt>
                <c:pt idx="2125">
                  <c:v>0.41</c:v>
                </c:pt>
                <c:pt idx="2126">
                  <c:v>0.23</c:v>
                </c:pt>
                <c:pt idx="2127">
                  <c:v>0.66</c:v>
                </c:pt>
                <c:pt idx="2128">
                  <c:v>0.23</c:v>
                </c:pt>
                <c:pt idx="2129">
                  <c:v>0.31</c:v>
                </c:pt>
                <c:pt idx="2130">
                  <c:v>0.13</c:v>
                </c:pt>
                <c:pt idx="2131">
                  <c:v>0.19</c:v>
                </c:pt>
                <c:pt idx="2132">
                  <c:v>0.26</c:v>
                </c:pt>
                <c:pt idx="2133">
                  <c:v>0.13</c:v>
                </c:pt>
                <c:pt idx="2134">
                  <c:v>0.15</c:v>
                </c:pt>
                <c:pt idx="2135">
                  <c:v>0.2</c:v>
                </c:pt>
                <c:pt idx="2136">
                  <c:v>0.23</c:v>
                </c:pt>
                <c:pt idx="2137">
                  <c:v>0.21</c:v>
                </c:pt>
                <c:pt idx="2138">
                  <c:v>0.21</c:v>
                </c:pt>
                <c:pt idx="2139">
                  <c:v>0.21</c:v>
                </c:pt>
                <c:pt idx="2140">
                  <c:v>0.15</c:v>
                </c:pt>
                <c:pt idx="2141">
                  <c:v>0.15</c:v>
                </c:pt>
                <c:pt idx="2142">
                  <c:v>0.34</c:v>
                </c:pt>
                <c:pt idx="2143">
                  <c:v>0.4</c:v>
                </c:pt>
                <c:pt idx="2144">
                  <c:v>0.35</c:v>
                </c:pt>
                <c:pt idx="2145">
                  <c:v>0.2</c:v>
                </c:pt>
                <c:pt idx="2146">
                  <c:v>0.23</c:v>
                </c:pt>
                <c:pt idx="2147">
                  <c:v>0.14000000000000001</c:v>
                </c:pt>
                <c:pt idx="2148">
                  <c:v>0.4</c:v>
                </c:pt>
                <c:pt idx="2149">
                  <c:v>0.39</c:v>
                </c:pt>
                <c:pt idx="2150">
                  <c:v>0.2</c:v>
                </c:pt>
                <c:pt idx="2151">
                  <c:v>0.25</c:v>
                </c:pt>
                <c:pt idx="2152">
                  <c:v>0.14000000000000001</c:v>
                </c:pt>
                <c:pt idx="2153">
                  <c:v>0.4</c:v>
                </c:pt>
                <c:pt idx="2154">
                  <c:v>0.56000000000000005</c:v>
                </c:pt>
                <c:pt idx="2155">
                  <c:v>0.61</c:v>
                </c:pt>
                <c:pt idx="2156">
                  <c:v>0.28999999999999998</c:v>
                </c:pt>
                <c:pt idx="2157">
                  <c:v>0.17</c:v>
                </c:pt>
                <c:pt idx="2158">
                  <c:v>0.16</c:v>
                </c:pt>
                <c:pt idx="2159">
                  <c:v>0.16</c:v>
                </c:pt>
                <c:pt idx="2160">
                  <c:v>0.21</c:v>
                </c:pt>
                <c:pt idx="2161">
                  <c:v>0.19</c:v>
                </c:pt>
                <c:pt idx="2162">
                  <c:v>0.2</c:v>
                </c:pt>
                <c:pt idx="2163">
                  <c:v>0.2</c:v>
                </c:pt>
                <c:pt idx="2164">
                  <c:v>0.17</c:v>
                </c:pt>
                <c:pt idx="2165">
                  <c:v>0.19</c:v>
                </c:pt>
                <c:pt idx="2166">
                  <c:v>0.35</c:v>
                </c:pt>
                <c:pt idx="2167">
                  <c:v>0.26</c:v>
                </c:pt>
                <c:pt idx="2168">
                  <c:v>0.3</c:v>
                </c:pt>
                <c:pt idx="2169">
                  <c:v>0.14000000000000001</c:v>
                </c:pt>
                <c:pt idx="2170">
                  <c:v>0.37</c:v>
                </c:pt>
                <c:pt idx="2171">
                  <c:v>0.49</c:v>
                </c:pt>
                <c:pt idx="2172">
                  <c:v>0.17</c:v>
                </c:pt>
                <c:pt idx="2173">
                  <c:v>0.28999999999999998</c:v>
                </c:pt>
                <c:pt idx="2174">
                  <c:v>0.47</c:v>
                </c:pt>
                <c:pt idx="2175">
                  <c:v>0.24</c:v>
                </c:pt>
                <c:pt idx="2176">
                  <c:v>0.34</c:v>
                </c:pt>
                <c:pt idx="2177">
                  <c:v>0.35</c:v>
                </c:pt>
                <c:pt idx="2178">
                  <c:v>0.24</c:v>
                </c:pt>
                <c:pt idx="2179">
                  <c:v>0.28000000000000003</c:v>
                </c:pt>
                <c:pt idx="2180">
                  <c:v>0.33</c:v>
                </c:pt>
                <c:pt idx="2181">
                  <c:v>0.15</c:v>
                </c:pt>
                <c:pt idx="2182">
                  <c:v>0.17</c:v>
                </c:pt>
                <c:pt idx="2183">
                  <c:v>0.13</c:v>
                </c:pt>
                <c:pt idx="2184">
                  <c:v>0.51</c:v>
                </c:pt>
                <c:pt idx="2185">
                  <c:v>0.32</c:v>
                </c:pt>
                <c:pt idx="2186">
                  <c:v>0.2</c:v>
                </c:pt>
                <c:pt idx="2187">
                  <c:v>0.28000000000000003</c:v>
                </c:pt>
                <c:pt idx="2188">
                  <c:v>0.16</c:v>
                </c:pt>
                <c:pt idx="2189">
                  <c:v>0.17</c:v>
                </c:pt>
                <c:pt idx="2190">
                  <c:v>0.69</c:v>
                </c:pt>
                <c:pt idx="2191">
                  <c:v>0.18</c:v>
                </c:pt>
                <c:pt idx="2192">
                  <c:v>0.36</c:v>
                </c:pt>
                <c:pt idx="2193">
                  <c:v>0.18</c:v>
                </c:pt>
                <c:pt idx="2194">
                  <c:v>0.25</c:v>
                </c:pt>
                <c:pt idx="2195">
                  <c:v>0.21</c:v>
                </c:pt>
                <c:pt idx="2196">
                  <c:v>0.19</c:v>
                </c:pt>
                <c:pt idx="2197">
                  <c:v>0.46</c:v>
                </c:pt>
                <c:pt idx="2198">
                  <c:v>0.3</c:v>
                </c:pt>
                <c:pt idx="2199">
                  <c:v>0.37</c:v>
                </c:pt>
                <c:pt idx="2200">
                  <c:v>0.45</c:v>
                </c:pt>
                <c:pt idx="2201">
                  <c:v>0.16</c:v>
                </c:pt>
                <c:pt idx="2202">
                  <c:v>0.3</c:v>
                </c:pt>
                <c:pt idx="2203">
                  <c:v>0.44</c:v>
                </c:pt>
                <c:pt idx="2204">
                  <c:v>0.13</c:v>
                </c:pt>
                <c:pt idx="2205">
                  <c:v>0.17</c:v>
                </c:pt>
                <c:pt idx="2206">
                  <c:v>0.17</c:v>
                </c:pt>
                <c:pt idx="2207">
                  <c:v>0.55000000000000004</c:v>
                </c:pt>
                <c:pt idx="2208">
                  <c:v>0.4</c:v>
                </c:pt>
                <c:pt idx="2209">
                  <c:v>0.25</c:v>
                </c:pt>
                <c:pt idx="2210">
                  <c:v>0.2</c:v>
                </c:pt>
                <c:pt idx="2211">
                  <c:v>0.75</c:v>
                </c:pt>
                <c:pt idx="2212">
                  <c:v>0.38</c:v>
                </c:pt>
                <c:pt idx="2213">
                  <c:v>0.25</c:v>
                </c:pt>
                <c:pt idx="2214">
                  <c:v>0.28000000000000003</c:v>
                </c:pt>
                <c:pt idx="2215">
                  <c:v>0.23</c:v>
                </c:pt>
                <c:pt idx="2216">
                  <c:v>0.32</c:v>
                </c:pt>
                <c:pt idx="2217">
                  <c:v>0.38</c:v>
                </c:pt>
                <c:pt idx="2218">
                  <c:v>0.61</c:v>
                </c:pt>
                <c:pt idx="2219">
                  <c:v>0.44</c:v>
                </c:pt>
                <c:pt idx="2220">
                  <c:v>0.28999999999999998</c:v>
                </c:pt>
                <c:pt idx="2221">
                  <c:v>0.62</c:v>
                </c:pt>
                <c:pt idx="2222">
                  <c:v>0.25</c:v>
                </c:pt>
                <c:pt idx="2223">
                  <c:v>0.62</c:v>
                </c:pt>
                <c:pt idx="2224">
                  <c:v>0.33</c:v>
                </c:pt>
                <c:pt idx="2225">
                  <c:v>0.36</c:v>
                </c:pt>
                <c:pt idx="2226">
                  <c:v>0.28000000000000003</c:v>
                </c:pt>
                <c:pt idx="2227">
                  <c:v>0.31</c:v>
                </c:pt>
                <c:pt idx="2228">
                  <c:v>0.21</c:v>
                </c:pt>
                <c:pt idx="2229">
                  <c:v>0.4</c:v>
                </c:pt>
                <c:pt idx="2230">
                  <c:v>0.3</c:v>
                </c:pt>
                <c:pt idx="2231">
                  <c:v>0.28000000000000003</c:v>
                </c:pt>
                <c:pt idx="2232">
                  <c:v>0.25</c:v>
                </c:pt>
                <c:pt idx="2233">
                  <c:v>0.83</c:v>
                </c:pt>
                <c:pt idx="2234">
                  <c:v>0.21</c:v>
                </c:pt>
                <c:pt idx="2235">
                  <c:v>0.25</c:v>
                </c:pt>
                <c:pt idx="2236">
                  <c:v>0.25</c:v>
                </c:pt>
                <c:pt idx="2237">
                  <c:v>0.45</c:v>
                </c:pt>
                <c:pt idx="2238">
                  <c:v>0.46</c:v>
                </c:pt>
                <c:pt idx="2239">
                  <c:v>0.26</c:v>
                </c:pt>
                <c:pt idx="2240">
                  <c:v>0.23</c:v>
                </c:pt>
                <c:pt idx="2241">
                  <c:v>0.45</c:v>
                </c:pt>
                <c:pt idx="2242">
                  <c:v>0.19</c:v>
                </c:pt>
                <c:pt idx="2243">
                  <c:v>0.2</c:v>
                </c:pt>
                <c:pt idx="2244">
                  <c:v>0.27</c:v>
                </c:pt>
                <c:pt idx="2245">
                  <c:v>0.38</c:v>
                </c:pt>
                <c:pt idx="2246">
                  <c:v>0.34</c:v>
                </c:pt>
                <c:pt idx="2247">
                  <c:v>0.56000000000000005</c:v>
                </c:pt>
                <c:pt idx="2248">
                  <c:v>0.39</c:v>
                </c:pt>
                <c:pt idx="2249">
                  <c:v>0.26</c:v>
                </c:pt>
                <c:pt idx="2250">
                  <c:v>0.61</c:v>
                </c:pt>
                <c:pt idx="2251">
                  <c:v>0.26</c:v>
                </c:pt>
                <c:pt idx="2252">
                  <c:v>0.37</c:v>
                </c:pt>
                <c:pt idx="2253">
                  <c:v>0.35</c:v>
                </c:pt>
                <c:pt idx="2254">
                  <c:v>0.3</c:v>
                </c:pt>
                <c:pt idx="2255">
                  <c:v>0.18</c:v>
                </c:pt>
                <c:pt idx="2256">
                  <c:v>0.49</c:v>
                </c:pt>
                <c:pt idx="2257">
                  <c:v>0.33</c:v>
                </c:pt>
                <c:pt idx="2258">
                  <c:v>0.14000000000000001</c:v>
                </c:pt>
                <c:pt idx="2259">
                  <c:v>0.15</c:v>
                </c:pt>
                <c:pt idx="2260">
                  <c:v>0.15</c:v>
                </c:pt>
                <c:pt idx="2261">
                  <c:v>0.69</c:v>
                </c:pt>
                <c:pt idx="2262">
                  <c:v>0.18</c:v>
                </c:pt>
                <c:pt idx="2263">
                  <c:v>0.34</c:v>
                </c:pt>
                <c:pt idx="2264">
                  <c:v>0.38</c:v>
                </c:pt>
                <c:pt idx="2265">
                  <c:v>0.3</c:v>
                </c:pt>
                <c:pt idx="2266">
                  <c:v>0.42</c:v>
                </c:pt>
                <c:pt idx="2267">
                  <c:v>0.36</c:v>
                </c:pt>
                <c:pt idx="2268">
                  <c:v>0.24</c:v>
                </c:pt>
                <c:pt idx="2269">
                  <c:v>0.19</c:v>
                </c:pt>
                <c:pt idx="2270">
                  <c:v>0.22</c:v>
                </c:pt>
                <c:pt idx="2271">
                  <c:v>0.24</c:v>
                </c:pt>
                <c:pt idx="2272">
                  <c:v>0.55000000000000004</c:v>
                </c:pt>
                <c:pt idx="2273">
                  <c:v>0.22</c:v>
                </c:pt>
                <c:pt idx="2274">
                  <c:v>0.36</c:v>
                </c:pt>
                <c:pt idx="2275">
                  <c:v>0.19</c:v>
                </c:pt>
                <c:pt idx="2276">
                  <c:v>0.37</c:v>
                </c:pt>
                <c:pt idx="2277">
                  <c:v>0.41</c:v>
                </c:pt>
                <c:pt idx="2278">
                  <c:v>0.19</c:v>
                </c:pt>
                <c:pt idx="2279">
                  <c:v>0.31</c:v>
                </c:pt>
                <c:pt idx="2280">
                  <c:v>0.18</c:v>
                </c:pt>
                <c:pt idx="2281">
                  <c:v>0.28999999999999998</c:v>
                </c:pt>
                <c:pt idx="2282">
                  <c:v>0.54</c:v>
                </c:pt>
                <c:pt idx="2283">
                  <c:v>0.2</c:v>
                </c:pt>
                <c:pt idx="2284">
                  <c:v>0.24</c:v>
                </c:pt>
                <c:pt idx="2285">
                  <c:v>0.16</c:v>
                </c:pt>
                <c:pt idx="2286">
                  <c:v>0.16</c:v>
                </c:pt>
                <c:pt idx="2287">
                  <c:v>0.27</c:v>
                </c:pt>
                <c:pt idx="2288">
                  <c:v>0.3</c:v>
                </c:pt>
                <c:pt idx="2289">
                  <c:v>0.14000000000000001</c:v>
                </c:pt>
                <c:pt idx="2290">
                  <c:v>0.24</c:v>
                </c:pt>
                <c:pt idx="2291">
                  <c:v>0.33</c:v>
                </c:pt>
                <c:pt idx="2292">
                  <c:v>0.18</c:v>
                </c:pt>
                <c:pt idx="2293">
                  <c:v>0.28999999999999998</c:v>
                </c:pt>
                <c:pt idx="2294">
                  <c:v>0.24</c:v>
                </c:pt>
                <c:pt idx="2295">
                  <c:v>0.14000000000000001</c:v>
                </c:pt>
                <c:pt idx="2296">
                  <c:v>0.38</c:v>
                </c:pt>
                <c:pt idx="2297">
                  <c:v>0.32</c:v>
                </c:pt>
                <c:pt idx="2298">
                  <c:v>0.44</c:v>
                </c:pt>
                <c:pt idx="2299">
                  <c:v>0.25</c:v>
                </c:pt>
                <c:pt idx="2300">
                  <c:v>0.19</c:v>
                </c:pt>
                <c:pt idx="2301">
                  <c:v>0.28999999999999998</c:v>
                </c:pt>
                <c:pt idx="2302">
                  <c:v>0.15</c:v>
                </c:pt>
                <c:pt idx="2303">
                  <c:v>0.4</c:v>
                </c:pt>
                <c:pt idx="2304">
                  <c:v>0.4</c:v>
                </c:pt>
                <c:pt idx="2305">
                  <c:v>0.38</c:v>
                </c:pt>
                <c:pt idx="2306">
                  <c:v>0.21</c:v>
                </c:pt>
                <c:pt idx="2307">
                  <c:v>0.35</c:v>
                </c:pt>
                <c:pt idx="2308">
                  <c:v>0.56000000000000005</c:v>
                </c:pt>
                <c:pt idx="2309">
                  <c:v>0.35</c:v>
                </c:pt>
                <c:pt idx="2310">
                  <c:v>0.23</c:v>
                </c:pt>
                <c:pt idx="2311">
                  <c:v>0.24</c:v>
                </c:pt>
                <c:pt idx="2312">
                  <c:v>0.16</c:v>
                </c:pt>
                <c:pt idx="2313">
                  <c:v>0.24</c:v>
                </c:pt>
                <c:pt idx="2314">
                  <c:v>0.16</c:v>
                </c:pt>
                <c:pt idx="2315">
                  <c:v>0.57999999999999996</c:v>
                </c:pt>
                <c:pt idx="2316">
                  <c:v>0.28999999999999998</c:v>
                </c:pt>
                <c:pt idx="2317">
                  <c:v>0.22</c:v>
                </c:pt>
                <c:pt idx="2318">
                  <c:v>0.24</c:v>
                </c:pt>
                <c:pt idx="2319">
                  <c:v>0.18</c:v>
                </c:pt>
                <c:pt idx="2320">
                  <c:v>0.2</c:v>
                </c:pt>
                <c:pt idx="2321">
                  <c:v>0.41</c:v>
                </c:pt>
                <c:pt idx="2322">
                  <c:v>0.26</c:v>
                </c:pt>
                <c:pt idx="2323">
                  <c:v>0.23</c:v>
                </c:pt>
                <c:pt idx="2324">
                  <c:v>0.34</c:v>
                </c:pt>
                <c:pt idx="2325">
                  <c:v>0.18</c:v>
                </c:pt>
                <c:pt idx="2326">
                  <c:v>0.34</c:v>
                </c:pt>
                <c:pt idx="2327">
                  <c:v>0.2</c:v>
                </c:pt>
                <c:pt idx="2328">
                  <c:v>0.45</c:v>
                </c:pt>
                <c:pt idx="2329">
                  <c:v>0.18</c:v>
                </c:pt>
                <c:pt idx="2330">
                  <c:v>0.24</c:v>
                </c:pt>
                <c:pt idx="2331">
                  <c:v>0.13</c:v>
                </c:pt>
                <c:pt idx="2332">
                  <c:v>0.18</c:v>
                </c:pt>
                <c:pt idx="2333">
                  <c:v>0.23</c:v>
                </c:pt>
                <c:pt idx="2334">
                  <c:v>0.13</c:v>
                </c:pt>
                <c:pt idx="2335">
                  <c:v>0.14000000000000001</c:v>
                </c:pt>
                <c:pt idx="2336">
                  <c:v>0.18</c:v>
                </c:pt>
                <c:pt idx="2337">
                  <c:v>0.22</c:v>
                </c:pt>
                <c:pt idx="2338">
                  <c:v>0.19</c:v>
                </c:pt>
                <c:pt idx="2339">
                  <c:v>0.2</c:v>
                </c:pt>
                <c:pt idx="2340">
                  <c:v>0.21</c:v>
                </c:pt>
                <c:pt idx="2341">
                  <c:v>0.14000000000000001</c:v>
                </c:pt>
                <c:pt idx="2342">
                  <c:v>0.15</c:v>
                </c:pt>
                <c:pt idx="2343">
                  <c:v>0.3</c:v>
                </c:pt>
                <c:pt idx="2344">
                  <c:v>0.33</c:v>
                </c:pt>
                <c:pt idx="2345">
                  <c:v>0.28000000000000003</c:v>
                </c:pt>
                <c:pt idx="2346">
                  <c:v>0.19</c:v>
                </c:pt>
                <c:pt idx="2347">
                  <c:v>0.21</c:v>
                </c:pt>
                <c:pt idx="2348">
                  <c:v>0.13</c:v>
                </c:pt>
                <c:pt idx="2349">
                  <c:v>0.37</c:v>
                </c:pt>
                <c:pt idx="2350">
                  <c:v>0.32</c:v>
                </c:pt>
                <c:pt idx="2351">
                  <c:v>0.18</c:v>
                </c:pt>
                <c:pt idx="2352">
                  <c:v>0.23</c:v>
                </c:pt>
                <c:pt idx="2353">
                  <c:v>0.14000000000000001</c:v>
                </c:pt>
                <c:pt idx="2354">
                  <c:v>0.35</c:v>
                </c:pt>
                <c:pt idx="2355">
                  <c:v>0.44</c:v>
                </c:pt>
                <c:pt idx="2356">
                  <c:v>0.5</c:v>
                </c:pt>
                <c:pt idx="2357">
                  <c:v>0.27</c:v>
                </c:pt>
                <c:pt idx="2358">
                  <c:v>0.16</c:v>
                </c:pt>
                <c:pt idx="2359">
                  <c:v>0.15</c:v>
                </c:pt>
                <c:pt idx="2360">
                  <c:v>0.15</c:v>
                </c:pt>
                <c:pt idx="2361">
                  <c:v>0.19</c:v>
                </c:pt>
                <c:pt idx="2362">
                  <c:v>0.19</c:v>
                </c:pt>
                <c:pt idx="2363">
                  <c:v>0.18</c:v>
                </c:pt>
                <c:pt idx="2364">
                  <c:v>0.18</c:v>
                </c:pt>
                <c:pt idx="2365">
                  <c:v>0.16</c:v>
                </c:pt>
                <c:pt idx="2366">
                  <c:v>0.16</c:v>
                </c:pt>
                <c:pt idx="2367">
                  <c:v>0.26</c:v>
                </c:pt>
                <c:pt idx="2368">
                  <c:v>0.21</c:v>
                </c:pt>
                <c:pt idx="2369">
                  <c:v>0.26</c:v>
                </c:pt>
                <c:pt idx="2370">
                  <c:v>0.14000000000000001</c:v>
                </c:pt>
                <c:pt idx="2371">
                  <c:v>0.3</c:v>
                </c:pt>
                <c:pt idx="2372">
                  <c:v>0.37</c:v>
                </c:pt>
                <c:pt idx="2373">
                  <c:v>0.16</c:v>
                </c:pt>
                <c:pt idx="2374">
                  <c:v>0.25</c:v>
                </c:pt>
                <c:pt idx="2375">
                  <c:v>0.34</c:v>
                </c:pt>
                <c:pt idx="2376">
                  <c:v>0.2</c:v>
                </c:pt>
                <c:pt idx="2377">
                  <c:v>0.3</c:v>
                </c:pt>
                <c:pt idx="2378">
                  <c:v>0.3</c:v>
                </c:pt>
                <c:pt idx="2379">
                  <c:v>0.2</c:v>
                </c:pt>
                <c:pt idx="2380">
                  <c:v>0.26</c:v>
                </c:pt>
                <c:pt idx="2381">
                  <c:v>0.26</c:v>
                </c:pt>
                <c:pt idx="2382">
                  <c:v>0.14000000000000001</c:v>
                </c:pt>
                <c:pt idx="2383">
                  <c:v>0.16</c:v>
                </c:pt>
                <c:pt idx="2384">
                  <c:v>0.13</c:v>
                </c:pt>
                <c:pt idx="2385">
                  <c:v>0.38</c:v>
                </c:pt>
                <c:pt idx="2386">
                  <c:v>0.26</c:v>
                </c:pt>
                <c:pt idx="2387">
                  <c:v>0.18</c:v>
                </c:pt>
                <c:pt idx="2388">
                  <c:v>0.24</c:v>
                </c:pt>
                <c:pt idx="2389">
                  <c:v>0.15</c:v>
                </c:pt>
                <c:pt idx="2390">
                  <c:v>0.16</c:v>
                </c:pt>
                <c:pt idx="2391">
                  <c:v>0.48</c:v>
                </c:pt>
                <c:pt idx="2392">
                  <c:v>0.15</c:v>
                </c:pt>
                <c:pt idx="2393">
                  <c:v>0.34</c:v>
                </c:pt>
                <c:pt idx="2394">
                  <c:v>0.15</c:v>
                </c:pt>
                <c:pt idx="2395">
                  <c:v>0.23</c:v>
                </c:pt>
                <c:pt idx="2396">
                  <c:v>0.18</c:v>
                </c:pt>
                <c:pt idx="2397">
                  <c:v>0.17</c:v>
                </c:pt>
                <c:pt idx="2398">
                  <c:v>0.41</c:v>
                </c:pt>
                <c:pt idx="2399">
                  <c:v>0.24</c:v>
                </c:pt>
                <c:pt idx="2400">
                  <c:v>0.31</c:v>
                </c:pt>
                <c:pt idx="2401">
                  <c:v>0.36</c:v>
                </c:pt>
                <c:pt idx="2402">
                  <c:v>0.15</c:v>
                </c:pt>
                <c:pt idx="2403">
                  <c:v>0.26</c:v>
                </c:pt>
                <c:pt idx="2404">
                  <c:v>0.33</c:v>
                </c:pt>
                <c:pt idx="2405">
                  <c:v>0.13</c:v>
                </c:pt>
                <c:pt idx="2406">
                  <c:v>0.16</c:v>
                </c:pt>
                <c:pt idx="2407">
                  <c:v>0.15</c:v>
                </c:pt>
                <c:pt idx="2408">
                  <c:v>0.41</c:v>
                </c:pt>
                <c:pt idx="2409">
                  <c:v>0.33</c:v>
                </c:pt>
                <c:pt idx="2410">
                  <c:v>0.22</c:v>
                </c:pt>
                <c:pt idx="2411">
                  <c:v>0.18</c:v>
                </c:pt>
                <c:pt idx="2412">
                  <c:v>1.66</c:v>
                </c:pt>
                <c:pt idx="2413">
                  <c:v>0.73</c:v>
                </c:pt>
                <c:pt idx="2414">
                  <c:v>0.35</c:v>
                </c:pt>
                <c:pt idx="2415">
                  <c:v>0.92</c:v>
                </c:pt>
                <c:pt idx="2416">
                  <c:v>0.21</c:v>
                </c:pt>
                <c:pt idx="2417">
                  <c:v>0.86</c:v>
                </c:pt>
                <c:pt idx="2418">
                  <c:v>0.91</c:v>
                </c:pt>
                <c:pt idx="2419">
                  <c:v>0.98</c:v>
                </c:pt>
                <c:pt idx="2420">
                  <c:v>0.73</c:v>
                </c:pt>
                <c:pt idx="2421">
                  <c:v>0.82</c:v>
                </c:pt>
                <c:pt idx="2422">
                  <c:v>0.95</c:v>
                </c:pt>
                <c:pt idx="2423">
                  <c:v>0.48</c:v>
                </c:pt>
                <c:pt idx="2424">
                  <c:v>1.52</c:v>
                </c:pt>
                <c:pt idx="2425">
                  <c:v>0.67</c:v>
                </c:pt>
                <c:pt idx="2426">
                  <c:v>0.87</c:v>
                </c:pt>
                <c:pt idx="2427">
                  <c:v>0.52</c:v>
                </c:pt>
                <c:pt idx="2428">
                  <c:v>0.5</c:v>
                </c:pt>
                <c:pt idx="2429">
                  <c:v>0.28999999999999998</c:v>
                </c:pt>
                <c:pt idx="2430">
                  <c:v>0.55000000000000004</c:v>
                </c:pt>
                <c:pt idx="2431">
                  <c:v>1.24</c:v>
                </c:pt>
                <c:pt idx="2432">
                  <c:v>0.79</c:v>
                </c:pt>
                <c:pt idx="2433">
                  <c:v>0.64</c:v>
                </c:pt>
                <c:pt idx="2434">
                  <c:v>1.81</c:v>
                </c:pt>
                <c:pt idx="2435">
                  <c:v>0.34</c:v>
                </c:pt>
                <c:pt idx="2436">
                  <c:v>0.3</c:v>
                </c:pt>
                <c:pt idx="2437">
                  <c:v>0.35</c:v>
                </c:pt>
                <c:pt idx="2438">
                  <c:v>2.1</c:v>
                </c:pt>
                <c:pt idx="2439">
                  <c:v>1.1599999999999999</c:v>
                </c:pt>
                <c:pt idx="2440">
                  <c:v>0.59</c:v>
                </c:pt>
                <c:pt idx="2441">
                  <c:v>0.49</c:v>
                </c:pt>
                <c:pt idx="2442">
                  <c:v>0.78</c:v>
                </c:pt>
                <c:pt idx="2443">
                  <c:v>0.49</c:v>
                </c:pt>
                <c:pt idx="2444">
                  <c:v>0.56999999999999995</c:v>
                </c:pt>
                <c:pt idx="2445">
                  <c:v>0.45</c:v>
                </c:pt>
                <c:pt idx="2446">
                  <c:v>1.29</c:v>
                </c:pt>
                <c:pt idx="2447">
                  <c:v>0.66</c:v>
                </c:pt>
                <c:pt idx="2448">
                  <c:v>0.93</c:v>
                </c:pt>
                <c:pt idx="2449">
                  <c:v>2.33</c:v>
                </c:pt>
                <c:pt idx="2450">
                  <c:v>0.87</c:v>
                </c:pt>
                <c:pt idx="2451">
                  <c:v>1.8</c:v>
                </c:pt>
                <c:pt idx="2452">
                  <c:v>0.67</c:v>
                </c:pt>
                <c:pt idx="2453">
                  <c:v>1.45</c:v>
                </c:pt>
                <c:pt idx="2454">
                  <c:v>1.1000000000000001</c:v>
                </c:pt>
                <c:pt idx="2455">
                  <c:v>0.65</c:v>
                </c:pt>
                <c:pt idx="2456">
                  <c:v>0.34</c:v>
                </c:pt>
                <c:pt idx="2457">
                  <c:v>0.87</c:v>
                </c:pt>
                <c:pt idx="2458">
                  <c:v>0.65</c:v>
                </c:pt>
                <c:pt idx="2459">
                  <c:v>0.3</c:v>
                </c:pt>
                <c:pt idx="2460">
                  <c:v>0.28000000000000003</c:v>
                </c:pt>
                <c:pt idx="2461">
                  <c:v>0.28000000000000003</c:v>
                </c:pt>
                <c:pt idx="2462">
                  <c:v>1.53</c:v>
                </c:pt>
                <c:pt idx="2463">
                  <c:v>0.33</c:v>
                </c:pt>
                <c:pt idx="2464">
                  <c:v>0.66</c:v>
                </c:pt>
                <c:pt idx="2465">
                  <c:v>0.54</c:v>
                </c:pt>
                <c:pt idx="2466">
                  <c:v>0.76</c:v>
                </c:pt>
                <c:pt idx="2467">
                  <c:v>0.84</c:v>
                </c:pt>
                <c:pt idx="2468">
                  <c:v>1.1299999999999999</c:v>
                </c:pt>
                <c:pt idx="2469">
                  <c:v>0.38</c:v>
                </c:pt>
                <c:pt idx="2470">
                  <c:v>0.68</c:v>
                </c:pt>
                <c:pt idx="2471">
                  <c:v>0.46</c:v>
                </c:pt>
                <c:pt idx="2472">
                  <c:v>1.18</c:v>
                </c:pt>
                <c:pt idx="2473">
                  <c:v>1.85</c:v>
                </c:pt>
                <c:pt idx="2474">
                  <c:v>0.44</c:v>
                </c:pt>
                <c:pt idx="2475">
                  <c:v>2.2400000000000002</c:v>
                </c:pt>
                <c:pt idx="2476">
                  <c:v>0.36</c:v>
                </c:pt>
                <c:pt idx="2477">
                  <c:v>0.86</c:v>
                </c:pt>
                <c:pt idx="2478">
                  <c:v>1.05</c:v>
                </c:pt>
                <c:pt idx="2479">
                  <c:v>0.28000000000000003</c:v>
                </c:pt>
                <c:pt idx="2480">
                  <c:v>0.74</c:v>
                </c:pt>
                <c:pt idx="2481">
                  <c:v>0.49</c:v>
                </c:pt>
                <c:pt idx="2482">
                  <c:v>0.55000000000000004</c:v>
                </c:pt>
                <c:pt idx="2483">
                  <c:v>1.84</c:v>
                </c:pt>
                <c:pt idx="2484">
                  <c:v>0.62</c:v>
                </c:pt>
                <c:pt idx="2485">
                  <c:v>0.69</c:v>
                </c:pt>
                <c:pt idx="2486">
                  <c:v>0.28999999999999998</c:v>
                </c:pt>
                <c:pt idx="2487">
                  <c:v>0.38</c:v>
                </c:pt>
                <c:pt idx="2488">
                  <c:v>0.89</c:v>
                </c:pt>
                <c:pt idx="2489">
                  <c:v>0.9</c:v>
                </c:pt>
                <c:pt idx="2490">
                  <c:v>0.24</c:v>
                </c:pt>
                <c:pt idx="2491">
                  <c:v>0.44</c:v>
                </c:pt>
                <c:pt idx="2492">
                  <c:v>0.69</c:v>
                </c:pt>
                <c:pt idx="2493">
                  <c:v>0.33</c:v>
                </c:pt>
                <c:pt idx="2494">
                  <c:v>0.67</c:v>
                </c:pt>
                <c:pt idx="2495">
                  <c:v>0.42</c:v>
                </c:pt>
                <c:pt idx="2496">
                  <c:v>0.32</c:v>
                </c:pt>
                <c:pt idx="2497">
                  <c:v>0.71</c:v>
                </c:pt>
                <c:pt idx="2498">
                  <c:v>1.22</c:v>
                </c:pt>
                <c:pt idx="2499">
                  <c:v>1.1299999999999999</c:v>
                </c:pt>
                <c:pt idx="2500">
                  <c:v>0.54</c:v>
                </c:pt>
                <c:pt idx="2501">
                  <c:v>0.3</c:v>
                </c:pt>
                <c:pt idx="2502">
                  <c:v>0.7</c:v>
                </c:pt>
                <c:pt idx="2503">
                  <c:v>0.25</c:v>
                </c:pt>
                <c:pt idx="2504">
                  <c:v>0.7</c:v>
                </c:pt>
                <c:pt idx="2505">
                  <c:v>0.94</c:v>
                </c:pt>
                <c:pt idx="2506">
                  <c:v>1.02</c:v>
                </c:pt>
                <c:pt idx="2507">
                  <c:v>0.37</c:v>
                </c:pt>
                <c:pt idx="2508">
                  <c:v>2.5499999999999998</c:v>
                </c:pt>
                <c:pt idx="2509">
                  <c:v>1.59</c:v>
                </c:pt>
                <c:pt idx="2510">
                  <c:v>0.5</c:v>
                </c:pt>
                <c:pt idx="2511">
                  <c:v>0.51</c:v>
                </c:pt>
                <c:pt idx="2512">
                  <c:v>0.71</c:v>
                </c:pt>
                <c:pt idx="2513">
                  <c:v>0.37</c:v>
                </c:pt>
                <c:pt idx="2514">
                  <c:v>0.9</c:v>
                </c:pt>
                <c:pt idx="2515">
                  <c:v>0.4</c:v>
                </c:pt>
                <c:pt idx="2516">
                  <c:v>2.09</c:v>
                </c:pt>
                <c:pt idx="2517">
                  <c:v>0.98</c:v>
                </c:pt>
                <c:pt idx="2518">
                  <c:v>0.39</c:v>
                </c:pt>
                <c:pt idx="2519">
                  <c:v>0.59</c:v>
                </c:pt>
                <c:pt idx="2520">
                  <c:v>0.45</c:v>
                </c:pt>
                <c:pt idx="2521">
                  <c:v>0.54</c:v>
                </c:pt>
                <c:pt idx="2522">
                  <c:v>1.1000000000000001</c:v>
                </c:pt>
                <c:pt idx="2523">
                  <c:v>0.94</c:v>
                </c:pt>
                <c:pt idx="2524">
                  <c:v>0.64</c:v>
                </c:pt>
                <c:pt idx="2525">
                  <c:v>1.51</c:v>
                </c:pt>
                <c:pt idx="2526">
                  <c:v>0.34</c:v>
                </c:pt>
                <c:pt idx="2527">
                  <c:v>1.1000000000000001</c:v>
                </c:pt>
                <c:pt idx="2528">
                  <c:v>0.47</c:v>
                </c:pt>
                <c:pt idx="2529">
                  <c:v>1.69</c:v>
                </c:pt>
                <c:pt idx="2530">
                  <c:v>0.73</c:v>
                </c:pt>
                <c:pt idx="2531">
                  <c:v>0.92</c:v>
                </c:pt>
                <c:pt idx="2532">
                  <c:v>0.25</c:v>
                </c:pt>
                <c:pt idx="2533">
                  <c:v>0.56000000000000005</c:v>
                </c:pt>
                <c:pt idx="2534">
                  <c:v>0.64</c:v>
                </c:pt>
                <c:pt idx="2535">
                  <c:v>0.28000000000000003</c:v>
                </c:pt>
                <c:pt idx="2536">
                  <c:v>0.37</c:v>
                </c:pt>
                <c:pt idx="2537">
                  <c:v>0.5</c:v>
                </c:pt>
                <c:pt idx="2538">
                  <c:v>0.34</c:v>
                </c:pt>
                <c:pt idx="2539">
                  <c:v>0.37</c:v>
                </c:pt>
                <c:pt idx="2540">
                  <c:v>0.62</c:v>
                </c:pt>
                <c:pt idx="2541">
                  <c:v>0.51</c:v>
                </c:pt>
                <c:pt idx="2542">
                  <c:v>0.24</c:v>
                </c:pt>
                <c:pt idx="2543">
                  <c:v>0.24</c:v>
                </c:pt>
                <c:pt idx="2544">
                  <c:v>1.03</c:v>
                </c:pt>
                <c:pt idx="2545">
                  <c:v>1.39</c:v>
                </c:pt>
                <c:pt idx="2546">
                  <c:v>1.07</c:v>
                </c:pt>
                <c:pt idx="2547">
                  <c:v>0.32</c:v>
                </c:pt>
                <c:pt idx="2548">
                  <c:v>0.5</c:v>
                </c:pt>
                <c:pt idx="2549">
                  <c:v>0.28000000000000003</c:v>
                </c:pt>
                <c:pt idx="2550">
                  <c:v>1.3</c:v>
                </c:pt>
                <c:pt idx="2551">
                  <c:v>0.68</c:v>
                </c:pt>
                <c:pt idx="2552">
                  <c:v>0.5</c:v>
                </c:pt>
                <c:pt idx="2553">
                  <c:v>0.56999999999999995</c:v>
                </c:pt>
                <c:pt idx="2554">
                  <c:v>0.27</c:v>
                </c:pt>
                <c:pt idx="2555">
                  <c:v>1.08</c:v>
                </c:pt>
                <c:pt idx="2556">
                  <c:v>1.32</c:v>
                </c:pt>
                <c:pt idx="2557">
                  <c:v>1.65</c:v>
                </c:pt>
                <c:pt idx="2558">
                  <c:v>0.47</c:v>
                </c:pt>
                <c:pt idx="2559">
                  <c:v>0.3</c:v>
                </c:pt>
                <c:pt idx="2560">
                  <c:v>0.31</c:v>
                </c:pt>
                <c:pt idx="2561">
                  <c:v>0.27</c:v>
                </c:pt>
                <c:pt idx="2562">
                  <c:v>0.49</c:v>
                </c:pt>
                <c:pt idx="2563">
                  <c:v>0.27</c:v>
                </c:pt>
                <c:pt idx="2564">
                  <c:v>0.34</c:v>
                </c:pt>
                <c:pt idx="2565">
                  <c:v>0.49</c:v>
                </c:pt>
                <c:pt idx="2566">
                  <c:v>0.28000000000000003</c:v>
                </c:pt>
                <c:pt idx="2567">
                  <c:v>0.55000000000000004</c:v>
                </c:pt>
                <c:pt idx="2568">
                  <c:v>0.96</c:v>
                </c:pt>
                <c:pt idx="2569">
                  <c:v>0.76</c:v>
                </c:pt>
                <c:pt idx="2570">
                  <c:v>0.87</c:v>
                </c:pt>
                <c:pt idx="2571">
                  <c:v>0.23</c:v>
                </c:pt>
                <c:pt idx="2572">
                  <c:v>0.9</c:v>
                </c:pt>
                <c:pt idx="2573">
                  <c:v>1.92</c:v>
                </c:pt>
                <c:pt idx="2574">
                  <c:v>0.24</c:v>
                </c:pt>
                <c:pt idx="2575">
                  <c:v>0.99</c:v>
                </c:pt>
                <c:pt idx="2576">
                  <c:v>0.81</c:v>
                </c:pt>
                <c:pt idx="2577">
                  <c:v>0.71</c:v>
                </c:pt>
                <c:pt idx="2578">
                  <c:v>0.65</c:v>
                </c:pt>
                <c:pt idx="2579">
                  <c:v>1.25</c:v>
                </c:pt>
                <c:pt idx="2580">
                  <c:v>0.72</c:v>
                </c:pt>
                <c:pt idx="2581">
                  <c:v>0.54</c:v>
                </c:pt>
                <c:pt idx="2582">
                  <c:v>1.33</c:v>
                </c:pt>
                <c:pt idx="2583">
                  <c:v>0.3</c:v>
                </c:pt>
                <c:pt idx="2584">
                  <c:v>0.37</c:v>
                </c:pt>
                <c:pt idx="2585">
                  <c:v>0.23</c:v>
                </c:pt>
                <c:pt idx="2586">
                  <c:v>1.01</c:v>
                </c:pt>
                <c:pt idx="2587">
                  <c:v>0.75</c:v>
                </c:pt>
                <c:pt idx="2588">
                  <c:v>0.63</c:v>
                </c:pt>
                <c:pt idx="2589">
                  <c:v>0.65</c:v>
                </c:pt>
                <c:pt idx="2590">
                  <c:v>0.31</c:v>
                </c:pt>
                <c:pt idx="2591">
                  <c:v>0.27</c:v>
                </c:pt>
                <c:pt idx="2592">
                  <c:v>2.34</c:v>
                </c:pt>
                <c:pt idx="2593">
                  <c:v>0.37</c:v>
                </c:pt>
                <c:pt idx="2594">
                  <c:v>0.68</c:v>
                </c:pt>
                <c:pt idx="2595">
                  <c:v>0.5</c:v>
                </c:pt>
                <c:pt idx="2596">
                  <c:v>0.7</c:v>
                </c:pt>
                <c:pt idx="2597">
                  <c:v>0.57999999999999996</c:v>
                </c:pt>
                <c:pt idx="2598">
                  <c:v>0.35</c:v>
                </c:pt>
                <c:pt idx="2599">
                  <c:v>0.97</c:v>
                </c:pt>
                <c:pt idx="2600">
                  <c:v>0.74</c:v>
                </c:pt>
                <c:pt idx="2601">
                  <c:v>0.59</c:v>
                </c:pt>
                <c:pt idx="2602">
                  <c:v>1.56</c:v>
                </c:pt>
                <c:pt idx="2603">
                  <c:v>0.35</c:v>
                </c:pt>
                <c:pt idx="2604">
                  <c:v>0.78</c:v>
                </c:pt>
                <c:pt idx="2605">
                  <c:v>1.65</c:v>
                </c:pt>
                <c:pt idx="2606">
                  <c:v>0.28000000000000003</c:v>
                </c:pt>
                <c:pt idx="2607">
                  <c:v>0.28999999999999998</c:v>
                </c:pt>
                <c:pt idx="2608">
                  <c:v>0.26</c:v>
                </c:pt>
                <c:pt idx="2609">
                  <c:v>1.83</c:v>
                </c:pt>
                <c:pt idx="2610">
                  <c:v>0.99</c:v>
                </c:pt>
                <c:pt idx="2611">
                  <c:v>0.53</c:v>
                </c:pt>
                <c:pt idx="2612">
                  <c:v>0.5</c:v>
                </c:pt>
                <c:pt idx="2613">
                  <c:v>1.38</c:v>
                </c:pt>
                <c:pt idx="2614">
                  <c:v>0.64</c:v>
                </c:pt>
                <c:pt idx="2615">
                  <c:v>0.35</c:v>
                </c:pt>
                <c:pt idx="2616">
                  <c:v>0.54</c:v>
                </c:pt>
                <c:pt idx="2617">
                  <c:v>0.28999999999999998</c:v>
                </c:pt>
                <c:pt idx="2618">
                  <c:v>0.65</c:v>
                </c:pt>
                <c:pt idx="2619">
                  <c:v>0.77</c:v>
                </c:pt>
                <c:pt idx="2620">
                  <c:v>1.1000000000000001</c:v>
                </c:pt>
                <c:pt idx="2621">
                  <c:v>0.79</c:v>
                </c:pt>
                <c:pt idx="2622">
                  <c:v>0.61</c:v>
                </c:pt>
                <c:pt idx="2623">
                  <c:v>1.06</c:v>
                </c:pt>
                <c:pt idx="2624">
                  <c:v>0.44</c:v>
                </c:pt>
                <c:pt idx="2625">
                  <c:v>1.26</c:v>
                </c:pt>
                <c:pt idx="2626">
                  <c:v>0.61</c:v>
                </c:pt>
                <c:pt idx="2627">
                  <c:v>0.75</c:v>
                </c:pt>
                <c:pt idx="2628">
                  <c:v>0.48</c:v>
                </c:pt>
                <c:pt idx="2629">
                  <c:v>0.53</c:v>
                </c:pt>
                <c:pt idx="2630">
                  <c:v>0.31</c:v>
                </c:pt>
                <c:pt idx="2631">
                  <c:v>0.63</c:v>
                </c:pt>
                <c:pt idx="2632">
                  <c:v>0.71</c:v>
                </c:pt>
                <c:pt idx="2633">
                  <c:v>0.59</c:v>
                </c:pt>
                <c:pt idx="2634">
                  <c:v>0.47</c:v>
                </c:pt>
                <c:pt idx="2635">
                  <c:v>1.75</c:v>
                </c:pt>
                <c:pt idx="2636">
                  <c:v>0.36</c:v>
                </c:pt>
                <c:pt idx="2637">
                  <c:v>0.37</c:v>
                </c:pt>
                <c:pt idx="2638">
                  <c:v>0.4</c:v>
                </c:pt>
                <c:pt idx="2639">
                  <c:v>1.17</c:v>
                </c:pt>
                <c:pt idx="2640">
                  <c:v>0.93</c:v>
                </c:pt>
                <c:pt idx="2641">
                  <c:v>0.5</c:v>
                </c:pt>
                <c:pt idx="2642">
                  <c:v>0.42</c:v>
                </c:pt>
                <c:pt idx="2643">
                  <c:v>0.85</c:v>
                </c:pt>
                <c:pt idx="2644">
                  <c:v>0.37</c:v>
                </c:pt>
                <c:pt idx="2645">
                  <c:v>0.41</c:v>
                </c:pt>
                <c:pt idx="2646">
                  <c:v>0.46</c:v>
                </c:pt>
                <c:pt idx="2647">
                  <c:v>0.88</c:v>
                </c:pt>
                <c:pt idx="2648">
                  <c:v>0.65</c:v>
                </c:pt>
                <c:pt idx="2649">
                  <c:v>1.05</c:v>
                </c:pt>
                <c:pt idx="2650">
                  <c:v>1.08</c:v>
                </c:pt>
                <c:pt idx="2651">
                  <c:v>0.57999999999999996</c:v>
                </c:pt>
                <c:pt idx="2652">
                  <c:v>1.4</c:v>
                </c:pt>
                <c:pt idx="2653">
                  <c:v>0.53</c:v>
                </c:pt>
                <c:pt idx="2654">
                  <c:v>0.9</c:v>
                </c:pt>
                <c:pt idx="2655">
                  <c:v>0.8</c:v>
                </c:pt>
                <c:pt idx="2656">
                  <c:v>0.61</c:v>
                </c:pt>
                <c:pt idx="2657">
                  <c:v>0.33</c:v>
                </c:pt>
                <c:pt idx="2658">
                  <c:v>0.95</c:v>
                </c:pt>
                <c:pt idx="2659">
                  <c:v>0.64</c:v>
                </c:pt>
                <c:pt idx="2660">
                  <c:v>0.27</c:v>
                </c:pt>
                <c:pt idx="2661">
                  <c:v>0.25</c:v>
                </c:pt>
                <c:pt idx="2662">
                  <c:v>0.26</c:v>
                </c:pt>
                <c:pt idx="2663">
                  <c:v>1.53</c:v>
                </c:pt>
                <c:pt idx="2664">
                  <c:v>0.31</c:v>
                </c:pt>
                <c:pt idx="2665">
                  <c:v>0.66</c:v>
                </c:pt>
                <c:pt idx="2666">
                  <c:v>0.64</c:v>
                </c:pt>
                <c:pt idx="2667">
                  <c:v>0.62</c:v>
                </c:pt>
                <c:pt idx="2668">
                  <c:v>0.86</c:v>
                </c:pt>
                <c:pt idx="2669">
                  <c:v>0.82</c:v>
                </c:pt>
                <c:pt idx="2670">
                  <c:v>0.41</c:v>
                </c:pt>
                <c:pt idx="2671">
                  <c:v>0.42</c:v>
                </c:pt>
                <c:pt idx="2672">
                  <c:v>0.4</c:v>
                </c:pt>
                <c:pt idx="2673">
                  <c:v>0.6</c:v>
                </c:pt>
                <c:pt idx="2674">
                  <c:v>1.34</c:v>
                </c:pt>
                <c:pt idx="2675">
                  <c:v>0.4</c:v>
                </c:pt>
                <c:pt idx="2676">
                  <c:v>1.02</c:v>
                </c:pt>
                <c:pt idx="2677">
                  <c:v>0.34</c:v>
                </c:pt>
                <c:pt idx="2678">
                  <c:v>0.78</c:v>
                </c:pt>
                <c:pt idx="2679">
                  <c:v>0.93</c:v>
                </c:pt>
                <c:pt idx="2680">
                  <c:v>0.31</c:v>
                </c:pt>
                <c:pt idx="2681">
                  <c:v>0.69</c:v>
                </c:pt>
                <c:pt idx="2682">
                  <c:v>0.39</c:v>
                </c:pt>
                <c:pt idx="2683">
                  <c:v>0.57999999999999996</c:v>
                </c:pt>
                <c:pt idx="2684">
                  <c:v>1.34</c:v>
                </c:pt>
                <c:pt idx="2685">
                  <c:v>0.45</c:v>
                </c:pt>
                <c:pt idx="2686">
                  <c:v>0.52</c:v>
                </c:pt>
                <c:pt idx="2687">
                  <c:v>0.28999999999999998</c:v>
                </c:pt>
                <c:pt idx="2688">
                  <c:v>0.33</c:v>
                </c:pt>
                <c:pt idx="2689">
                  <c:v>0.63</c:v>
                </c:pt>
                <c:pt idx="2690">
                  <c:v>0.69</c:v>
                </c:pt>
                <c:pt idx="2691">
                  <c:v>0.24</c:v>
                </c:pt>
                <c:pt idx="2692">
                  <c:v>0.45</c:v>
                </c:pt>
                <c:pt idx="2693">
                  <c:v>0.68</c:v>
                </c:pt>
                <c:pt idx="2694">
                  <c:v>0.34</c:v>
                </c:pt>
                <c:pt idx="2695">
                  <c:v>0.61</c:v>
                </c:pt>
                <c:pt idx="2696">
                  <c:v>0.46</c:v>
                </c:pt>
                <c:pt idx="2697">
                  <c:v>0.28000000000000003</c:v>
                </c:pt>
                <c:pt idx="2698">
                  <c:v>0.79</c:v>
                </c:pt>
                <c:pt idx="2699">
                  <c:v>0.77</c:v>
                </c:pt>
                <c:pt idx="2700">
                  <c:v>1.01</c:v>
                </c:pt>
                <c:pt idx="2701">
                  <c:v>0.52</c:v>
                </c:pt>
                <c:pt idx="2702">
                  <c:v>0.35</c:v>
                </c:pt>
                <c:pt idx="2703">
                  <c:v>0.62</c:v>
                </c:pt>
                <c:pt idx="2704">
                  <c:v>0.28000000000000003</c:v>
                </c:pt>
                <c:pt idx="2705">
                  <c:v>0.85</c:v>
                </c:pt>
                <c:pt idx="2706">
                  <c:v>0.87</c:v>
                </c:pt>
                <c:pt idx="2707">
                  <c:v>0.88</c:v>
                </c:pt>
                <c:pt idx="2708">
                  <c:v>0.4</c:v>
                </c:pt>
                <c:pt idx="2709">
                  <c:v>1.02</c:v>
                </c:pt>
                <c:pt idx="2710">
                  <c:v>1.42</c:v>
                </c:pt>
                <c:pt idx="2711">
                  <c:v>0.63</c:v>
                </c:pt>
                <c:pt idx="2712">
                  <c:v>0.47</c:v>
                </c:pt>
                <c:pt idx="2713">
                  <c:v>0.55000000000000004</c:v>
                </c:pt>
                <c:pt idx="2714">
                  <c:v>0.34</c:v>
                </c:pt>
                <c:pt idx="2715">
                  <c:v>0.59</c:v>
                </c:pt>
                <c:pt idx="2716">
                  <c:v>0.33</c:v>
                </c:pt>
                <c:pt idx="2717">
                  <c:v>1.53</c:v>
                </c:pt>
                <c:pt idx="2718">
                  <c:v>0.72</c:v>
                </c:pt>
                <c:pt idx="2719">
                  <c:v>0.42</c:v>
                </c:pt>
                <c:pt idx="2720">
                  <c:v>0.5</c:v>
                </c:pt>
                <c:pt idx="2721">
                  <c:v>0.39</c:v>
                </c:pt>
                <c:pt idx="2722">
                  <c:v>0.42</c:v>
                </c:pt>
                <c:pt idx="2723">
                  <c:v>0.96</c:v>
                </c:pt>
                <c:pt idx="2724">
                  <c:v>0.63</c:v>
                </c:pt>
                <c:pt idx="2725">
                  <c:v>0.51</c:v>
                </c:pt>
                <c:pt idx="2726">
                  <c:v>0.88</c:v>
                </c:pt>
                <c:pt idx="2727">
                  <c:v>0.34</c:v>
                </c:pt>
                <c:pt idx="2728">
                  <c:v>0.84</c:v>
                </c:pt>
                <c:pt idx="2729">
                  <c:v>0.42</c:v>
                </c:pt>
                <c:pt idx="2730">
                  <c:v>1.22</c:v>
                </c:pt>
                <c:pt idx="2731">
                  <c:v>0.47</c:v>
                </c:pt>
                <c:pt idx="2732">
                  <c:v>0.61</c:v>
                </c:pt>
                <c:pt idx="2733">
                  <c:v>0.23</c:v>
                </c:pt>
                <c:pt idx="2734">
                  <c:v>0.42</c:v>
                </c:pt>
                <c:pt idx="2735">
                  <c:v>0.54</c:v>
                </c:pt>
                <c:pt idx="2736">
                  <c:v>0.26</c:v>
                </c:pt>
                <c:pt idx="2737">
                  <c:v>0.3</c:v>
                </c:pt>
                <c:pt idx="2738">
                  <c:v>0.4</c:v>
                </c:pt>
                <c:pt idx="2739">
                  <c:v>0.41</c:v>
                </c:pt>
                <c:pt idx="2740">
                  <c:v>0.39</c:v>
                </c:pt>
                <c:pt idx="2741">
                  <c:v>0.45</c:v>
                </c:pt>
                <c:pt idx="2742">
                  <c:v>0.46</c:v>
                </c:pt>
                <c:pt idx="2743">
                  <c:v>0.26</c:v>
                </c:pt>
                <c:pt idx="2744">
                  <c:v>0.27</c:v>
                </c:pt>
                <c:pt idx="2745">
                  <c:v>0.73</c:v>
                </c:pt>
                <c:pt idx="2746">
                  <c:v>0.89</c:v>
                </c:pt>
                <c:pt idx="2747">
                  <c:v>0.74</c:v>
                </c:pt>
                <c:pt idx="2748">
                  <c:v>0.35</c:v>
                </c:pt>
                <c:pt idx="2749">
                  <c:v>0.44</c:v>
                </c:pt>
                <c:pt idx="2750">
                  <c:v>0.26</c:v>
                </c:pt>
                <c:pt idx="2751">
                  <c:v>0.98</c:v>
                </c:pt>
                <c:pt idx="2752">
                  <c:v>0.66</c:v>
                </c:pt>
                <c:pt idx="2753">
                  <c:v>0.41</c:v>
                </c:pt>
                <c:pt idx="2754">
                  <c:v>0.5</c:v>
                </c:pt>
                <c:pt idx="2755">
                  <c:v>0.28999999999999998</c:v>
                </c:pt>
                <c:pt idx="2756">
                  <c:v>0.87</c:v>
                </c:pt>
                <c:pt idx="2757">
                  <c:v>1.1100000000000001</c:v>
                </c:pt>
                <c:pt idx="2758">
                  <c:v>1.35</c:v>
                </c:pt>
                <c:pt idx="2759">
                  <c:v>0.53</c:v>
                </c:pt>
                <c:pt idx="2760">
                  <c:v>0.31</c:v>
                </c:pt>
                <c:pt idx="2761">
                  <c:v>0.3</c:v>
                </c:pt>
                <c:pt idx="2762">
                  <c:v>0.28000000000000003</c:v>
                </c:pt>
                <c:pt idx="2763">
                  <c:v>0.41</c:v>
                </c:pt>
                <c:pt idx="2764">
                  <c:v>0.34</c:v>
                </c:pt>
                <c:pt idx="2765">
                  <c:v>0.34</c:v>
                </c:pt>
                <c:pt idx="2766">
                  <c:v>0.41</c:v>
                </c:pt>
                <c:pt idx="2767">
                  <c:v>0.31</c:v>
                </c:pt>
                <c:pt idx="2768">
                  <c:v>0.39</c:v>
                </c:pt>
                <c:pt idx="2769">
                  <c:v>0.67</c:v>
                </c:pt>
                <c:pt idx="2770">
                  <c:v>0.52</c:v>
                </c:pt>
                <c:pt idx="2771">
                  <c:v>0.66</c:v>
                </c:pt>
                <c:pt idx="2772">
                  <c:v>0.25</c:v>
                </c:pt>
                <c:pt idx="2773">
                  <c:v>0.73</c:v>
                </c:pt>
                <c:pt idx="2774">
                  <c:v>1</c:v>
                </c:pt>
                <c:pt idx="2775">
                  <c:v>0.3</c:v>
                </c:pt>
                <c:pt idx="2776">
                  <c:v>0.65</c:v>
                </c:pt>
                <c:pt idx="2777">
                  <c:v>0.79</c:v>
                </c:pt>
                <c:pt idx="2778">
                  <c:v>0.48</c:v>
                </c:pt>
                <c:pt idx="2779">
                  <c:v>0.7</c:v>
                </c:pt>
                <c:pt idx="2780">
                  <c:v>0.8</c:v>
                </c:pt>
                <c:pt idx="2781">
                  <c:v>0.48</c:v>
                </c:pt>
                <c:pt idx="2782">
                  <c:v>0.59</c:v>
                </c:pt>
                <c:pt idx="2783">
                  <c:v>0.69</c:v>
                </c:pt>
                <c:pt idx="2784">
                  <c:v>0.28000000000000003</c:v>
                </c:pt>
                <c:pt idx="2785">
                  <c:v>0.33</c:v>
                </c:pt>
                <c:pt idx="2786">
                  <c:v>0.25</c:v>
                </c:pt>
                <c:pt idx="2787">
                  <c:v>0.89</c:v>
                </c:pt>
                <c:pt idx="2788">
                  <c:v>0.64</c:v>
                </c:pt>
                <c:pt idx="2789">
                  <c:v>0.42</c:v>
                </c:pt>
                <c:pt idx="2790">
                  <c:v>0.56000000000000005</c:v>
                </c:pt>
                <c:pt idx="2791">
                  <c:v>0.3</c:v>
                </c:pt>
                <c:pt idx="2792">
                  <c:v>0.3</c:v>
                </c:pt>
                <c:pt idx="2793">
                  <c:v>1.35</c:v>
                </c:pt>
                <c:pt idx="2794">
                  <c:v>0.34</c:v>
                </c:pt>
                <c:pt idx="2795">
                  <c:v>0.77</c:v>
                </c:pt>
                <c:pt idx="2796">
                  <c:v>0.36</c:v>
                </c:pt>
                <c:pt idx="2797">
                  <c:v>0.56999999999999995</c:v>
                </c:pt>
                <c:pt idx="2798">
                  <c:v>0.43</c:v>
                </c:pt>
                <c:pt idx="2799">
                  <c:v>0.35</c:v>
                </c:pt>
                <c:pt idx="2800">
                  <c:v>1.05</c:v>
                </c:pt>
                <c:pt idx="2801">
                  <c:v>0.59</c:v>
                </c:pt>
                <c:pt idx="2802">
                  <c:v>0.65</c:v>
                </c:pt>
                <c:pt idx="2803">
                  <c:v>0.96</c:v>
                </c:pt>
                <c:pt idx="2804">
                  <c:v>0.31</c:v>
                </c:pt>
                <c:pt idx="2805">
                  <c:v>0.62</c:v>
                </c:pt>
                <c:pt idx="2806">
                  <c:v>0.93</c:v>
                </c:pt>
                <c:pt idx="2807">
                  <c:v>0.28000000000000003</c:v>
                </c:pt>
                <c:pt idx="2808">
                  <c:v>0.32</c:v>
                </c:pt>
                <c:pt idx="2809">
                  <c:v>0.28000000000000003</c:v>
                </c:pt>
                <c:pt idx="2810">
                  <c:v>1.1299999999999999</c:v>
                </c:pt>
                <c:pt idx="2811">
                  <c:v>0.82</c:v>
                </c:pt>
                <c:pt idx="2812">
                  <c:v>0.5</c:v>
                </c:pt>
                <c:pt idx="2813">
                  <c:v>0.42</c:v>
                </c:pt>
                <c:pt idx="2814">
                  <c:v>1.35</c:v>
                </c:pt>
                <c:pt idx="2815">
                  <c:v>0.62</c:v>
                </c:pt>
                <c:pt idx="2816">
                  <c:v>0.36</c:v>
                </c:pt>
                <c:pt idx="2817">
                  <c:v>0.46</c:v>
                </c:pt>
                <c:pt idx="2818">
                  <c:v>0.34</c:v>
                </c:pt>
                <c:pt idx="2819">
                  <c:v>0.55000000000000004</c:v>
                </c:pt>
                <c:pt idx="2820">
                  <c:v>0.72</c:v>
                </c:pt>
                <c:pt idx="2821">
                  <c:v>1.1399999999999999</c:v>
                </c:pt>
                <c:pt idx="2822">
                  <c:v>0.82</c:v>
                </c:pt>
                <c:pt idx="2823">
                  <c:v>0.5</c:v>
                </c:pt>
                <c:pt idx="2824">
                  <c:v>1.1200000000000001</c:v>
                </c:pt>
                <c:pt idx="2825">
                  <c:v>0.42</c:v>
                </c:pt>
                <c:pt idx="2826">
                  <c:v>1.22</c:v>
                </c:pt>
                <c:pt idx="2827">
                  <c:v>0.54</c:v>
                </c:pt>
                <c:pt idx="2828">
                  <c:v>0.65</c:v>
                </c:pt>
                <c:pt idx="2829">
                  <c:v>0.48</c:v>
                </c:pt>
                <c:pt idx="2830">
                  <c:v>0.55000000000000004</c:v>
                </c:pt>
                <c:pt idx="2831">
                  <c:v>0.34</c:v>
                </c:pt>
                <c:pt idx="2832">
                  <c:v>0.67</c:v>
                </c:pt>
                <c:pt idx="2833">
                  <c:v>0.54</c:v>
                </c:pt>
                <c:pt idx="2834">
                  <c:v>0.55000000000000004</c:v>
                </c:pt>
                <c:pt idx="2835">
                  <c:v>0.43</c:v>
                </c:pt>
                <c:pt idx="2836">
                  <c:v>1.61</c:v>
                </c:pt>
                <c:pt idx="2837">
                  <c:v>0.35</c:v>
                </c:pt>
                <c:pt idx="2838">
                  <c:v>0.42</c:v>
                </c:pt>
                <c:pt idx="2839">
                  <c:v>0.43</c:v>
                </c:pt>
                <c:pt idx="2840">
                  <c:v>0.81</c:v>
                </c:pt>
                <c:pt idx="2841">
                  <c:v>0.84</c:v>
                </c:pt>
                <c:pt idx="2842">
                  <c:v>0.47</c:v>
                </c:pt>
                <c:pt idx="2843">
                  <c:v>0.43</c:v>
                </c:pt>
                <c:pt idx="2844">
                  <c:v>0.87</c:v>
                </c:pt>
                <c:pt idx="2845">
                  <c:v>0.35</c:v>
                </c:pt>
                <c:pt idx="2846">
                  <c:v>0.37</c:v>
                </c:pt>
                <c:pt idx="2847">
                  <c:v>0.47</c:v>
                </c:pt>
                <c:pt idx="2848">
                  <c:v>0.69</c:v>
                </c:pt>
                <c:pt idx="2849">
                  <c:v>0.62</c:v>
                </c:pt>
                <c:pt idx="2850">
                  <c:v>1.04</c:v>
                </c:pt>
                <c:pt idx="2851">
                  <c:v>0.73</c:v>
                </c:pt>
                <c:pt idx="2852">
                  <c:v>0.5</c:v>
                </c:pt>
                <c:pt idx="2853">
                  <c:v>1.1200000000000001</c:v>
                </c:pt>
                <c:pt idx="2854">
                  <c:v>0.48</c:v>
                </c:pt>
                <c:pt idx="2855">
                  <c:v>0.72</c:v>
                </c:pt>
                <c:pt idx="2856">
                  <c:v>0.7</c:v>
                </c:pt>
                <c:pt idx="2857">
                  <c:v>0.62</c:v>
                </c:pt>
                <c:pt idx="2858">
                  <c:v>0.32</c:v>
                </c:pt>
                <c:pt idx="2859">
                  <c:v>0.93</c:v>
                </c:pt>
                <c:pt idx="2860">
                  <c:v>0.63</c:v>
                </c:pt>
                <c:pt idx="2861">
                  <c:v>0.26</c:v>
                </c:pt>
                <c:pt idx="2862">
                  <c:v>0.24</c:v>
                </c:pt>
                <c:pt idx="2863">
                  <c:v>0.25</c:v>
                </c:pt>
                <c:pt idx="2864">
                  <c:v>1.43</c:v>
                </c:pt>
                <c:pt idx="2865">
                  <c:v>0.3</c:v>
                </c:pt>
                <c:pt idx="2866">
                  <c:v>0.62</c:v>
                </c:pt>
                <c:pt idx="2867">
                  <c:v>0.65</c:v>
                </c:pt>
                <c:pt idx="2868">
                  <c:v>0.52</c:v>
                </c:pt>
                <c:pt idx="2869">
                  <c:v>0.88</c:v>
                </c:pt>
                <c:pt idx="2870">
                  <c:v>0.68</c:v>
                </c:pt>
                <c:pt idx="2871">
                  <c:v>0.4</c:v>
                </c:pt>
                <c:pt idx="2872">
                  <c:v>0.36</c:v>
                </c:pt>
                <c:pt idx="2873">
                  <c:v>0.39</c:v>
                </c:pt>
                <c:pt idx="2874">
                  <c:v>0.45</c:v>
                </c:pt>
                <c:pt idx="2875">
                  <c:v>1.02</c:v>
                </c:pt>
                <c:pt idx="2876">
                  <c:v>0.4</c:v>
                </c:pt>
                <c:pt idx="2877">
                  <c:v>0.68</c:v>
                </c:pt>
                <c:pt idx="2878">
                  <c:v>0.34</c:v>
                </c:pt>
                <c:pt idx="2879">
                  <c:v>0.66</c:v>
                </c:pt>
                <c:pt idx="2880">
                  <c:v>0.85</c:v>
                </c:pt>
                <c:pt idx="2881">
                  <c:v>0.32</c:v>
                </c:pt>
                <c:pt idx="2882">
                  <c:v>0.68</c:v>
                </c:pt>
                <c:pt idx="2883">
                  <c:v>0.35</c:v>
                </c:pt>
                <c:pt idx="2884">
                  <c:v>0.55000000000000004</c:v>
                </c:pt>
                <c:pt idx="2885">
                  <c:v>1.01</c:v>
                </c:pt>
                <c:pt idx="2886">
                  <c:v>0.4</c:v>
                </c:pt>
                <c:pt idx="2887">
                  <c:v>0.44</c:v>
                </c:pt>
                <c:pt idx="2888">
                  <c:v>0.28000000000000003</c:v>
                </c:pt>
                <c:pt idx="2889">
                  <c:v>0.3</c:v>
                </c:pt>
                <c:pt idx="2890">
                  <c:v>0.53</c:v>
                </c:pt>
                <c:pt idx="2891">
                  <c:v>0.6</c:v>
                </c:pt>
                <c:pt idx="2892">
                  <c:v>0.23</c:v>
                </c:pt>
                <c:pt idx="2893">
                  <c:v>0.44</c:v>
                </c:pt>
                <c:pt idx="2894">
                  <c:v>0.62</c:v>
                </c:pt>
                <c:pt idx="2895">
                  <c:v>0.34</c:v>
                </c:pt>
                <c:pt idx="2896">
                  <c:v>0.59</c:v>
                </c:pt>
                <c:pt idx="2897">
                  <c:v>0.46</c:v>
                </c:pt>
                <c:pt idx="2898">
                  <c:v>0.26</c:v>
                </c:pt>
                <c:pt idx="2899">
                  <c:v>0.76</c:v>
                </c:pt>
                <c:pt idx="2900">
                  <c:v>0.63</c:v>
                </c:pt>
                <c:pt idx="2901">
                  <c:v>0.84</c:v>
                </c:pt>
                <c:pt idx="2902">
                  <c:v>0.51</c:v>
                </c:pt>
                <c:pt idx="2903">
                  <c:v>0.36</c:v>
                </c:pt>
                <c:pt idx="2904">
                  <c:v>0.57999999999999996</c:v>
                </c:pt>
                <c:pt idx="2905">
                  <c:v>0.28000000000000003</c:v>
                </c:pt>
                <c:pt idx="2906">
                  <c:v>0.7</c:v>
                </c:pt>
                <c:pt idx="2907">
                  <c:v>0.75</c:v>
                </c:pt>
                <c:pt idx="2908">
                  <c:v>0.74</c:v>
                </c:pt>
                <c:pt idx="2909">
                  <c:v>0.36</c:v>
                </c:pt>
                <c:pt idx="2910">
                  <c:v>0.69</c:v>
                </c:pt>
                <c:pt idx="2911">
                  <c:v>1.26</c:v>
                </c:pt>
                <c:pt idx="2912">
                  <c:v>0.6</c:v>
                </c:pt>
                <c:pt idx="2913">
                  <c:v>0.44</c:v>
                </c:pt>
                <c:pt idx="2914">
                  <c:v>0.49</c:v>
                </c:pt>
                <c:pt idx="2915">
                  <c:v>0.3</c:v>
                </c:pt>
                <c:pt idx="2916">
                  <c:v>0.48</c:v>
                </c:pt>
                <c:pt idx="2917">
                  <c:v>0.3</c:v>
                </c:pt>
                <c:pt idx="2918">
                  <c:v>1.1100000000000001</c:v>
                </c:pt>
                <c:pt idx="2919">
                  <c:v>0.6</c:v>
                </c:pt>
                <c:pt idx="2920">
                  <c:v>0.42</c:v>
                </c:pt>
                <c:pt idx="2921">
                  <c:v>0.44</c:v>
                </c:pt>
                <c:pt idx="2922">
                  <c:v>0.33</c:v>
                </c:pt>
                <c:pt idx="2923">
                  <c:v>0.37</c:v>
                </c:pt>
                <c:pt idx="2924">
                  <c:v>0.85</c:v>
                </c:pt>
                <c:pt idx="2925">
                  <c:v>0.48</c:v>
                </c:pt>
                <c:pt idx="2926">
                  <c:v>0.49</c:v>
                </c:pt>
                <c:pt idx="2927">
                  <c:v>0.71</c:v>
                </c:pt>
                <c:pt idx="2928">
                  <c:v>0.34</c:v>
                </c:pt>
                <c:pt idx="2929">
                  <c:v>0.68</c:v>
                </c:pt>
                <c:pt idx="2930">
                  <c:v>0.36</c:v>
                </c:pt>
                <c:pt idx="2931">
                  <c:v>0.84</c:v>
                </c:pt>
                <c:pt idx="2932">
                  <c:v>0.37</c:v>
                </c:pt>
                <c:pt idx="2933">
                  <c:v>0.47</c:v>
                </c:pt>
                <c:pt idx="2934">
                  <c:v>0.22</c:v>
                </c:pt>
                <c:pt idx="2935">
                  <c:v>0.37</c:v>
                </c:pt>
                <c:pt idx="2936">
                  <c:v>0.48</c:v>
                </c:pt>
                <c:pt idx="2937">
                  <c:v>0.25</c:v>
                </c:pt>
                <c:pt idx="2938">
                  <c:v>0.27</c:v>
                </c:pt>
                <c:pt idx="2939">
                  <c:v>0.36</c:v>
                </c:pt>
                <c:pt idx="2940">
                  <c:v>0.41</c:v>
                </c:pt>
                <c:pt idx="2941">
                  <c:v>0.37</c:v>
                </c:pt>
                <c:pt idx="2942">
                  <c:v>0.41</c:v>
                </c:pt>
                <c:pt idx="2943">
                  <c:v>0.44</c:v>
                </c:pt>
                <c:pt idx="2944">
                  <c:v>0.26</c:v>
                </c:pt>
                <c:pt idx="2945">
                  <c:v>0.28000000000000003</c:v>
                </c:pt>
                <c:pt idx="2946">
                  <c:v>0.61</c:v>
                </c:pt>
                <c:pt idx="2947">
                  <c:v>0.7</c:v>
                </c:pt>
                <c:pt idx="2948">
                  <c:v>0.59</c:v>
                </c:pt>
                <c:pt idx="2949">
                  <c:v>0.34</c:v>
                </c:pt>
                <c:pt idx="2950">
                  <c:v>0.4</c:v>
                </c:pt>
                <c:pt idx="2951">
                  <c:v>0.24</c:v>
                </c:pt>
                <c:pt idx="2952">
                  <c:v>0.87</c:v>
                </c:pt>
                <c:pt idx="2953">
                  <c:v>0.56999999999999995</c:v>
                </c:pt>
                <c:pt idx="2954">
                  <c:v>0.36</c:v>
                </c:pt>
                <c:pt idx="2955">
                  <c:v>0.45</c:v>
                </c:pt>
                <c:pt idx="2956">
                  <c:v>0.28999999999999998</c:v>
                </c:pt>
                <c:pt idx="2957">
                  <c:v>0.75</c:v>
                </c:pt>
                <c:pt idx="2958">
                  <c:v>0.88</c:v>
                </c:pt>
                <c:pt idx="2959">
                  <c:v>1.1200000000000001</c:v>
                </c:pt>
                <c:pt idx="2960">
                  <c:v>0.52</c:v>
                </c:pt>
                <c:pt idx="2961">
                  <c:v>0.3</c:v>
                </c:pt>
                <c:pt idx="2962">
                  <c:v>0.28000000000000003</c:v>
                </c:pt>
                <c:pt idx="2963">
                  <c:v>0.28000000000000003</c:v>
                </c:pt>
                <c:pt idx="2964">
                  <c:v>0.36</c:v>
                </c:pt>
                <c:pt idx="2965">
                  <c:v>0.35</c:v>
                </c:pt>
                <c:pt idx="2966">
                  <c:v>0.32</c:v>
                </c:pt>
                <c:pt idx="2967">
                  <c:v>0.37</c:v>
                </c:pt>
                <c:pt idx="2968">
                  <c:v>0.3</c:v>
                </c:pt>
                <c:pt idx="2969">
                  <c:v>0.31</c:v>
                </c:pt>
                <c:pt idx="2970">
                  <c:v>0.49</c:v>
                </c:pt>
                <c:pt idx="2971">
                  <c:v>0.41</c:v>
                </c:pt>
                <c:pt idx="2972">
                  <c:v>0.56999999999999995</c:v>
                </c:pt>
                <c:pt idx="2973">
                  <c:v>0.25</c:v>
                </c:pt>
                <c:pt idx="2974">
                  <c:v>0.6</c:v>
                </c:pt>
                <c:pt idx="2975">
                  <c:v>0.72</c:v>
                </c:pt>
                <c:pt idx="2976">
                  <c:v>0.3</c:v>
                </c:pt>
                <c:pt idx="2977">
                  <c:v>0.54</c:v>
                </c:pt>
                <c:pt idx="2978">
                  <c:v>0.61</c:v>
                </c:pt>
                <c:pt idx="2979">
                  <c:v>0.38</c:v>
                </c:pt>
                <c:pt idx="2980">
                  <c:v>0.65</c:v>
                </c:pt>
                <c:pt idx="2981">
                  <c:v>0.65</c:v>
                </c:pt>
                <c:pt idx="2982">
                  <c:v>0.38</c:v>
                </c:pt>
                <c:pt idx="2983">
                  <c:v>0.56000000000000005</c:v>
                </c:pt>
                <c:pt idx="2984">
                  <c:v>0.52</c:v>
                </c:pt>
                <c:pt idx="2985">
                  <c:v>0.26</c:v>
                </c:pt>
                <c:pt idx="2986">
                  <c:v>0.3</c:v>
                </c:pt>
                <c:pt idx="2987">
                  <c:v>0.24</c:v>
                </c:pt>
                <c:pt idx="2988">
                  <c:v>0.69</c:v>
                </c:pt>
                <c:pt idx="2989">
                  <c:v>0.53</c:v>
                </c:pt>
                <c:pt idx="2990">
                  <c:v>0.36</c:v>
                </c:pt>
                <c:pt idx="2991">
                  <c:v>0.49</c:v>
                </c:pt>
                <c:pt idx="2992">
                  <c:v>0.28000000000000003</c:v>
                </c:pt>
                <c:pt idx="2993">
                  <c:v>0.3</c:v>
                </c:pt>
                <c:pt idx="2994">
                  <c:v>0.94</c:v>
                </c:pt>
                <c:pt idx="2995">
                  <c:v>0.3</c:v>
                </c:pt>
                <c:pt idx="2996">
                  <c:v>0.74</c:v>
                </c:pt>
                <c:pt idx="2997">
                  <c:v>0.31</c:v>
                </c:pt>
                <c:pt idx="2998">
                  <c:v>0.51</c:v>
                </c:pt>
                <c:pt idx="2999">
                  <c:v>0.36</c:v>
                </c:pt>
                <c:pt idx="3000">
                  <c:v>0.31</c:v>
                </c:pt>
                <c:pt idx="3001">
                  <c:v>0.98</c:v>
                </c:pt>
                <c:pt idx="3002">
                  <c:v>0.47</c:v>
                </c:pt>
                <c:pt idx="3003">
                  <c:v>0.6</c:v>
                </c:pt>
                <c:pt idx="3004">
                  <c:v>0.74</c:v>
                </c:pt>
                <c:pt idx="3005">
                  <c:v>0.28000000000000003</c:v>
                </c:pt>
                <c:pt idx="3006">
                  <c:v>0.52</c:v>
                </c:pt>
                <c:pt idx="3007">
                  <c:v>0.69</c:v>
                </c:pt>
                <c:pt idx="3008">
                  <c:v>0.27</c:v>
                </c:pt>
                <c:pt idx="3009">
                  <c:v>0.31</c:v>
                </c:pt>
                <c:pt idx="3010">
                  <c:v>0.27</c:v>
                </c:pt>
                <c:pt idx="3011">
                  <c:v>0.83</c:v>
                </c:pt>
                <c:pt idx="3012">
                  <c:v>0.69</c:v>
                </c:pt>
                <c:pt idx="3013">
                  <c:v>0.44</c:v>
                </c:pt>
                <c:pt idx="3014">
                  <c:v>0.37</c:v>
                </c:pt>
                <c:pt idx="3015">
                  <c:v>2.09</c:v>
                </c:pt>
                <c:pt idx="3016">
                  <c:v>0.9</c:v>
                </c:pt>
                <c:pt idx="3017">
                  <c:v>0.41</c:v>
                </c:pt>
                <c:pt idx="3018">
                  <c:v>1.25</c:v>
                </c:pt>
                <c:pt idx="3019">
                  <c:v>0.28000000000000003</c:v>
                </c:pt>
                <c:pt idx="3020">
                  <c:v>1.03</c:v>
                </c:pt>
                <c:pt idx="3021">
                  <c:v>1.18</c:v>
                </c:pt>
                <c:pt idx="3022">
                  <c:v>1.1599999999999999</c:v>
                </c:pt>
                <c:pt idx="3023">
                  <c:v>0.91</c:v>
                </c:pt>
                <c:pt idx="3024">
                  <c:v>1</c:v>
                </c:pt>
                <c:pt idx="3025">
                  <c:v>1.1299999999999999</c:v>
                </c:pt>
                <c:pt idx="3026">
                  <c:v>0.59</c:v>
                </c:pt>
                <c:pt idx="3027">
                  <c:v>1.93</c:v>
                </c:pt>
                <c:pt idx="3028">
                  <c:v>0.82</c:v>
                </c:pt>
                <c:pt idx="3029">
                  <c:v>1.05</c:v>
                </c:pt>
                <c:pt idx="3030">
                  <c:v>0.66</c:v>
                </c:pt>
                <c:pt idx="3031">
                  <c:v>0.61</c:v>
                </c:pt>
                <c:pt idx="3032">
                  <c:v>0.35</c:v>
                </c:pt>
                <c:pt idx="3033">
                  <c:v>0.65</c:v>
                </c:pt>
                <c:pt idx="3034">
                  <c:v>1.57</c:v>
                </c:pt>
                <c:pt idx="3035">
                  <c:v>1.1000000000000001</c:v>
                </c:pt>
                <c:pt idx="3036">
                  <c:v>0.87</c:v>
                </c:pt>
                <c:pt idx="3037">
                  <c:v>2.11</c:v>
                </c:pt>
                <c:pt idx="3038">
                  <c:v>0.4</c:v>
                </c:pt>
                <c:pt idx="3039">
                  <c:v>0.36</c:v>
                </c:pt>
                <c:pt idx="3040">
                  <c:v>0.42</c:v>
                </c:pt>
                <c:pt idx="3041">
                  <c:v>2.52</c:v>
                </c:pt>
                <c:pt idx="3042">
                  <c:v>1.39</c:v>
                </c:pt>
                <c:pt idx="3043">
                  <c:v>0.74</c:v>
                </c:pt>
                <c:pt idx="3044">
                  <c:v>0.69</c:v>
                </c:pt>
                <c:pt idx="3045">
                  <c:v>0.99</c:v>
                </c:pt>
                <c:pt idx="3046">
                  <c:v>0.66</c:v>
                </c:pt>
                <c:pt idx="3047">
                  <c:v>0.78</c:v>
                </c:pt>
                <c:pt idx="3048">
                  <c:v>0.56999999999999995</c:v>
                </c:pt>
                <c:pt idx="3049">
                  <c:v>1.55</c:v>
                </c:pt>
                <c:pt idx="3050">
                  <c:v>0.78</c:v>
                </c:pt>
                <c:pt idx="3051">
                  <c:v>1.1200000000000001</c:v>
                </c:pt>
                <c:pt idx="3052">
                  <c:v>2.92</c:v>
                </c:pt>
                <c:pt idx="3053">
                  <c:v>1.1299999999999999</c:v>
                </c:pt>
                <c:pt idx="3054">
                  <c:v>2.11</c:v>
                </c:pt>
                <c:pt idx="3055">
                  <c:v>0.85</c:v>
                </c:pt>
                <c:pt idx="3056">
                  <c:v>1.88</c:v>
                </c:pt>
                <c:pt idx="3057">
                  <c:v>1.46</c:v>
                </c:pt>
                <c:pt idx="3058">
                  <c:v>0.87</c:v>
                </c:pt>
                <c:pt idx="3059">
                  <c:v>0.4</c:v>
                </c:pt>
                <c:pt idx="3060">
                  <c:v>1.07</c:v>
                </c:pt>
                <c:pt idx="3061">
                  <c:v>0.82</c:v>
                </c:pt>
                <c:pt idx="3062">
                  <c:v>0.39</c:v>
                </c:pt>
                <c:pt idx="3063">
                  <c:v>0.35</c:v>
                </c:pt>
                <c:pt idx="3064">
                  <c:v>0.35</c:v>
                </c:pt>
                <c:pt idx="3065">
                  <c:v>1.81</c:v>
                </c:pt>
                <c:pt idx="3066">
                  <c:v>0.43</c:v>
                </c:pt>
                <c:pt idx="3067">
                  <c:v>0.79</c:v>
                </c:pt>
                <c:pt idx="3068">
                  <c:v>0.64</c:v>
                </c:pt>
                <c:pt idx="3069">
                  <c:v>0.88</c:v>
                </c:pt>
                <c:pt idx="3070">
                  <c:v>1.02</c:v>
                </c:pt>
                <c:pt idx="3071">
                  <c:v>1.44</c:v>
                </c:pt>
                <c:pt idx="3072">
                  <c:v>0.44</c:v>
                </c:pt>
                <c:pt idx="3073">
                  <c:v>0.94</c:v>
                </c:pt>
                <c:pt idx="3074">
                  <c:v>0.59</c:v>
                </c:pt>
                <c:pt idx="3075">
                  <c:v>1.59</c:v>
                </c:pt>
                <c:pt idx="3076">
                  <c:v>2.2000000000000002</c:v>
                </c:pt>
                <c:pt idx="3077">
                  <c:v>0.6</c:v>
                </c:pt>
                <c:pt idx="3078">
                  <c:v>2.85</c:v>
                </c:pt>
                <c:pt idx="3079">
                  <c:v>0.46</c:v>
                </c:pt>
                <c:pt idx="3080">
                  <c:v>1</c:v>
                </c:pt>
                <c:pt idx="3081">
                  <c:v>1.35</c:v>
                </c:pt>
                <c:pt idx="3082">
                  <c:v>0.34</c:v>
                </c:pt>
                <c:pt idx="3083">
                  <c:v>1.02</c:v>
                </c:pt>
                <c:pt idx="3084">
                  <c:v>0.61</c:v>
                </c:pt>
                <c:pt idx="3085">
                  <c:v>0.65</c:v>
                </c:pt>
                <c:pt idx="3086">
                  <c:v>2.19</c:v>
                </c:pt>
                <c:pt idx="3087">
                  <c:v>0.87</c:v>
                </c:pt>
                <c:pt idx="3088">
                  <c:v>0.89</c:v>
                </c:pt>
                <c:pt idx="3089">
                  <c:v>0.34</c:v>
                </c:pt>
                <c:pt idx="3090">
                  <c:v>0.51</c:v>
                </c:pt>
                <c:pt idx="3091">
                  <c:v>1.1499999999999999</c:v>
                </c:pt>
                <c:pt idx="3092">
                  <c:v>1.19</c:v>
                </c:pt>
                <c:pt idx="3093">
                  <c:v>0.28000000000000003</c:v>
                </c:pt>
                <c:pt idx="3094">
                  <c:v>0.56000000000000005</c:v>
                </c:pt>
                <c:pt idx="3095">
                  <c:v>0.82</c:v>
                </c:pt>
                <c:pt idx="3096">
                  <c:v>0.43</c:v>
                </c:pt>
                <c:pt idx="3097">
                  <c:v>0.95</c:v>
                </c:pt>
                <c:pt idx="3098">
                  <c:v>0.52</c:v>
                </c:pt>
                <c:pt idx="3099">
                  <c:v>0.41</c:v>
                </c:pt>
                <c:pt idx="3100">
                  <c:v>0.87</c:v>
                </c:pt>
                <c:pt idx="3101">
                  <c:v>1.61</c:v>
                </c:pt>
                <c:pt idx="3102">
                  <c:v>1.39</c:v>
                </c:pt>
                <c:pt idx="3103">
                  <c:v>0.66</c:v>
                </c:pt>
                <c:pt idx="3104">
                  <c:v>0.37</c:v>
                </c:pt>
                <c:pt idx="3105">
                  <c:v>0.88</c:v>
                </c:pt>
                <c:pt idx="3106">
                  <c:v>0.31</c:v>
                </c:pt>
                <c:pt idx="3107">
                  <c:v>1.03</c:v>
                </c:pt>
                <c:pt idx="3108">
                  <c:v>1.1000000000000001</c:v>
                </c:pt>
                <c:pt idx="3109">
                  <c:v>1.22</c:v>
                </c:pt>
                <c:pt idx="3110">
                  <c:v>0.45</c:v>
                </c:pt>
                <c:pt idx="3111">
                  <c:v>3.28</c:v>
                </c:pt>
                <c:pt idx="3112">
                  <c:v>2.06</c:v>
                </c:pt>
                <c:pt idx="3113">
                  <c:v>0.67</c:v>
                </c:pt>
                <c:pt idx="3114">
                  <c:v>0.65</c:v>
                </c:pt>
                <c:pt idx="3115">
                  <c:v>0.97</c:v>
                </c:pt>
                <c:pt idx="3116">
                  <c:v>0.46</c:v>
                </c:pt>
                <c:pt idx="3117">
                  <c:v>1.19</c:v>
                </c:pt>
                <c:pt idx="3118">
                  <c:v>0.54</c:v>
                </c:pt>
                <c:pt idx="3119">
                  <c:v>2.5</c:v>
                </c:pt>
                <c:pt idx="3120">
                  <c:v>1.27</c:v>
                </c:pt>
                <c:pt idx="3121">
                  <c:v>0.49</c:v>
                </c:pt>
                <c:pt idx="3122">
                  <c:v>0.71</c:v>
                </c:pt>
                <c:pt idx="3123">
                  <c:v>0.55000000000000004</c:v>
                </c:pt>
                <c:pt idx="3124">
                  <c:v>0.69</c:v>
                </c:pt>
                <c:pt idx="3125">
                  <c:v>1.32</c:v>
                </c:pt>
                <c:pt idx="3126">
                  <c:v>1.1499999999999999</c:v>
                </c:pt>
                <c:pt idx="3127">
                  <c:v>0.93</c:v>
                </c:pt>
                <c:pt idx="3128">
                  <c:v>2.04</c:v>
                </c:pt>
                <c:pt idx="3129">
                  <c:v>0.44</c:v>
                </c:pt>
                <c:pt idx="3130">
                  <c:v>1.38</c:v>
                </c:pt>
                <c:pt idx="3131">
                  <c:v>0.56000000000000005</c:v>
                </c:pt>
                <c:pt idx="3132">
                  <c:v>1.96</c:v>
                </c:pt>
                <c:pt idx="3133">
                  <c:v>0.97</c:v>
                </c:pt>
                <c:pt idx="3134">
                  <c:v>1.18</c:v>
                </c:pt>
                <c:pt idx="3135">
                  <c:v>0.3</c:v>
                </c:pt>
                <c:pt idx="3136">
                  <c:v>0.81</c:v>
                </c:pt>
                <c:pt idx="3137">
                  <c:v>0.81</c:v>
                </c:pt>
                <c:pt idx="3138">
                  <c:v>0.36</c:v>
                </c:pt>
                <c:pt idx="3139">
                  <c:v>0.49</c:v>
                </c:pt>
                <c:pt idx="3140">
                  <c:v>0.62</c:v>
                </c:pt>
                <c:pt idx="3141">
                  <c:v>0.41</c:v>
                </c:pt>
                <c:pt idx="3142">
                  <c:v>0.44</c:v>
                </c:pt>
                <c:pt idx="3143">
                  <c:v>0.89</c:v>
                </c:pt>
                <c:pt idx="3144">
                  <c:v>0.7</c:v>
                </c:pt>
                <c:pt idx="3145">
                  <c:v>0.28999999999999998</c:v>
                </c:pt>
                <c:pt idx="3146">
                  <c:v>0.28000000000000003</c:v>
                </c:pt>
                <c:pt idx="3147">
                  <c:v>1.36</c:v>
                </c:pt>
                <c:pt idx="3148">
                  <c:v>1.86</c:v>
                </c:pt>
                <c:pt idx="3149">
                  <c:v>1.42</c:v>
                </c:pt>
                <c:pt idx="3150">
                  <c:v>0.38</c:v>
                </c:pt>
                <c:pt idx="3151">
                  <c:v>0.61</c:v>
                </c:pt>
                <c:pt idx="3152">
                  <c:v>0.35</c:v>
                </c:pt>
                <c:pt idx="3153">
                  <c:v>1.82</c:v>
                </c:pt>
                <c:pt idx="3154">
                  <c:v>0.81</c:v>
                </c:pt>
                <c:pt idx="3155">
                  <c:v>0.64</c:v>
                </c:pt>
                <c:pt idx="3156">
                  <c:v>0.7</c:v>
                </c:pt>
                <c:pt idx="3157">
                  <c:v>0.36</c:v>
                </c:pt>
                <c:pt idx="3158">
                  <c:v>1.43</c:v>
                </c:pt>
                <c:pt idx="3159">
                  <c:v>1.58</c:v>
                </c:pt>
                <c:pt idx="3160">
                  <c:v>2.1</c:v>
                </c:pt>
                <c:pt idx="3161">
                  <c:v>0.55000000000000004</c:v>
                </c:pt>
                <c:pt idx="3162">
                  <c:v>0.37</c:v>
                </c:pt>
                <c:pt idx="3163">
                  <c:v>0.38</c:v>
                </c:pt>
                <c:pt idx="3164">
                  <c:v>0.32</c:v>
                </c:pt>
                <c:pt idx="3165">
                  <c:v>0.6</c:v>
                </c:pt>
                <c:pt idx="3166">
                  <c:v>0.31</c:v>
                </c:pt>
                <c:pt idx="3167">
                  <c:v>0.41</c:v>
                </c:pt>
                <c:pt idx="3168">
                  <c:v>0.66</c:v>
                </c:pt>
                <c:pt idx="3169">
                  <c:v>0.34</c:v>
                </c:pt>
                <c:pt idx="3170">
                  <c:v>0.72</c:v>
                </c:pt>
                <c:pt idx="3171">
                  <c:v>1.1599999999999999</c:v>
                </c:pt>
                <c:pt idx="3172">
                  <c:v>0.97</c:v>
                </c:pt>
                <c:pt idx="3173">
                  <c:v>1.1299999999999999</c:v>
                </c:pt>
                <c:pt idx="3174">
                  <c:v>0.28000000000000003</c:v>
                </c:pt>
                <c:pt idx="3175">
                  <c:v>1.07</c:v>
                </c:pt>
                <c:pt idx="3176">
                  <c:v>2.38</c:v>
                </c:pt>
                <c:pt idx="3177">
                  <c:v>0.28999999999999998</c:v>
                </c:pt>
                <c:pt idx="3178">
                  <c:v>1.36</c:v>
                </c:pt>
                <c:pt idx="3179">
                  <c:v>1.08</c:v>
                </c:pt>
                <c:pt idx="3180">
                  <c:v>0.89</c:v>
                </c:pt>
                <c:pt idx="3181">
                  <c:v>0.79</c:v>
                </c:pt>
                <c:pt idx="3182">
                  <c:v>1.7</c:v>
                </c:pt>
                <c:pt idx="3183">
                  <c:v>0.87</c:v>
                </c:pt>
                <c:pt idx="3184">
                  <c:v>0.69</c:v>
                </c:pt>
                <c:pt idx="3185">
                  <c:v>1.77</c:v>
                </c:pt>
                <c:pt idx="3186">
                  <c:v>0.37</c:v>
                </c:pt>
                <c:pt idx="3187">
                  <c:v>0.47</c:v>
                </c:pt>
                <c:pt idx="3188">
                  <c:v>0.28999999999999998</c:v>
                </c:pt>
                <c:pt idx="3189">
                  <c:v>1.1499999999999999</c:v>
                </c:pt>
                <c:pt idx="3190">
                  <c:v>0.93</c:v>
                </c:pt>
                <c:pt idx="3191">
                  <c:v>0.88</c:v>
                </c:pt>
                <c:pt idx="3192">
                  <c:v>0.81</c:v>
                </c:pt>
                <c:pt idx="3193">
                  <c:v>0.37</c:v>
                </c:pt>
                <c:pt idx="3194">
                  <c:v>0.31</c:v>
                </c:pt>
                <c:pt idx="3195">
                  <c:v>2.78</c:v>
                </c:pt>
                <c:pt idx="3196">
                  <c:v>0.45</c:v>
                </c:pt>
                <c:pt idx="3197">
                  <c:v>0.81</c:v>
                </c:pt>
                <c:pt idx="3198">
                  <c:v>0.68</c:v>
                </c:pt>
                <c:pt idx="3199">
                  <c:v>0.96</c:v>
                </c:pt>
                <c:pt idx="3200">
                  <c:v>0.75</c:v>
                </c:pt>
                <c:pt idx="3201">
                  <c:v>0.43</c:v>
                </c:pt>
                <c:pt idx="3202">
                  <c:v>1.19</c:v>
                </c:pt>
                <c:pt idx="3203">
                  <c:v>0.88</c:v>
                </c:pt>
                <c:pt idx="3204">
                  <c:v>0.69</c:v>
                </c:pt>
                <c:pt idx="3205">
                  <c:v>1.97</c:v>
                </c:pt>
                <c:pt idx="3206">
                  <c:v>0.43</c:v>
                </c:pt>
                <c:pt idx="3207">
                  <c:v>0.94</c:v>
                </c:pt>
                <c:pt idx="3208">
                  <c:v>2.1</c:v>
                </c:pt>
                <c:pt idx="3209">
                  <c:v>0.38</c:v>
                </c:pt>
                <c:pt idx="3210">
                  <c:v>0.34</c:v>
                </c:pt>
                <c:pt idx="3211">
                  <c:v>0.31</c:v>
                </c:pt>
                <c:pt idx="3212">
                  <c:v>2.23</c:v>
                </c:pt>
                <c:pt idx="3213">
                  <c:v>1.21</c:v>
                </c:pt>
                <c:pt idx="3214">
                  <c:v>0.65</c:v>
                </c:pt>
                <c:pt idx="3215">
                  <c:v>0.64</c:v>
                </c:pt>
                <c:pt idx="3216">
                  <c:v>1.66</c:v>
                </c:pt>
                <c:pt idx="3217">
                  <c:v>0.77</c:v>
                </c:pt>
                <c:pt idx="3218">
                  <c:v>0.45</c:v>
                </c:pt>
                <c:pt idx="3219">
                  <c:v>0.73</c:v>
                </c:pt>
                <c:pt idx="3220">
                  <c:v>0.32</c:v>
                </c:pt>
                <c:pt idx="3221">
                  <c:v>0.87</c:v>
                </c:pt>
                <c:pt idx="3222">
                  <c:v>0.96</c:v>
                </c:pt>
                <c:pt idx="3223">
                  <c:v>1.29</c:v>
                </c:pt>
                <c:pt idx="3224">
                  <c:v>0.95</c:v>
                </c:pt>
                <c:pt idx="3225">
                  <c:v>0.84</c:v>
                </c:pt>
                <c:pt idx="3226">
                  <c:v>1.21</c:v>
                </c:pt>
                <c:pt idx="3227">
                  <c:v>0.52</c:v>
                </c:pt>
                <c:pt idx="3228">
                  <c:v>1.56</c:v>
                </c:pt>
                <c:pt idx="3229">
                  <c:v>0.72</c:v>
                </c:pt>
                <c:pt idx="3230">
                  <c:v>0.94</c:v>
                </c:pt>
                <c:pt idx="3231">
                  <c:v>0.57999999999999996</c:v>
                </c:pt>
                <c:pt idx="3232">
                  <c:v>0.63</c:v>
                </c:pt>
                <c:pt idx="3233">
                  <c:v>0.36</c:v>
                </c:pt>
                <c:pt idx="3234">
                  <c:v>0.71</c:v>
                </c:pt>
                <c:pt idx="3235">
                  <c:v>0.95</c:v>
                </c:pt>
                <c:pt idx="3236">
                  <c:v>0.77</c:v>
                </c:pt>
                <c:pt idx="3237">
                  <c:v>0.57999999999999996</c:v>
                </c:pt>
                <c:pt idx="3238">
                  <c:v>2.09</c:v>
                </c:pt>
                <c:pt idx="3239">
                  <c:v>0.4</c:v>
                </c:pt>
                <c:pt idx="3240">
                  <c:v>0.42</c:v>
                </c:pt>
                <c:pt idx="3241">
                  <c:v>0.47</c:v>
                </c:pt>
                <c:pt idx="3242">
                  <c:v>1.66</c:v>
                </c:pt>
                <c:pt idx="3243">
                  <c:v>1.1200000000000001</c:v>
                </c:pt>
                <c:pt idx="3244">
                  <c:v>0.61</c:v>
                </c:pt>
                <c:pt idx="3245">
                  <c:v>0.53</c:v>
                </c:pt>
                <c:pt idx="3246">
                  <c:v>1.03</c:v>
                </c:pt>
                <c:pt idx="3247">
                  <c:v>0.46</c:v>
                </c:pt>
                <c:pt idx="3248">
                  <c:v>0.53</c:v>
                </c:pt>
                <c:pt idx="3249">
                  <c:v>0.54</c:v>
                </c:pt>
                <c:pt idx="3250">
                  <c:v>1.18</c:v>
                </c:pt>
                <c:pt idx="3251">
                  <c:v>0.77</c:v>
                </c:pt>
                <c:pt idx="3252">
                  <c:v>1.21</c:v>
                </c:pt>
                <c:pt idx="3253">
                  <c:v>1.57</c:v>
                </c:pt>
                <c:pt idx="3254">
                  <c:v>0.76</c:v>
                </c:pt>
                <c:pt idx="3255">
                  <c:v>1.71</c:v>
                </c:pt>
                <c:pt idx="3256">
                  <c:v>0.64</c:v>
                </c:pt>
                <c:pt idx="3257">
                  <c:v>1.1599999999999999</c:v>
                </c:pt>
                <c:pt idx="3258">
                  <c:v>1.02</c:v>
                </c:pt>
                <c:pt idx="3259">
                  <c:v>0.77</c:v>
                </c:pt>
                <c:pt idx="3260">
                  <c:v>0.39</c:v>
                </c:pt>
                <c:pt idx="3261">
                  <c:v>1.1100000000000001</c:v>
                </c:pt>
                <c:pt idx="3262">
                  <c:v>0.78</c:v>
                </c:pt>
                <c:pt idx="3263">
                  <c:v>0.33</c:v>
                </c:pt>
                <c:pt idx="3264">
                  <c:v>0.3</c:v>
                </c:pt>
                <c:pt idx="3265">
                  <c:v>0.31</c:v>
                </c:pt>
                <c:pt idx="3266">
                  <c:v>1.89</c:v>
                </c:pt>
                <c:pt idx="3267">
                  <c:v>0.37</c:v>
                </c:pt>
                <c:pt idx="3268">
                  <c:v>0.78</c:v>
                </c:pt>
                <c:pt idx="3269">
                  <c:v>0.73</c:v>
                </c:pt>
                <c:pt idx="3270">
                  <c:v>0.77</c:v>
                </c:pt>
                <c:pt idx="3271">
                  <c:v>1.07</c:v>
                </c:pt>
                <c:pt idx="3272">
                  <c:v>1.02</c:v>
                </c:pt>
                <c:pt idx="3273">
                  <c:v>0.47</c:v>
                </c:pt>
                <c:pt idx="3274">
                  <c:v>0.54</c:v>
                </c:pt>
                <c:pt idx="3275">
                  <c:v>0.48</c:v>
                </c:pt>
                <c:pt idx="3276">
                  <c:v>0.85</c:v>
                </c:pt>
                <c:pt idx="3277">
                  <c:v>1.7</c:v>
                </c:pt>
                <c:pt idx="3278">
                  <c:v>0.49</c:v>
                </c:pt>
                <c:pt idx="3279">
                  <c:v>1.5</c:v>
                </c:pt>
                <c:pt idx="3280">
                  <c:v>0.4</c:v>
                </c:pt>
                <c:pt idx="3281">
                  <c:v>0.92</c:v>
                </c:pt>
                <c:pt idx="3282">
                  <c:v>1.1599999999999999</c:v>
                </c:pt>
                <c:pt idx="3283">
                  <c:v>0.35</c:v>
                </c:pt>
                <c:pt idx="3284">
                  <c:v>0.9</c:v>
                </c:pt>
                <c:pt idx="3285">
                  <c:v>0.49</c:v>
                </c:pt>
                <c:pt idx="3286">
                  <c:v>0.69</c:v>
                </c:pt>
                <c:pt idx="3287">
                  <c:v>1.67</c:v>
                </c:pt>
                <c:pt idx="3288">
                  <c:v>0.59</c:v>
                </c:pt>
                <c:pt idx="3289">
                  <c:v>0.65</c:v>
                </c:pt>
                <c:pt idx="3290">
                  <c:v>0.34</c:v>
                </c:pt>
                <c:pt idx="3291">
                  <c:v>0.42</c:v>
                </c:pt>
                <c:pt idx="3292">
                  <c:v>0.8</c:v>
                </c:pt>
                <c:pt idx="3293">
                  <c:v>0.88</c:v>
                </c:pt>
                <c:pt idx="3294">
                  <c:v>0.28000000000000003</c:v>
                </c:pt>
                <c:pt idx="3295">
                  <c:v>0.54</c:v>
                </c:pt>
                <c:pt idx="3296">
                  <c:v>0.81</c:v>
                </c:pt>
                <c:pt idx="3297">
                  <c:v>0.42</c:v>
                </c:pt>
                <c:pt idx="3298">
                  <c:v>0.74</c:v>
                </c:pt>
                <c:pt idx="3299">
                  <c:v>0.56000000000000005</c:v>
                </c:pt>
                <c:pt idx="3300">
                  <c:v>0.35</c:v>
                </c:pt>
                <c:pt idx="3301">
                  <c:v>0.93</c:v>
                </c:pt>
                <c:pt idx="3302">
                  <c:v>0.98</c:v>
                </c:pt>
                <c:pt idx="3303">
                  <c:v>1.23</c:v>
                </c:pt>
                <c:pt idx="3304">
                  <c:v>0.65</c:v>
                </c:pt>
                <c:pt idx="3305">
                  <c:v>0.41</c:v>
                </c:pt>
                <c:pt idx="3306">
                  <c:v>0.75</c:v>
                </c:pt>
                <c:pt idx="3307">
                  <c:v>0.33</c:v>
                </c:pt>
                <c:pt idx="3308">
                  <c:v>0.98</c:v>
                </c:pt>
                <c:pt idx="3309">
                  <c:v>1.03</c:v>
                </c:pt>
                <c:pt idx="3310">
                  <c:v>1.08</c:v>
                </c:pt>
                <c:pt idx="3311">
                  <c:v>0.46</c:v>
                </c:pt>
                <c:pt idx="3312">
                  <c:v>1.4</c:v>
                </c:pt>
                <c:pt idx="3313">
                  <c:v>1.82</c:v>
                </c:pt>
                <c:pt idx="3314">
                  <c:v>0.7</c:v>
                </c:pt>
                <c:pt idx="3315">
                  <c:v>0.56999999999999995</c:v>
                </c:pt>
                <c:pt idx="3316">
                  <c:v>0.71</c:v>
                </c:pt>
                <c:pt idx="3317">
                  <c:v>0.42</c:v>
                </c:pt>
                <c:pt idx="3318">
                  <c:v>0.76</c:v>
                </c:pt>
                <c:pt idx="3319">
                  <c:v>0.41</c:v>
                </c:pt>
                <c:pt idx="3320">
                  <c:v>1.96</c:v>
                </c:pt>
                <c:pt idx="3321">
                  <c:v>0.92</c:v>
                </c:pt>
                <c:pt idx="3322">
                  <c:v>0.5</c:v>
                </c:pt>
                <c:pt idx="3323">
                  <c:v>0.6</c:v>
                </c:pt>
                <c:pt idx="3324">
                  <c:v>0.47</c:v>
                </c:pt>
                <c:pt idx="3325">
                  <c:v>0.51</c:v>
                </c:pt>
                <c:pt idx="3326">
                  <c:v>1.21</c:v>
                </c:pt>
                <c:pt idx="3327">
                  <c:v>0.81</c:v>
                </c:pt>
                <c:pt idx="3328">
                  <c:v>0.66</c:v>
                </c:pt>
                <c:pt idx="3329">
                  <c:v>1.1200000000000001</c:v>
                </c:pt>
                <c:pt idx="3330">
                  <c:v>0.42</c:v>
                </c:pt>
                <c:pt idx="3331">
                  <c:v>1.07</c:v>
                </c:pt>
                <c:pt idx="3332">
                  <c:v>0.5</c:v>
                </c:pt>
                <c:pt idx="3333">
                  <c:v>1.58</c:v>
                </c:pt>
                <c:pt idx="3334">
                  <c:v>0.62</c:v>
                </c:pt>
                <c:pt idx="3335">
                  <c:v>0.79</c:v>
                </c:pt>
                <c:pt idx="3336">
                  <c:v>0.27</c:v>
                </c:pt>
                <c:pt idx="3337">
                  <c:v>0.54</c:v>
                </c:pt>
                <c:pt idx="3338">
                  <c:v>0.69</c:v>
                </c:pt>
                <c:pt idx="3339">
                  <c:v>0.31</c:v>
                </c:pt>
                <c:pt idx="3340">
                  <c:v>0.38</c:v>
                </c:pt>
                <c:pt idx="3341">
                  <c:v>0.51</c:v>
                </c:pt>
                <c:pt idx="3342">
                  <c:v>0.48</c:v>
                </c:pt>
                <c:pt idx="3343">
                  <c:v>0.47</c:v>
                </c:pt>
                <c:pt idx="3344">
                  <c:v>0.57999999999999996</c:v>
                </c:pt>
                <c:pt idx="3345">
                  <c:v>0.59</c:v>
                </c:pt>
                <c:pt idx="3346">
                  <c:v>0.31</c:v>
                </c:pt>
                <c:pt idx="3347">
                  <c:v>0.32</c:v>
                </c:pt>
                <c:pt idx="3348">
                  <c:v>0.93</c:v>
                </c:pt>
                <c:pt idx="3349">
                  <c:v>1.17</c:v>
                </c:pt>
                <c:pt idx="3350">
                  <c:v>0.97</c:v>
                </c:pt>
                <c:pt idx="3351">
                  <c:v>0.4</c:v>
                </c:pt>
                <c:pt idx="3352">
                  <c:v>0.53</c:v>
                </c:pt>
                <c:pt idx="3353">
                  <c:v>0.31</c:v>
                </c:pt>
                <c:pt idx="3354">
                  <c:v>1.31</c:v>
                </c:pt>
                <c:pt idx="3355">
                  <c:v>0.77</c:v>
                </c:pt>
                <c:pt idx="3356">
                  <c:v>0.52</c:v>
                </c:pt>
                <c:pt idx="3357">
                  <c:v>0.61</c:v>
                </c:pt>
                <c:pt idx="3358">
                  <c:v>0.36</c:v>
                </c:pt>
                <c:pt idx="3359">
                  <c:v>1.1000000000000001</c:v>
                </c:pt>
                <c:pt idx="3360">
                  <c:v>1.38</c:v>
                </c:pt>
                <c:pt idx="3361">
                  <c:v>1.75</c:v>
                </c:pt>
                <c:pt idx="3362">
                  <c:v>0.64</c:v>
                </c:pt>
                <c:pt idx="3363">
                  <c:v>0.37</c:v>
                </c:pt>
                <c:pt idx="3364">
                  <c:v>0.36</c:v>
                </c:pt>
                <c:pt idx="3365">
                  <c:v>0.34</c:v>
                </c:pt>
                <c:pt idx="3366">
                  <c:v>0.51</c:v>
                </c:pt>
                <c:pt idx="3367">
                  <c:v>0.4</c:v>
                </c:pt>
                <c:pt idx="3368">
                  <c:v>0.4</c:v>
                </c:pt>
                <c:pt idx="3369">
                  <c:v>0.51</c:v>
                </c:pt>
                <c:pt idx="3370">
                  <c:v>0.37</c:v>
                </c:pt>
                <c:pt idx="3371">
                  <c:v>0.52</c:v>
                </c:pt>
                <c:pt idx="3372">
                  <c:v>0.87</c:v>
                </c:pt>
                <c:pt idx="3373">
                  <c:v>0.65</c:v>
                </c:pt>
                <c:pt idx="3374">
                  <c:v>0.86</c:v>
                </c:pt>
                <c:pt idx="3375">
                  <c:v>0.3</c:v>
                </c:pt>
                <c:pt idx="3376">
                  <c:v>0.91</c:v>
                </c:pt>
                <c:pt idx="3377">
                  <c:v>1.31</c:v>
                </c:pt>
                <c:pt idx="3378">
                  <c:v>0.34</c:v>
                </c:pt>
                <c:pt idx="3379">
                  <c:v>0.84</c:v>
                </c:pt>
                <c:pt idx="3380">
                  <c:v>0.95</c:v>
                </c:pt>
                <c:pt idx="3381">
                  <c:v>0.61</c:v>
                </c:pt>
                <c:pt idx="3382">
                  <c:v>0.89</c:v>
                </c:pt>
                <c:pt idx="3383">
                  <c:v>1.05</c:v>
                </c:pt>
                <c:pt idx="3384">
                  <c:v>0.61</c:v>
                </c:pt>
                <c:pt idx="3385">
                  <c:v>0.74</c:v>
                </c:pt>
                <c:pt idx="3386">
                  <c:v>0.91</c:v>
                </c:pt>
                <c:pt idx="3387">
                  <c:v>0.34</c:v>
                </c:pt>
                <c:pt idx="3388">
                  <c:v>0.4</c:v>
                </c:pt>
                <c:pt idx="3389">
                  <c:v>0.3</c:v>
                </c:pt>
                <c:pt idx="3390">
                  <c:v>1.08</c:v>
                </c:pt>
                <c:pt idx="3391">
                  <c:v>0.8</c:v>
                </c:pt>
                <c:pt idx="3392">
                  <c:v>0.54</c:v>
                </c:pt>
                <c:pt idx="3393">
                  <c:v>0.71</c:v>
                </c:pt>
                <c:pt idx="3394">
                  <c:v>0.36</c:v>
                </c:pt>
                <c:pt idx="3395">
                  <c:v>0.36</c:v>
                </c:pt>
                <c:pt idx="3396">
                  <c:v>1.76</c:v>
                </c:pt>
                <c:pt idx="3397">
                  <c:v>0.42</c:v>
                </c:pt>
                <c:pt idx="3398">
                  <c:v>0.97</c:v>
                </c:pt>
                <c:pt idx="3399">
                  <c:v>0.46</c:v>
                </c:pt>
                <c:pt idx="3400">
                  <c:v>0.73</c:v>
                </c:pt>
                <c:pt idx="3401">
                  <c:v>0.54</c:v>
                </c:pt>
                <c:pt idx="3402">
                  <c:v>0.42</c:v>
                </c:pt>
                <c:pt idx="3403">
                  <c:v>1.39</c:v>
                </c:pt>
                <c:pt idx="3404">
                  <c:v>0.73</c:v>
                </c:pt>
                <c:pt idx="3405">
                  <c:v>0.76</c:v>
                </c:pt>
                <c:pt idx="3406">
                  <c:v>1.23</c:v>
                </c:pt>
                <c:pt idx="3407">
                  <c:v>0.38</c:v>
                </c:pt>
                <c:pt idx="3408">
                  <c:v>0.77</c:v>
                </c:pt>
                <c:pt idx="3409">
                  <c:v>1.23</c:v>
                </c:pt>
                <c:pt idx="3410">
                  <c:v>0.36</c:v>
                </c:pt>
                <c:pt idx="3411">
                  <c:v>0.39</c:v>
                </c:pt>
                <c:pt idx="3412">
                  <c:v>0.33</c:v>
                </c:pt>
                <c:pt idx="3413">
                  <c:v>1.48</c:v>
                </c:pt>
                <c:pt idx="3414">
                  <c:v>1.03</c:v>
                </c:pt>
                <c:pt idx="3415">
                  <c:v>0.61</c:v>
                </c:pt>
                <c:pt idx="3416">
                  <c:v>0.53</c:v>
                </c:pt>
                <c:pt idx="3417">
                  <c:v>1.59</c:v>
                </c:pt>
                <c:pt idx="3418">
                  <c:v>0.77</c:v>
                </c:pt>
                <c:pt idx="3419">
                  <c:v>0.47</c:v>
                </c:pt>
                <c:pt idx="3420">
                  <c:v>0.61</c:v>
                </c:pt>
                <c:pt idx="3421">
                  <c:v>0.61</c:v>
                </c:pt>
                <c:pt idx="3422">
                  <c:v>0.74</c:v>
                </c:pt>
                <c:pt idx="3423">
                  <c:v>0.88</c:v>
                </c:pt>
                <c:pt idx="3424">
                  <c:v>1.35</c:v>
                </c:pt>
                <c:pt idx="3425">
                  <c:v>0.98</c:v>
                </c:pt>
                <c:pt idx="3426">
                  <c:v>0.69</c:v>
                </c:pt>
                <c:pt idx="3427">
                  <c:v>1.26</c:v>
                </c:pt>
                <c:pt idx="3428">
                  <c:v>0.5</c:v>
                </c:pt>
                <c:pt idx="3429">
                  <c:v>1.49</c:v>
                </c:pt>
                <c:pt idx="3430">
                  <c:v>0.64</c:v>
                </c:pt>
                <c:pt idx="3431">
                  <c:v>0.83</c:v>
                </c:pt>
                <c:pt idx="3432">
                  <c:v>0.56000000000000005</c:v>
                </c:pt>
                <c:pt idx="3433">
                  <c:v>0.65</c:v>
                </c:pt>
                <c:pt idx="3434">
                  <c:v>0.38</c:v>
                </c:pt>
                <c:pt idx="3435">
                  <c:v>0.76</c:v>
                </c:pt>
                <c:pt idx="3436">
                  <c:v>0.71</c:v>
                </c:pt>
                <c:pt idx="3437">
                  <c:v>0.7</c:v>
                </c:pt>
                <c:pt idx="3438">
                  <c:v>0.51</c:v>
                </c:pt>
                <c:pt idx="3439">
                  <c:v>1.98</c:v>
                </c:pt>
                <c:pt idx="3440">
                  <c:v>0.41</c:v>
                </c:pt>
                <c:pt idx="3441">
                  <c:v>0.48</c:v>
                </c:pt>
                <c:pt idx="3442">
                  <c:v>0.51</c:v>
                </c:pt>
                <c:pt idx="3443">
                  <c:v>1.1499999999999999</c:v>
                </c:pt>
                <c:pt idx="3444">
                  <c:v>1.01</c:v>
                </c:pt>
                <c:pt idx="3445">
                  <c:v>0.56999999999999995</c:v>
                </c:pt>
                <c:pt idx="3446">
                  <c:v>0.52</c:v>
                </c:pt>
                <c:pt idx="3447">
                  <c:v>1.05</c:v>
                </c:pt>
                <c:pt idx="3448">
                  <c:v>0.42</c:v>
                </c:pt>
                <c:pt idx="3449">
                  <c:v>0.45</c:v>
                </c:pt>
                <c:pt idx="3450">
                  <c:v>0.54</c:v>
                </c:pt>
                <c:pt idx="3451">
                  <c:v>1</c:v>
                </c:pt>
                <c:pt idx="3452">
                  <c:v>0.75</c:v>
                </c:pt>
                <c:pt idx="3453">
                  <c:v>1.2</c:v>
                </c:pt>
                <c:pt idx="3454">
                  <c:v>1.02</c:v>
                </c:pt>
                <c:pt idx="3455">
                  <c:v>0.63</c:v>
                </c:pt>
                <c:pt idx="3456">
                  <c:v>1.38</c:v>
                </c:pt>
                <c:pt idx="3457">
                  <c:v>0.57999999999999996</c:v>
                </c:pt>
                <c:pt idx="3458">
                  <c:v>0.92</c:v>
                </c:pt>
                <c:pt idx="3459">
                  <c:v>0.88</c:v>
                </c:pt>
                <c:pt idx="3460">
                  <c:v>0.77</c:v>
                </c:pt>
                <c:pt idx="3461">
                  <c:v>0.37</c:v>
                </c:pt>
                <c:pt idx="3462">
                  <c:v>1.08</c:v>
                </c:pt>
                <c:pt idx="3463">
                  <c:v>0.77</c:v>
                </c:pt>
                <c:pt idx="3464">
                  <c:v>0.31</c:v>
                </c:pt>
                <c:pt idx="3465">
                  <c:v>0.28000000000000003</c:v>
                </c:pt>
                <c:pt idx="3466">
                  <c:v>0.28999999999999998</c:v>
                </c:pt>
                <c:pt idx="3467">
                  <c:v>1.81</c:v>
                </c:pt>
                <c:pt idx="3468">
                  <c:v>0.36</c:v>
                </c:pt>
                <c:pt idx="3469">
                  <c:v>0.74</c:v>
                </c:pt>
                <c:pt idx="3470">
                  <c:v>0.76</c:v>
                </c:pt>
                <c:pt idx="3471">
                  <c:v>0.65</c:v>
                </c:pt>
                <c:pt idx="3472">
                  <c:v>1.1000000000000001</c:v>
                </c:pt>
                <c:pt idx="3473">
                  <c:v>0.85</c:v>
                </c:pt>
                <c:pt idx="3474">
                  <c:v>0.46</c:v>
                </c:pt>
                <c:pt idx="3475">
                  <c:v>0.45</c:v>
                </c:pt>
                <c:pt idx="3476">
                  <c:v>0.46</c:v>
                </c:pt>
                <c:pt idx="3477">
                  <c:v>0.68</c:v>
                </c:pt>
                <c:pt idx="3478">
                  <c:v>1.31</c:v>
                </c:pt>
                <c:pt idx="3479">
                  <c:v>0.48</c:v>
                </c:pt>
                <c:pt idx="3480">
                  <c:v>0.94</c:v>
                </c:pt>
                <c:pt idx="3481">
                  <c:v>0.39</c:v>
                </c:pt>
                <c:pt idx="3482">
                  <c:v>0.79</c:v>
                </c:pt>
                <c:pt idx="3483">
                  <c:v>1.07</c:v>
                </c:pt>
                <c:pt idx="3484">
                  <c:v>0.36</c:v>
                </c:pt>
                <c:pt idx="3485">
                  <c:v>0.87</c:v>
                </c:pt>
                <c:pt idx="3486">
                  <c:v>0.45</c:v>
                </c:pt>
                <c:pt idx="3487">
                  <c:v>0.67</c:v>
                </c:pt>
                <c:pt idx="3488">
                  <c:v>1.26</c:v>
                </c:pt>
                <c:pt idx="3489">
                  <c:v>0.51</c:v>
                </c:pt>
                <c:pt idx="3490">
                  <c:v>0.55000000000000004</c:v>
                </c:pt>
                <c:pt idx="3491">
                  <c:v>0.33</c:v>
                </c:pt>
                <c:pt idx="3492">
                  <c:v>0.38</c:v>
                </c:pt>
                <c:pt idx="3493">
                  <c:v>0.67</c:v>
                </c:pt>
                <c:pt idx="3494">
                  <c:v>0.76</c:v>
                </c:pt>
                <c:pt idx="3495">
                  <c:v>0.27</c:v>
                </c:pt>
                <c:pt idx="3496">
                  <c:v>0.53</c:v>
                </c:pt>
                <c:pt idx="3497">
                  <c:v>0.76</c:v>
                </c:pt>
                <c:pt idx="3498">
                  <c:v>0.43</c:v>
                </c:pt>
                <c:pt idx="3499">
                  <c:v>0.71</c:v>
                </c:pt>
                <c:pt idx="3500">
                  <c:v>0.56000000000000005</c:v>
                </c:pt>
                <c:pt idx="3501">
                  <c:v>0.32</c:v>
                </c:pt>
                <c:pt idx="3502">
                  <c:v>0.91</c:v>
                </c:pt>
                <c:pt idx="3503">
                  <c:v>0.79</c:v>
                </c:pt>
                <c:pt idx="3504">
                  <c:v>1.03</c:v>
                </c:pt>
                <c:pt idx="3505">
                  <c:v>0.63</c:v>
                </c:pt>
                <c:pt idx="3506">
                  <c:v>0.44</c:v>
                </c:pt>
                <c:pt idx="3507">
                  <c:v>0.7</c:v>
                </c:pt>
                <c:pt idx="3508">
                  <c:v>0.33</c:v>
                </c:pt>
                <c:pt idx="3509">
                  <c:v>0.86</c:v>
                </c:pt>
                <c:pt idx="3510">
                  <c:v>0.91</c:v>
                </c:pt>
                <c:pt idx="3511">
                  <c:v>0.92</c:v>
                </c:pt>
                <c:pt idx="3512">
                  <c:v>0.47</c:v>
                </c:pt>
                <c:pt idx="3513">
                  <c:v>0.94</c:v>
                </c:pt>
                <c:pt idx="3514">
                  <c:v>1.63</c:v>
                </c:pt>
                <c:pt idx="3515">
                  <c:v>0.69</c:v>
                </c:pt>
                <c:pt idx="3516">
                  <c:v>0.53</c:v>
                </c:pt>
                <c:pt idx="3517">
                  <c:v>0.62</c:v>
                </c:pt>
                <c:pt idx="3518">
                  <c:v>0.38</c:v>
                </c:pt>
                <c:pt idx="3519">
                  <c:v>0.62</c:v>
                </c:pt>
                <c:pt idx="3520">
                  <c:v>0.37</c:v>
                </c:pt>
                <c:pt idx="3521">
                  <c:v>1.44</c:v>
                </c:pt>
                <c:pt idx="3522">
                  <c:v>0.76</c:v>
                </c:pt>
                <c:pt idx="3523">
                  <c:v>0.5</c:v>
                </c:pt>
                <c:pt idx="3524">
                  <c:v>0.53</c:v>
                </c:pt>
                <c:pt idx="3525">
                  <c:v>0.4</c:v>
                </c:pt>
                <c:pt idx="3526">
                  <c:v>0.44</c:v>
                </c:pt>
                <c:pt idx="3527">
                  <c:v>1.0900000000000001</c:v>
                </c:pt>
                <c:pt idx="3528">
                  <c:v>0.62</c:v>
                </c:pt>
                <c:pt idx="3529">
                  <c:v>0.62</c:v>
                </c:pt>
                <c:pt idx="3530">
                  <c:v>0.9</c:v>
                </c:pt>
                <c:pt idx="3531">
                  <c:v>0.41</c:v>
                </c:pt>
                <c:pt idx="3532">
                  <c:v>0.87</c:v>
                </c:pt>
                <c:pt idx="3533">
                  <c:v>0.44</c:v>
                </c:pt>
                <c:pt idx="3534">
                  <c:v>1.1100000000000001</c:v>
                </c:pt>
                <c:pt idx="3535">
                  <c:v>0.48</c:v>
                </c:pt>
                <c:pt idx="3536">
                  <c:v>0.61</c:v>
                </c:pt>
                <c:pt idx="3537">
                  <c:v>0.26</c:v>
                </c:pt>
                <c:pt idx="3538">
                  <c:v>0.47</c:v>
                </c:pt>
                <c:pt idx="3539">
                  <c:v>0.62</c:v>
                </c:pt>
                <c:pt idx="3540">
                  <c:v>0.3</c:v>
                </c:pt>
                <c:pt idx="3541">
                  <c:v>0.34</c:v>
                </c:pt>
                <c:pt idx="3542">
                  <c:v>0.45</c:v>
                </c:pt>
                <c:pt idx="3543">
                  <c:v>0.49</c:v>
                </c:pt>
                <c:pt idx="3544">
                  <c:v>0.46</c:v>
                </c:pt>
                <c:pt idx="3545">
                  <c:v>0.51</c:v>
                </c:pt>
                <c:pt idx="3546">
                  <c:v>0.56000000000000005</c:v>
                </c:pt>
                <c:pt idx="3547">
                  <c:v>0.32</c:v>
                </c:pt>
                <c:pt idx="3548">
                  <c:v>0.33</c:v>
                </c:pt>
                <c:pt idx="3549">
                  <c:v>0.78</c:v>
                </c:pt>
                <c:pt idx="3550">
                  <c:v>0.92</c:v>
                </c:pt>
                <c:pt idx="3551">
                  <c:v>0.77</c:v>
                </c:pt>
                <c:pt idx="3552">
                  <c:v>0.39</c:v>
                </c:pt>
                <c:pt idx="3553">
                  <c:v>0.49</c:v>
                </c:pt>
                <c:pt idx="3554">
                  <c:v>0.28000000000000003</c:v>
                </c:pt>
                <c:pt idx="3555">
                  <c:v>1.17</c:v>
                </c:pt>
                <c:pt idx="3556">
                  <c:v>0.69</c:v>
                </c:pt>
                <c:pt idx="3557">
                  <c:v>0.46</c:v>
                </c:pt>
                <c:pt idx="3558">
                  <c:v>0.55000000000000004</c:v>
                </c:pt>
                <c:pt idx="3559">
                  <c:v>0.37</c:v>
                </c:pt>
                <c:pt idx="3560">
                  <c:v>0.95</c:v>
                </c:pt>
                <c:pt idx="3561">
                  <c:v>1.1200000000000001</c:v>
                </c:pt>
                <c:pt idx="3562">
                  <c:v>1.48</c:v>
                </c:pt>
                <c:pt idx="3563">
                  <c:v>0.64</c:v>
                </c:pt>
                <c:pt idx="3564">
                  <c:v>0.37</c:v>
                </c:pt>
                <c:pt idx="3565">
                  <c:v>0.33</c:v>
                </c:pt>
                <c:pt idx="3566">
                  <c:v>0.34</c:v>
                </c:pt>
                <c:pt idx="3567">
                  <c:v>0.45</c:v>
                </c:pt>
                <c:pt idx="3568">
                  <c:v>0.42</c:v>
                </c:pt>
                <c:pt idx="3569">
                  <c:v>0.38</c:v>
                </c:pt>
                <c:pt idx="3570">
                  <c:v>0.46</c:v>
                </c:pt>
                <c:pt idx="3571">
                  <c:v>0.36</c:v>
                </c:pt>
                <c:pt idx="3572">
                  <c:v>0.41</c:v>
                </c:pt>
                <c:pt idx="3573">
                  <c:v>0.65</c:v>
                </c:pt>
                <c:pt idx="3574">
                  <c:v>0.52</c:v>
                </c:pt>
                <c:pt idx="3575">
                  <c:v>0.75</c:v>
                </c:pt>
                <c:pt idx="3576">
                  <c:v>0.28999999999999998</c:v>
                </c:pt>
                <c:pt idx="3577">
                  <c:v>0.77</c:v>
                </c:pt>
                <c:pt idx="3578">
                  <c:v>0.93</c:v>
                </c:pt>
                <c:pt idx="3579">
                  <c:v>0.36</c:v>
                </c:pt>
                <c:pt idx="3580">
                  <c:v>0.7</c:v>
                </c:pt>
                <c:pt idx="3581">
                  <c:v>0.76</c:v>
                </c:pt>
                <c:pt idx="3582">
                  <c:v>0.48</c:v>
                </c:pt>
                <c:pt idx="3583">
                  <c:v>0.85</c:v>
                </c:pt>
                <c:pt idx="3584">
                  <c:v>0.86</c:v>
                </c:pt>
                <c:pt idx="3585">
                  <c:v>0.49</c:v>
                </c:pt>
                <c:pt idx="3586">
                  <c:v>0.72</c:v>
                </c:pt>
                <c:pt idx="3587">
                  <c:v>0.67</c:v>
                </c:pt>
                <c:pt idx="3588">
                  <c:v>0.31</c:v>
                </c:pt>
                <c:pt idx="3589">
                  <c:v>0.37</c:v>
                </c:pt>
                <c:pt idx="3590">
                  <c:v>0.3</c:v>
                </c:pt>
                <c:pt idx="3591">
                  <c:v>0.86</c:v>
                </c:pt>
                <c:pt idx="3592">
                  <c:v>0.68</c:v>
                </c:pt>
                <c:pt idx="3593">
                  <c:v>0.46</c:v>
                </c:pt>
                <c:pt idx="3594">
                  <c:v>0.62</c:v>
                </c:pt>
                <c:pt idx="3595">
                  <c:v>0.34</c:v>
                </c:pt>
                <c:pt idx="3596">
                  <c:v>0.36</c:v>
                </c:pt>
                <c:pt idx="3597">
                  <c:v>1.23</c:v>
                </c:pt>
                <c:pt idx="3598">
                  <c:v>0.37</c:v>
                </c:pt>
                <c:pt idx="3599">
                  <c:v>0.95</c:v>
                </c:pt>
                <c:pt idx="3600">
                  <c:v>0.39</c:v>
                </c:pt>
                <c:pt idx="3601">
                  <c:v>0.66</c:v>
                </c:pt>
                <c:pt idx="3602">
                  <c:v>0.45</c:v>
                </c:pt>
                <c:pt idx="3603">
                  <c:v>0.38</c:v>
                </c:pt>
                <c:pt idx="3604">
                  <c:v>1.33</c:v>
                </c:pt>
                <c:pt idx="3605">
                  <c:v>0.6</c:v>
                </c:pt>
                <c:pt idx="3606">
                  <c:v>0.74</c:v>
                </c:pt>
                <c:pt idx="3607">
                  <c:v>0.96</c:v>
                </c:pt>
                <c:pt idx="3608">
                  <c:v>0.34</c:v>
                </c:pt>
                <c:pt idx="3609">
                  <c:v>0.67</c:v>
                </c:pt>
                <c:pt idx="3610">
                  <c:v>0.91</c:v>
                </c:pt>
                <c:pt idx="3611">
                  <c:v>0.35</c:v>
                </c:pt>
                <c:pt idx="3612">
                  <c:v>0.39</c:v>
                </c:pt>
                <c:pt idx="3613">
                  <c:v>0.33</c:v>
                </c:pt>
                <c:pt idx="3614">
                  <c:v>1.1100000000000001</c:v>
                </c:pt>
                <c:pt idx="3615">
                  <c:v>0.88</c:v>
                </c:pt>
                <c:pt idx="3616">
                  <c:v>0.54</c:v>
                </c:pt>
                <c:pt idx="3617">
                  <c:v>0.47</c:v>
                </c:pt>
                <c:pt idx="3618">
                  <c:v>2.21</c:v>
                </c:pt>
                <c:pt idx="3619">
                  <c:v>0.91</c:v>
                </c:pt>
                <c:pt idx="3620">
                  <c:v>0.41</c:v>
                </c:pt>
                <c:pt idx="3621">
                  <c:v>1.28</c:v>
                </c:pt>
                <c:pt idx="3622">
                  <c:v>0.33</c:v>
                </c:pt>
                <c:pt idx="3623">
                  <c:v>1.05</c:v>
                </c:pt>
                <c:pt idx="3624">
                  <c:v>1.2</c:v>
                </c:pt>
                <c:pt idx="3625">
                  <c:v>1.18</c:v>
                </c:pt>
                <c:pt idx="3626">
                  <c:v>0.92</c:v>
                </c:pt>
                <c:pt idx="3627">
                  <c:v>1.01</c:v>
                </c:pt>
                <c:pt idx="3628">
                  <c:v>1.1499999999999999</c:v>
                </c:pt>
                <c:pt idx="3629">
                  <c:v>0.59</c:v>
                </c:pt>
                <c:pt idx="3630">
                  <c:v>2.0499999999999998</c:v>
                </c:pt>
                <c:pt idx="3631">
                  <c:v>0.82</c:v>
                </c:pt>
                <c:pt idx="3632">
                  <c:v>1.06</c:v>
                </c:pt>
                <c:pt idx="3633">
                  <c:v>0.66</c:v>
                </c:pt>
                <c:pt idx="3634">
                  <c:v>0.61</c:v>
                </c:pt>
                <c:pt idx="3635">
                  <c:v>0.35</c:v>
                </c:pt>
                <c:pt idx="3636">
                  <c:v>0.65</c:v>
                </c:pt>
                <c:pt idx="3637">
                  <c:v>1.61</c:v>
                </c:pt>
                <c:pt idx="3638">
                  <c:v>1.1200000000000001</c:v>
                </c:pt>
                <c:pt idx="3639">
                  <c:v>0.87</c:v>
                </c:pt>
                <c:pt idx="3640">
                  <c:v>2.16</c:v>
                </c:pt>
                <c:pt idx="3641">
                  <c:v>0.4</c:v>
                </c:pt>
                <c:pt idx="3642">
                  <c:v>0.34</c:v>
                </c:pt>
                <c:pt idx="3643">
                  <c:v>0.42</c:v>
                </c:pt>
                <c:pt idx="3644">
                  <c:v>2.65</c:v>
                </c:pt>
                <c:pt idx="3645">
                  <c:v>1.45</c:v>
                </c:pt>
                <c:pt idx="3646">
                  <c:v>0.75</c:v>
                </c:pt>
                <c:pt idx="3647">
                  <c:v>0.68</c:v>
                </c:pt>
                <c:pt idx="3648">
                  <c:v>0.99</c:v>
                </c:pt>
                <c:pt idx="3649">
                  <c:v>0.66</c:v>
                </c:pt>
                <c:pt idx="3650">
                  <c:v>0.78</c:v>
                </c:pt>
                <c:pt idx="3651">
                  <c:v>0.56999999999999995</c:v>
                </c:pt>
                <c:pt idx="3652">
                  <c:v>1.6</c:v>
                </c:pt>
                <c:pt idx="3653">
                  <c:v>0.78</c:v>
                </c:pt>
                <c:pt idx="3654">
                  <c:v>1.1200000000000001</c:v>
                </c:pt>
                <c:pt idx="3655">
                  <c:v>3.13</c:v>
                </c:pt>
                <c:pt idx="3656">
                  <c:v>1.18</c:v>
                </c:pt>
                <c:pt idx="3657">
                  <c:v>2.14</c:v>
                </c:pt>
                <c:pt idx="3658">
                  <c:v>0.87</c:v>
                </c:pt>
                <c:pt idx="3659">
                  <c:v>1.97</c:v>
                </c:pt>
                <c:pt idx="3660">
                  <c:v>1.5</c:v>
                </c:pt>
                <c:pt idx="3661">
                  <c:v>0.87</c:v>
                </c:pt>
                <c:pt idx="3662">
                  <c:v>0.4</c:v>
                </c:pt>
                <c:pt idx="3663">
                  <c:v>1.08</c:v>
                </c:pt>
                <c:pt idx="3664">
                  <c:v>0.83</c:v>
                </c:pt>
                <c:pt idx="3665">
                  <c:v>0.38</c:v>
                </c:pt>
                <c:pt idx="3666">
                  <c:v>0.34</c:v>
                </c:pt>
                <c:pt idx="3667">
                  <c:v>0.35</c:v>
                </c:pt>
                <c:pt idx="3668">
                  <c:v>1.86</c:v>
                </c:pt>
                <c:pt idx="3669">
                  <c:v>0.42</c:v>
                </c:pt>
                <c:pt idx="3670">
                  <c:v>0.8</c:v>
                </c:pt>
                <c:pt idx="3671">
                  <c:v>0.69</c:v>
                </c:pt>
                <c:pt idx="3672">
                  <c:v>0.89</c:v>
                </c:pt>
                <c:pt idx="3673">
                  <c:v>1.06</c:v>
                </c:pt>
                <c:pt idx="3674">
                  <c:v>1.47</c:v>
                </c:pt>
                <c:pt idx="3675">
                  <c:v>0.44</c:v>
                </c:pt>
                <c:pt idx="3676">
                  <c:v>0.96</c:v>
                </c:pt>
                <c:pt idx="3677">
                  <c:v>0.6</c:v>
                </c:pt>
                <c:pt idx="3678">
                  <c:v>1.63</c:v>
                </c:pt>
                <c:pt idx="3679">
                  <c:v>2.2400000000000002</c:v>
                </c:pt>
                <c:pt idx="3680">
                  <c:v>0.6</c:v>
                </c:pt>
                <c:pt idx="3681">
                  <c:v>3.05</c:v>
                </c:pt>
                <c:pt idx="3682">
                  <c:v>0.46</c:v>
                </c:pt>
                <c:pt idx="3683">
                  <c:v>1</c:v>
                </c:pt>
                <c:pt idx="3684">
                  <c:v>1.37</c:v>
                </c:pt>
                <c:pt idx="3685">
                  <c:v>0.35</c:v>
                </c:pt>
                <c:pt idx="3686">
                  <c:v>1.02</c:v>
                </c:pt>
                <c:pt idx="3687">
                  <c:v>0.62</c:v>
                </c:pt>
                <c:pt idx="3688">
                  <c:v>0.66</c:v>
                </c:pt>
                <c:pt idx="3689">
                  <c:v>2.21</c:v>
                </c:pt>
                <c:pt idx="3690">
                  <c:v>0.87</c:v>
                </c:pt>
                <c:pt idx="3691">
                  <c:v>0.89</c:v>
                </c:pt>
                <c:pt idx="3692">
                  <c:v>0.34</c:v>
                </c:pt>
                <c:pt idx="3693">
                  <c:v>0.5</c:v>
                </c:pt>
                <c:pt idx="3694">
                  <c:v>1.18</c:v>
                </c:pt>
                <c:pt idx="3695">
                  <c:v>1.21</c:v>
                </c:pt>
                <c:pt idx="3696">
                  <c:v>0.28000000000000003</c:v>
                </c:pt>
                <c:pt idx="3697">
                  <c:v>0.56000000000000005</c:v>
                </c:pt>
                <c:pt idx="3698">
                  <c:v>0.82</c:v>
                </c:pt>
                <c:pt idx="3699">
                  <c:v>0.42</c:v>
                </c:pt>
                <c:pt idx="3700">
                  <c:v>0.95</c:v>
                </c:pt>
                <c:pt idx="3701">
                  <c:v>0.52</c:v>
                </c:pt>
                <c:pt idx="3702">
                  <c:v>0.4</c:v>
                </c:pt>
                <c:pt idx="3703">
                  <c:v>0.87</c:v>
                </c:pt>
                <c:pt idx="3704">
                  <c:v>1.67</c:v>
                </c:pt>
                <c:pt idx="3705">
                  <c:v>1.38</c:v>
                </c:pt>
                <c:pt idx="3706">
                  <c:v>0.67</c:v>
                </c:pt>
                <c:pt idx="3707">
                  <c:v>0.34</c:v>
                </c:pt>
                <c:pt idx="3708">
                  <c:v>0.9</c:v>
                </c:pt>
                <c:pt idx="3709">
                  <c:v>0.31</c:v>
                </c:pt>
                <c:pt idx="3710">
                  <c:v>1.1399999999999999</c:v>
                </c:pt>
                <c:pt idx="3711">
                  <c:v>1.1100000000000001</c:v>
                </c:pt>
                <c:pt idx="3712">
                  <c:v>1.24</c:v>
                </c:pt>
                <c:pt idx="3713">
                  <c:v>0.45</c:v>
                </c:pt>
                <c:pt idx="3714">
                  <c:v>3.57</c:v>
                </c:pt>
                <c:pt idx="3715">
                  <c:v>2.12</c:v>
                </c:pt>
                <c:pt idx="3716">
                  <c:v>0.63</c:v>
                </c:pt>
                <c:pt idx="3717">
                  <c:v>0.65</c:v>
                </c:pt>
                <c:pt idx="3718">
                  <c:v>0.97</c:v>
                </c:pt>
                <c:pt idx="3719">
                  <c:v>0.46</c:v>
                </c:pt>
                <c:pt idx="3720">
                  <c:v>1.23</c:v>
                </c:pt>
                <c:pt idx="3721">
                  <c:v>0.54</c:v>
                </c:pt>
                <c:pt idx="3722">
                  <c:v>2.5099999999999998</c:v>
                </c:pt>
                <c:pt idx="3723">
                  <c:v>1.3</c:v>
                </c:pt>
                <c:pt idx="3724">
                  <c:v>0.49</c:v>
                </c:pt>
                <c:pt idx="3725">
                  <c:v>0.72</c:v>
                </c:pt>
                <c:pt idx="3726">
                  <c:v>0.54</c:v>
                </c:pt>
                <c:pt idx="3727">
                  <c:v>0.7</c:v>
                </c:pt>
                <c:pt idx="3728">
                  <c:v>1.37</c:v>
                </c:pt>
                <c:pt idx="3729">
                  <c:v>1.17</c:v>
                </c:pt>
                <c:pt idx="3730">
                  <c:v>0.92</c:v>
                </c:pt>
                <c:pt idx="3731">
                  <c:v>2.16</c:v>
                </c:pt>
                <c:pt idx="3732">
                  <c:v>0.44</c:v>
                </c:pt>
                <c:pt idx="3733">
                  <c:v>1.4</c:v>
                </c:pt>
                <c:pt idx="3734">
                  <c:v>0.56000000000000005</c:v>
                </c:pt>
                <c:pt idx="3735">
                  <c:v>1.97</c:v>
                </c:pt>
                <c:pt idx="3736">
                  <c:v>0.98</c:v>
                </c:pt>
                <c:pt idx="3737">
                  <c:v>1.19</c:v>
                </c:pt>
                <c:pt idx="3738">
                  <c:v>0.3</c:v>
                </c:pt>
                <c:pt idx="3739">
                  <c:v>0.8</c:v>
                </c:pt>
                <c:pt idx="3740">
                  <c:v>0.83</c:v>
                </c:pt>
                <c:pt idx="3741">
                  <c:v>0.36</c:v>
                </c:pt>
                <c:pt idx="3742">
                  <c:v>0.48</c:v>
                </c:pt>
                <c:pt idx="3743">
                  <c:v>0.63</c:v>
                </c:pt>
                <c:pt idx="3744">
                  <c:v>0.41</c:v>
                </c:pt>
                <c:pt idx="3745">
                  <c:v>0.44</c:v>
                </c:pt>
                <c:pt idx="3746">
                  <c:v>0.89</c:v>
                </c:pt>
                <c:pt idx="3747">
                  <c:v>0.69</c:v>
                </c:pt>
                <c:pt idx="3748">
                  <c:v>0.28999999999999998</c:v>
                </c:pt>
                <c:pt idx="3749">
                  <c:v>0.28000000000000003</c:v>
                </c:pt>
                <c:pt idx="3750">
                  <c:v>1.4</c:v>
                </c:pt>
                <c:pt idx="3751">
                  <c:v>1.93</c:v>
                </c:pt>
                <c:pt idx="3752">
                  <c:v>1.44</c:v>
                </c:pt>
                <c:pt idx="3753">
                  <c:v>0.38</c:v>
                </c:pt>
                <c:pt idx="3754">
                  <c:v>0.62</c:v>
                </c:pt>
                <c:pt idx="3755">
                  <c:v>0.35</c:v>
                </c:pt>
                <c:pt idx="3756">
                  <c:v>1.9</c:v>
                </c:pt>
                <c:pt idx="3757">
                  <c:v>0.82</c:v>
                </c:pt>
                <c:pt idx="3758">
                  <c:v>0.64</c:v>
                </c:pt>
                <c:pt idx="3759">
                  <c:v>0.71</c:v>
                </c:pt>
                <c:pt idx="3760">
                  <c:v>0.35</c:v>
                </c:pt>
                <c:pt idx="3761">
                  <c:v>1.46</c:v>
                </c:pt>
                <c:pt idx="3762">
                  <c:v>1.6</c:v>
                </c:pt>
                <c:pt idx="3763">
                  <c:v>2.15</c:v>
                </c:pt>
                <c:pt idx="3764">
                  <c:v>0.55000000000000004</c:v>
                </c:pt>
                <c:pt idx="3765">
                  <c:v>0.37</c:v>
                </c:pt>
                <c:pt idx="3766">
                  <c:v>0.38</c:v>
                </c:pt>
                <c:pt idx="3767">
                  <c:v>0.32</c:v>
                </c:pt>
                <c:pt idx="3768">
                  <c:v>0.61</c:v>
                </c:pt>
                <c:pt idx="3769">
                  <c:v>0.31</c:v>
                </c:pt>
                <c:pt idx="3770">
                  <c:v>0.38</c:v>
                </c:pt>
                <c:pt idx="3771">
                  <c:v>0.66</c:v>
                </c:pt>
                <c:pt idx="3772">
                  <c:v>0.33</c:v>
                </c:pt>
                <c:pt idx="3773">
                  <c:v>0.72</c:v>
                </c:pt>
                <c:pt idx="3774">
                  <c:v>1.17</c:v>
                </c:pt>
                <c:pt idx="3775">
                  <c:v>0.98</c:v>
                </c:pt>
                <c:pt idx="3776">
                  <c:v>1.1599999999999999</c:v>
                </c:pt>
                <c:pt idx="3777">
                  <c:v>0.28000000000000003</c:v>
                </c:pt>
                <c:pt idx="3778">
                  <c:v>1.1000000000000001</c:v>
                </c:pt>
                <c:pt idx="3779">
                  <c:v>2.5299999999999998</c:v>
                </c:pt>
                <c:pt idx="3780">
                  <c:v>0.28999999999999998</c:v>
                </c:pt>
                <c:pt idx="3781">
                  <c:v>1.4</c:v>
                </c:pt>
                <c:pt idx="3782">
                  <c:v>1.1499999999999999</c:v>
                </c:pt>
                <c:pt idx="3783">
                  <c:v>0.91</c:v>
                </c:pt>
                <c:pt idx="3784">
                  <c:v>0.79</c:v>
                </c:pt>
                <c:pt idx="3785">
                  <c:v>1.79</c:v>
                </c:pt>
                <c:pt idx="3786">
                  <c:v>0.9</c:v>
                </c:pt>
                <c:pt idx="3787">
                  <c:v>0.69</c:v>
                </c:pt>
                <c:pt idx="3788">
                  <c:v>1.85</c:v>
                </c:pt>
                <c:pt idx="3789">
                  <c:v>0.37</c:v>
                </c:pt>
                <c:pt idx="3790">
                  <c:v>0.46</c:v>
                </c:pt>
                <c:pt idx="3791">
                  <c:v>0.28999999999999998</c:v>
                </c:pt>
                <c:pt idx="3792">
                  <c:v>1.19</c:v>
                </c:pt>
                <c:pt idx="3793">
                  <c:v>0.94</c:v>
                </c:pt>
                <c:pt idx="3794">
                  <c:v>0.88</c:v>
                </c:pt>
                <c:pt idx="3795">
                  <c:v>0.82</c:v>
                </c:pt>
                <c:pt idx="3796">
                  <c:v>0.37</c:v>
                </c:pt>
                <c:pt idx="3797">
                  <c:v>0.31</c:v>
                </c:pt>
                <c:pt idx="3798">
                  <c:v>2.89</c:v>
                </c:pt>
                <c:pt idx="3799">
                  <c:v>0.45</c:v>
                </c:pt>
                <c:pt idx="3800">
                  <c:v>0.83</c:v>
                </c:pt>
                <c:pt idx="3801">
                  <c:v>0.67</c:v>
                </c:pt>
                <c:pt idx="3802">
                  <c:v>0.97</c:v>
                </c:pt>
                <c:pt idx="3803">
                  <c:v>0.76</c:v>
                </c:pt>
                <c:pt idx="3804">
                  <c:v>0.42</c:v>
                </c:pt>
                <c:pt idx="3805">
                  <c:v>1.21</c:v>
                </c:pt>
                <c:pt idx="3806">
                  <c:v>0.9</c:v>
                </c:pt>
                <c:pt idx="3807">
                  <c:v>0.7</c:v>
                </c:pt>
                <c:pt idx="3808">
                  <c:v>2.1</c:v>
                </c:pt>
                <c:pt idx="3809">
                  <c:v>0.44</c:v>
                </c:pt>
                <c:pt idx="3810">
                  <c:v>0.97</c:v>
                </c:pt>
                <c:pt idx="3811">
                  <c:v>2.2000000000000002</c:v>
                </c:pt>
                <c:pt idx="3812">
                  <c:v>0.37</c:v>
                </c:pt>
                <c:pt idx="3813">
                  <c:v>0.34</c:v>
                </c:pt>
                <c:pt idx="3814">
                  <c:v>0.31</c:v>
                </c:pt>
                <c:pt idx="3815">
                  <c:v>2.35</c:v>
                </c:pt>
                <c:pt idx="3816">
                  <c:v>1.24</c:v>
                </c:pt>
                <c:pt idx="3817">
                  <c:v>0.65</c:v>
                </c:pt>
                <c:pt idx="3818">
                  <c:v>0.64</c:v>
                </c:pt>
                <c:pt idx="3819">
                  <c:v>1.7</c:v>
                </c:pt>
                <c:pt idx="3820">
                  <c:v>0.78</c:v>
                </c:pt>
                <c:pt idx="3821">
                  <c:v>0.44</c:v>
                </c:pt>
                <c:pt idx="3822">
                  <c:v>0.72</c:v>
                </c:pt>
                <c:pt idx="3823">
                  <c:v>0.33</c:v>
                </c:pt>
                <c:pt idx="3824">
                  <c:v>0.83</c:v>
                </c:pt>
                <c:pt idx="3825">
                  <c:v>0.96</c:v>
                </c:pt>
                <c:pt idx="3826">
                  <c:v>1.32</c:v>
                </c:pt>
                <c:pt idx="3827">
                  <c:v>0.96</c:v>
                </c:pt>
                <c:pt idx="3828">
                  <c:v>0.79</c:v>
                </c:pt>
                <c:pt idx="3829">
                  <c:v>1.28</c:v>
                </c:pt>
                <c:pt idx="3830">
                  <c:v>0.53</c:v>
                </c:pt>
                <c:pt idx="3831">
                  <c:v>1.6</c:v>
                </c:pt>
                <c:pt idx="3832">
                  <c:v>0.72</c:v>
                </c:pt>
                <c:pt idx="3833">
                  <c:v>0.92</c:v>
                </c:pt>
                <c:pt idx="3834">
                  <c:v>0.57999999999999996</c:v>
                </c:pt>
                <c:pt idx="3835">
                  <c:v>0.64</c:v>
                </c:pt>
                <c:pt idx="3836">
                  <c:v>0.37</c:v>
                </c:pt>
                <c:pt idx="3837">
                  <c:v>0.73</c:v>
                </c:pt>
                <c:pt idx="3838">
                  <c:v>0.91</c:v>
                </c:pt>
                <c:pt idx="3839">
                  <c:v>0.76</c:v>
                </c:pt>
                <c:pt idx="3840">
                  <c:v>0.57999999999999996</c:v>
                </c:pt>
                <c:pt idx="3841">
                  <c:v>2.13</c:v>
                </c:pt>
                <c:pt idx="3842">
                  <c:v>0.4</c:v>
                </c:pt>
                <c:pt idx="3843">
                  <c:v>0.43</c:v>
                </c:pt>
                <c:pt idx="3844">
                  <c:v>0.47</c:v>
                </c:pt>
                <c:pt idx="3845">
                  <c:v>1.5</c:v>
                </c:pt>
                <c:pt idx="3846">
                  <c:v>1.1299999999999999</c:v>
                </c:pt>
                <c:pt idx="3847">
                  <c:v>0.61</c:v>
                </c:pt>
                <c:pt idx="3848">
                  <c:v>0.53</c:v>
                </c:pt>
                <c:pt idx="3849">
                  <c:v>1.06</c:v>
                </c:pt>
                <c:pt idx="3850">
                  <c:v>0.46</c:v>
                </c:pt>
                <c:pt idx="3851">
                  <c:v>0.52</c:v>
                </c:pt>
                <c:pt idx="3852">
                  <c:v>0.55000000000000004</c:v>
                </c:pt>
                <c:pt idx="3853">
                  <c:v>1.1299999999999999</c:v>
                </c:pt>
                <c:pt idx="3854">
                  <c:v>0.78</c:v>
                </c:pt>
                <c:pt idx="3855">
                  <c:v>1.26</c:v>
                </c:pt>
                <c:pt idx="3856">
                  <c:v>1.41</c:v>
                </c:pt>
                <c:pt idx="3857">
                  <c:v>0.74</c:v>
                </c:pt>
                <c:pt idx="3858">
                  <c:v>1.68</c:v>
                </c:pt>
                <c:pt idx="3859">
                  <c:v>0.64</c:v>
                </c:pt>
                <c:pt idx="3860">
                  <c:v>1.1499999999999999</c:v>
                </c:pt>
                <c:pt idx="3861">
                  <c:v>1.02</c:v>
                </c:pt>
                <c:pt idx="3862">
                  <c:v>0.78</c:v>
                </c:pt>
                <c:pt idx="3863">
                  <c:v>0.39</c:v>
                </c:pt>
                <c:pt idx="3864">
                  <c:v>1.1599999999999999</c:v>
                </c:pt>
                <c:pt idx="3865">
                  <c:v>0.8</c:v>
                </c:pt>
                <c:pt idx="3866">
                  <c:v>0.33</c:v>
                </c:pt>
                <c:pt idx="3867">
                  <c:v>0.3</c:v>
                </c:pt>
                <c:pt idx="3868">
                  <c:v>0.31</c:v>
                </c:pt>
                <c:pt idx="3869">
                  <c:v>1.93</c:v>
                </c:pt>
                <c:pt idx="3870">
                  <c:v>0.37</c:v>
                </c:pt>
                <c:pt idx="3871">
                  <c:v>0.79</c:v>
                </c:pt>
                <c:pt idx="3872">
                  <c:v>0.75</c:v>
                </c:pt>
                <c:pt idx="3873">
                  <c:v>0.76</c:v>
                </c:pt>
                <c:pt idx="3874">
                  <c:v>1.1000000000000001</c:v>
                </c:pt>
                <c:pt idx="3875">
                  <c:v>1.01</c:v>
                </c:pt>
                <c:pt idx="3876">
                  <c:v>0.47</c:v>
                </c:pt>
                <c:pt idx="3877">
                  <c:v>0.54</c:v>
                </c:pt>
                <c:pt idx="3878">
                  <c:v>0.49</c:v>
                </c:pt>
                <c:pt idx="3879">
                  <c:v>0.8</c:v>
                </c:pt>
                <c:pt idx="3880">
                  <c:v>1.66</c:v>
                </c:pt>
                <c:pt idx="3881">
                  <c:v>0.5</c:v>
                </c:pt>
                <c:pt idx="3882">
                  <c:v>1.33</c:v>
                </c:pt>
                <c:pt idx="3883">
                  <c:v>0.41</c:v>
                </c:pt>
                <c:pt idx="3884">
                  <c:v>0.92</c:v>
                </c:pt>
                <c:pt idx="3885">
                  <c:v>1.18</c:v>
                </c:pt>
                <c:pt idx="3886">
                  <c:v>0.36</c:v>
                </c:pt>
                <c:pt idx="3887">
                  <c:v>0.91</c:v>
                </c:pt>
                <c:pt idx="3888">
                  <c:v>0.5</c:v>
                </c:pt>
                <c:pt idx="3889">
                  <c:v>0.69</c:v>
                </c:pt>
                <c:pt idx="3890">
                  <c:v>1.62</c:v>
                </c:pt>
                <c:pt idx="3891">
                  <c:v>0.57999999999999996</c:v>
                </c:pt>
                <c:pt idx="3892">
                  <c:v>0.64</c:v>
                </c:pt>
                <c:pt idx="3893">
                  <c:v>0.34</c:v>
                </c:pt>
                <c:pt idx="3894">
                  <c:v>0.41</c:v>
                </c:pt>
                <c:pt idx="3895">
                  <c:v>0.79</c:v>
                </c:pt>
                <c:pt idx="3896">
                  <c:v>0.88</c:v>
                </c:pt>
                <c:pt idx="3897">
                  <c:v>0.28000000000000003</c:v>
                </c:pt>
                <c:pt idx="3898">
                  <c:v>0.56000000000000005</c:v>
                </c:pt>
                <c:pt idx="3899">
                  <c:v>0.82</c:v>
                </c:pt>
                <c:pt idx="3900">
                  <c:v>0.42</c:v>
                </c:pt>
                <c:pt idx="3901">
                  <c:v>0.78</c:v>
                </c:pt>
                <c:pt idx="3902">
                  <c:v>0.56999999999999995</c:v>
                </c:pt>
                <c:pt idx="3903">
                  <c:v>0.34</c:v>
                </c:pt>
                <c:pt idx="3904">
                  <c:v>0.98</c:v>
                </c:pt>
                <c:pt idx="3905">
                  <c:v>0.97</c:v>
                </c:pt>
                <c:pt idx="3906">
                  <c:v>1.22</c:v>
                </c:pt>
                <c:pt idx="3907">
                  <c:v>0.65</c:v>
                </c:pt>
                <c:pt idx="3908">
                  <c:v>0.42</c:v>
                </c:pt>
                <c:pt idx="3909">
                  <c:v>0.77</c:v>
                </c:pt>
                <c:pt idx="3910">
                  <c:v>0.33</c:v>
                </c:pt>
                <c:pt idx="3911">
                  <c:v>0.98</c:v>
                </c:pt>
                <c:pt idx="3912">
                  <c:v>1.04</c:v>
                </c:pt>
                <c:pt idx="3913">
                  <c:v>1.07</c:v>
                </c:pt>
                <c:pt idx="3914">
                  <c:v>0.45</c:v>
                </c:pt>
                <c:pt idx="3915">
                  <c:v>1.31</c:v>
                </c:pt>
                <c:pt idx="3916">
                  <c:v>1.87</c:v>
                </c:pt>
                <c:pt idx="3917">
                  <c:v>0.72</c:v>
                </c:pt>
                <c:pt idx="3918">
                  <c:v>0.57999999999999996</c:v>
                </c:pt>
                <c:pt idx="3919">
                  <c:v>0.71</c:v>
                </c:pt>
                <c:pt idx="3920">
                  <c:v>0.42</c:v>
                </c:pt>
                <c:pt idx="3921">
                  <c:v>0.75</c:v>
                </c:pt>
                <c:pt idx="3922">
                  <c:v>0.41</c:v>
                </c:pt>
                <c:pt idx="3923">
                  <c:v>1.89</c:v>
                </c:pt>
                <c:pt idx="3924">
                  <c:v>0.91</c:v>
                </c:pt>
                <c:pt idx="3925">
                  <c:v>0.52</c:v>
                </c:pt>
                <c:pt idx="3926">
                  <c:v>0.6</c:v>
                </c:pt>
                <c:pt idx="3927">
                  <c:v>0.46</c:v>
                </c:pt>
                <c:pt idx="3928">
                  <c:v>0.51</c:v>
                </c:pt>
                <c:pt idx="3929">
                  <c:v>1.22</c:v>
                </c:pt>
                <c:pt idx="3930">
                  <c:v>0.78</c:v>
                </c:pt>
                <c:pt idx="3931">
                  <c:v>0.67</c:v>
                </c:pt>
                <c:pt idx="3932">
                  <c:v>1.1200000000000001</c:v>
                </c:pt>
                <c:pt idx="3933">
                  <c:v>0.43</c:v>
                </c:pt>
                <c:pt idx="3934">
                  <c:v>1.06</c:v>
                </c:pt>
                <c:pt idx="3935">
                  <c:v>0.5</c:v>
                </c:pt>
                <c:pt idx="3936">
                  <c:v>1.48</c:v>
                </c:pt>
                <c:pt idx="3937">
                  <c:v>0.6</c:v>
                </c:pt>
                <c:pt idx="3938">
                  <c:v>0.77</c:v>
                </c:pt>
                <c:pt idx="3939">
                  <c:v>0.27</c:v>
                </c:pt>
                <c:pt idx="3940">
                  <c:v>0.54</c:v>
                </c:pt>
                <c:pt idx="3941">
                  <c:v>0.69</c:v>
                </c:pt>
                <c:pt idx="3942">
                  <c:v>0.32</c:v>
                </c:pt>
                <c:pt idx="3943">
                  <c:v>0.37</c:v>
                </c:pt>
                <c:pt idx="3944">
                  <c:v>0.5</c:v>
                </c:pt>
                <c:pt idx="3945">
                  <c:v>0.49</c:v>
                </c:pt>
                <c:pt idx="3946">
                  <c:v>0.47</c:v>
                </c:pt>
                <c:pt idx="3947">
                  <c:v>0.57999999999999996</c:v>
                </c:pt>
                <c:pt idx="3948">
                  <c:v>0.6</c:v>
                </c:pt>
                <c:pt idx="3949">
                  <c:v>0.32</c:v>
                </c:pt>
                <c:pt idx="3950">
                  <c:v>0.33</c:v>
                </c:pt>
                <c:pt idx="3951">
                  <c:v>0.93</c:v>
                </c:pt>
                <c:pt idx="3952">
                  <c:v>1.1499999999999999</c:v>
                </c:pt>
                <c:pt idx="3953">
                  <c:v>0.95</c:v>
                </c:pt>
                <c:pt idx="3954">
                  <c:v>0.41</c:v>
                </c:pt>
                <c:pt idx="3955">
                  <c:v>0.54</c:v>
                </c:pt>
                <c:pt idx="3956">
                  <c:v>0.31</c:v>
                </c:pt>
                <c:pt idx="3957">
                  <c:v>1.34</c:v>
                </c:pt>
                <c:pt idx="3958">
                  <c:v>0.77</c:v>
                </c:pt>
                <c:pt idx="3959">
                  <c:v>0.51</c:v>
                </c:pt>
                <c:pt idx="3960">
                  <c:v>0.61</c:v>
                </c:pt>
                <c:pt idx="3961">
                  <c:v>0.36</c:v>
                </c:pt>
                <c:pt idx="3962">
                  <c:v>1.1200000000000001</c:v>
                </c:pt>
                <c:pt idx="3963">
                  <c:v>1.37</c:v>
                </c:pt>
                <c:pt idx="3964">
                  <c:v>1.76</c:v>
                </c:pt>
                <c:pt idx="3965">
                  <c:v>0.66</c:v>
                </c:pt>
                <c:pt idx="3966">
                  <c:v>0.38</c:v>
                </c:pt>
                <c:pt idx="3967">
                  <c:v>0.36</c:v>
                </c:pt>
                <c:pt idx="3968">
                  <c:v>0.34</c:v>
                </c:pt>
                <c:pt idx="3969">
                  <c:v>0.51</c:v>
                </c:pt>
                <c:pt idx="3970">
                  <c:v>0.41</c:v>
                </c:pt>
                <c:pt idx="3971">
                  <c:v>0.4</c:v>
                </c:pt>
                <c:pt idx="3972">
                  <c:v>0.51</c:v>
                </c:pt>
                <c:pt idx="3973">
                  <c:v>0.37</c:v>
                </c:pt>
                <c:pt idx="3974">
                  <c:v>0.49</c:v>
                </c:pt>
                <c:pt idx="3975">
                  <c:v>0.84</c:v>
                </c:pt>
                <c:pt idx="3976">
                  <c:v>0.64</c:v>
                </c:pt>
                <c:pt idx="3977">
                  <c:v>0.86</c:v>
                </c:pt>
                <c:pt idx="3978">
                  <c:v>0.3</c:v>
                </c:pt>
                <c:pt idx="3979">
                  <c:v>0.9</c:v>
                </c:pt>
                <c:pt idx="3980">
                  <c:v>1.25</c:v>
                </c:pt>
                <c:pt idx="3981">
                  <c:v>0.36</c:v>
                </c:pt>
                <c:pt idx="3982">
                  <c:v>0.84</c:v>
                </c:pt>
                <c:pt idx="3983">
                  <c:v>0.92</c:v>
                </c:pt>
                <c:pt idx="3984">
                  <c:v>0.6</c:v>
                </c:pt>
                <c:pt idx="3985">
                  <c:v>0.89</c:v>
                </c:pt>
                <c:pt idx="3986">
                  <c:v>1.04</c:v>
                </c:pt>
                <c:pt idx="3987">
                  <c:v>0.6</c:v>
                </c:pt>
                <c:pt idx="3988">
                  <c:v>0.76</c:v>
                </c:pt>
                <c:pt idx="3989">
                  <c:v>0.88</c:v>
                </c:pt>
                <c:pt idx="3990">
                  <c:v>0.34</c:v>
                </c:pt>
                <c:pt idx="3991">
                  <c:v>0.41</c:v>
                </c:pt>
                <c:pt idx="3992">
                  <c:v>0.3</c:v>
                </c:pt>
                <c:pt idx="3993">
                  <c:v>1.05</c:v>
                </c:pt>
                <c:pt idx="3994">
                  <c:v>0.79</c:v>
                </c:pt>
                <c:pt idx="3995">
                  <c:v>0.54</c:v>
                </c:pt>
                <c:pt idx="3996">
                  <c:v>0.71</c:v>
                </c:pt>
                <c:pt idx="3997">
                  <c:v>0.36</c:v>
                </c:pt>
                <c:pt idx="3998">
                  <c:v>0.36</c:v>
                </c:pt>
                <c:pt idx="3999">
                  <c:v>1.67</c:v>
                </c:pt>
                <c:pt idx="4000">
                  <c:v>0.41</c:v>
                </c:pt>
                <c:pt idx="4001">
                  <c:v>1.01</c:v>
                </c:pt>
                <c:pt idx="4002">
                  <c:v>0.46</c:v>
                </c:pt>
                <c:pt idx="4003">
                  <c:v>0.74</c:v>
                </c:pt>
                <c:pt idx="4004">
                  <c:v>0.54</c:v>
                </c:pt>
                <c:pt idx="4005">
                  <c:v>0.42</c:v>
                </c:pt>
                <c:pt idx="4006">
                  <c:v>1.43</c:v>
                </c:pt>
                <c:pt idx="4007">
                  <c:v>0.72</c:v>
                </c:pt>
                <c:pt idx="4008">
                  <c:v>0.78</c:v>
                </c:pt>
                <c:pt idx="4009">
                  <c:v>1.22</c:v>
                </c:pt>
                <c:pt idx="4010">
                  <c:v>0.38</c:v>
                </c:pt>
                <c:pt idx="4011">
                  <c:v>0.77</c:v>
                </c:pt>
                <c:pt idx="4012">
                  <c:v>1.19</c:v>
                </c:pt>
                <c:pt idx="4013">
                  <c:v>0.36</c:v>
                </c:pt>
                <c:pt idx="4014">
                  <c:v>0.39</c:v>
                </c:pt>
                <c:pt idx="4015">
                  <c:v>0.33</c:v>
                </c:pt>
                <c:pt idx="4016">
                  <c:v>1.43</c:v>
                </c:pt>
                <c:pt idx="4017">
                  <c:v>1.04</c:v>
                </c:pt>
                <c:pt idx="4018">
                  <c:v>0.61</c:v>
                </c:pt>
                <c:pt idx="4019">
                  <c:v>0.53</c:v>
                </c:pt>
                <c:pt idx="4020">
                  <c:v>1.64</c:v>
                </c:pt>
                <c:pt idx="4021">
                  <c:v>0.74</c:v>
                </c:pt>
                <c:pt idx="4022">
                  <c:v>0.46</c:v>
                </c:pt>
                <c:pt idx="4023">
                  <c:v>0.6</c:v>
                </c:pt>
                <c:pt idx="4024">
                  <c:v>0.33</c:v>
                </c:pt>
                <c:pt idx="4025">
                  <c:v>0.73</c:v>
                </c:pt>
                <c:pt idx="4026">
                  <c:v>0.88</c:v>
                </c:pt>
                <c:pt idx="4027">
                  <c:v>1.38</c:v>
                </c:pt>
                <c:pt idx="4028">
                  <c:v>1</c:v>
                </c:pt>
                <c:pt idx="4029">
                  <c:v>0.68</c:v>
                </c:pt>
                <c:pt idx="4030">
                  <c:v>1.33</c:v>
                </c:pt>
                <c:pt idx="4031">
                  <c:v>0.5</c:v>
                </c:pt>
                <c:pt idx="4032">
                  <c:v>1.53</c:v>
                </c:pt>
                <c:pt idx="4033">
                  <c:v>0.65</c:v>
                </c:pt>
                <c:pt idx="4034">
                  <c:v>0.82</c:v>
                </c:pt>
                <c:pt idx="4035">
                  <c:v>0.56999999999999995</c:v>
                </c:pt>
                <c:pt idx="4036">
                  <c:v>0.66</c:v>
                </c:pt>
                <c:pt idx="4037">
                  <c:v>0.39</c:v>
                </c:pt>
                <c:pt idx="4038">
                  <c:v>0.78</c:v>
                </c:pt>
                <c:pt idx="4039">
                  <c:v>0.7</c:v>
                </c:pt>
                <c:pt idx="4040">
                  <c:v>0.7</c:v>
                </c:pt>
                <c:pt idx="4041">
                  <c:v>0.52</c:v>
                </c:pt>
                <c:pt idx="4042">
                  <c:v>2</c:v>
                </c:pt>
                <c:pt idx="4043">
                  <c:v>0.41</c:v>
                </c:pt>
                <c:pt idx="4044">
                  <c:v>0.49</c:v>
                </c:pt>
                <c:pt idx="4045">
                  <c:v>0.51</c:v>
                </c:pt>
                <c:pt idx="4046">
                  <c:v>1.23</c:v>
                </c:pt>
                <c:pt idx="4047">
                  <c:v>1.02</c:v>
                </c:pt>
                <c:pt idx="4048">
                  <c:v>0.56999999999999995</c:v>
                </c:pt>
                <c:pt idx="4049">
                  <c:v>0.52</c:v>
                </c:pt>
                <c:pt idx="4050">
                  <c:v>1.08</c:v>
                </c:pt>
                <c:pt idx="4051">
                  <c:v>0.42</c:v>
                </c:pt>
                <c:pt idx="4052">
                  <c:v>0.44</c:v>
                </c:pt>
                <c:pt idx="4053">
                  <c:v>0.56000000000000005</c:v>
                </c:pt>
                <c:pt idx="4054">
                  <c:v>0.96</c:v>
                </c:pt>
                <c:pt idx="4055">
                  <c:v>0.75</c:v>
                </c:pt>
                <c:pt idx="4056">
                  <c:v>1.25</c:v>
                </c:pt>
                <c:pt idx="4057">
                  <c:v>1.1599999999999999</c:v>
                </c:pt>
                <c:pt idx="4058">
                  <c:v>0.64</c:v>
                </c:pt>
                <c:pt idx="4059">
                  <c:v>1.38</c:v>
                </c:pt>
                <c:pt idx="4060">
                  <c:v>0.57999999999999996</c:v>
                </c:pt>
                <c:pt idx="4061">
                  <c:v>0.92</c:v>
                </c:pt>
                <c:pt idx="4062">
                  <c:v>0.88</c:v>
                </c:pt>
                <c:pt idx="4063">
                  <c:v>0.78</c:v>
                </c:pt>
                <c:pt idx="4064">
                  <c:v>0.37</c:v>
                </c:pt>
                <c:pt idx="4065">
                  <c:v>1.1399999999999999</c:v>
                </c:pt>
                <c:pt idx="4066">
                  <c:v>0.79</c:v>
                </c:pt>
                <c:pt idx="4067">
                  <c:v>0.31</c:v>
                </c:pt>
                <c:pt idx="4068">
                  <c:v>0.28999999999999998</c:v>
                </c:pt>
                <c:pt idx="4069">
                  <c:v>0.3</c:v>
                </c:pt>
                <c:pt idx="4070">
                  <c:v>1.84</c:v>
                </c:pt>
                <c:pt idx="4071">
                  <c:v>0.36</c:v>
                </c:pt>
                <c:pt idx="4072">
                  <c:v>0.75</c:v>
                </c:pt>
                <c:pt idx="4073">
                  <c:v>0.77</c:v>
                </c:pt>
                <c:pt idx="4074">
                  <c:v>0.65</c:v>
                </c:pt>
                <c:pt idx="4075">
                  <c:v>1.1200000000000001</c:v>
                </c:pt>
                <c:pt idx="4076">
                  <c:v>0.85</c:v>
                </c:pt>
                <c:pt idx="4077">
                  <c:v>0.47</c:v>
                </c:pt>
                <c:pt idx="4078">
                  <c:v>0.45</c:v>
                </c:pt>
                <c:pt idx="4079">
                  <c:v>0.47</c:v>
                </c:pt>
                <c:pt idx="4080">
                  <c:v>0.64</c:v>
                </c:pt>
                <c:pt idx="4081">
                  <c:v>1.3</c:v>
                </c:pt>
                <c:pt idx="4082">
                  <c:v>0.49</c:v>
                </c:pt>
                <c:pt idx="4083">
                  <c:v>1.19</c:v>
                </c:pt>
                <c:pt idx="4084">
                  <c:v>0.4</c:v>
                </c:pt>
                <c:pt idx="4085">
                  <c:v>0.79</c:v>
                </c:pt>
                <c:pt idx="4086">
                  <c:v>1.08</c:v>
                </c:pt>
                <c:pt idx="4087">
                  <c:v>0.37</c:v>
                </c:pt>
                <c:pt idx="4088">
                  <c:v>0.89</c:v>
                </c:pt>
                <c:pt idx="4089">
                  <c:v>0.46</c:v>
                </c:pt>
                <c:pt idx="4090">
                  <c:v>0.68</c:v>
                </c:pt>
                <c:pt idx="4091">
                  <c:v>1.26</c:v>
                </c:pt>
                <c:pt idx="4092">
                  <c:v>0.5</c:v>
                </c:pt>
                <c:pt idx="4093">
                  <c:v>0.55000000000000004</c:v>
                </c:pt>
                <c:pt idx="4094">
                  <c:v>0.33</c:v>
                </c:pt>
                <c:pt idx="4095">
                  <c:v>0.38</c:v>
                </c:pt>
                <c:pt idx="4096">
                  <c:v>0.67</c:v>
                </c:pt>
                <c:pt idx="4097">
                  <c:v>0.76</c:v>
                </c:pt>
                <c:pt idx="4098">
                  <c:v>0.28000000000000003</c:v>
                </c:pt>
                <c:pt idx="4099">
                  <c:v>0.54</c:v>
                </c:pt>
                <c:pt idx="4100">
                  <c:v>0.77</c:v>
                </c:pt>
                <c:pt idx="4101">
                  <c:v>0.43</c:v>
                </c:pt>
                <c:pt idx="4102">
                  <c:v>0.75</c:v>
                </c:pt>
                <c:pt idx="4103">
                  <c:v>0.56999999999999995</c:v>
                </c:pt>
                <c:pt idx="4104">
                  <c:v>0.31</c:v>
                </c:pt>
                <c:pt idx="4105">
                  <c:v>0.95</c:v>
                </c:pt>
                <c:pt idx="4106">
                  <c:v>0.79</c:v>
                </c:pt>
                <c:pt idx="4107">
                  <c:v>1.04</c:v>
                </c:pt>
                <c:pt idx="4108">
                  <c:v>0.64</c:v>
                </c:pt>
                <c:pt idx="4109">
                  <c:v>0.44</c:v>
                </c:pt>
                <c:pt idx="4110">
                  <c:v>0.72</c:v>
                </c:pt>
                <c:pt idx="4111">
                  <c:v>0.33</c:v>
                </c:pt>
                <c:pt idx="4112">
                  <c:v>0.85</c:v>
                </c:pt>
                <c:pt idx="4113">
                  <c:v>0.92</c:v>
                </c:pt>
                <c:pt idx="4114">
                  <c:v>0.92</c:v>
                </c:pt>
                <c:pt idx="4115">
                  <c:v>0.47</c:v>
                </c:pt>
                <c:pt idx="4116">
                  <c:v>0.92</c:v>
                </c:pt>
                <c:pt idx="4117">
                  <c:v>1.68</c:v>
                </c:pt>
                <c:pt idx="4118">
                  <c:v>0.71</c:v>
                </c:pt>
                <c:pt idx="4119">
                  <c:v>0.54</c:v>
                </c:pt>
                <c:pt idx="4120">
                  <c:v>0.62</c:v>
                </c:pt>
                <c:pt idx="4121">
                  <c:v>0.38</c:v>
                </c:pt>
                <c:pt idx="4122">
                  <c:v>0.61</c:v>
                </c:pt>
                <c:pt idx="4123">
                  <c:v>0.37</c:v>
                </c:pt>
                <c:pt idx="4124">
                  <c:v>1.42</c:v>
                </c:pt>
                <c:pt idx="4125">
                  <c:v>0.76</c:v>
                </c:pt>
                <c:pt idx="4126">
                  <c:v>0.52</c:v>
                </c:pt>
                <c:pt idx="4127">
                  <c:v>0.53</c:v>
                </c:pt>
                <c:pt idx="4128">
                  <c:v>0.4</c:v>
                </c:pt>
                <c:pt idx="4129">
                  <c:v>0.45</c:v>
                </c:pt>
                <c:pt idx="4130">
                  <c:v>1.1000000000000001</c:v>
                </c:pt>
                <c:pt idx="4131">
                  <c:v>0.61</c:v>
                </c:pt>
                <c:pt idx="4132">
                  <c:v>0.63</c:v>
                </c:pt>
                <c:pt idx="4133">
                  <c:v>0.91</c:v>
                </c:pt>
                <c:pt idx="4134">
                  <c:v>0.43</c:v>
                </c:pt>
                <c:pt idx="4135">
                  <c:v>0.87</c:v>
                </c:pt>
                <c:pt idx="4136">
                  <c:v>0.44</c:v>
                </c:pt>
                <c:pt idx="4137">
                  <c:v>1.1000000000000001</c:v>
                </c:pt>
                <c:pt idx="4138">
                  <c:v>0.47</c:v>
                </c:pt>
                <c:pt idx="4139">
                  <c:v>0.6</c:v>
                </c:pt>
                <c:pt idx="4140">
                  <c:v>0.26</c:v>
                </c:pt>
                <c:pt idx="4141">
                  <c:v>0.48</c:v>
                </c:pt>
                <c:pt idx="4142">
                  <c:v>0.62</c:v>
                </c:pt>
                <c:pt idx="4143">
                  <c:v>0.3</c:v>
                </c:pt>
                <c:pt idx="4144">
                  <c:v>0.34</c:v>
                </c:pt>
                <c:pt idx="4145">
                  <c:v>0.45</c:v>
                </c:pt>
                <c:pt idx="4146">
                  <c:v>0.51</c:v>
                </c:pt>
                <c:pt idx="4147">
                  <c:v>0.46</c:v>
                </c:pt>
                <c:pt idx="4148">
                  <c:v>0.52</c:v>
                </c:pt>
                <c:pt idx="4149">
                  <c:v>0.56999999999999995</c:v>
                </c:pt>
                <c:pt idx="4150">
                  <c:v>0.32</c:v>
                </c:pt>
                <c:pt idx="4151">
                  <c:v>0.34</c:v>
                </c:pt>
                <c:pt idx="4152">
                  <c:v>0.78</c:v>
                </c:pt>
                <c:pt idx="4153">
                  <c:v>0.91</c:v>
                </c:pt>
                <c:pt idx="4154">
                  <c:v>0.76</c:v>
                </c:pt>
                <c:pt idx="4155">
                  <c:v>0.4</c:v>
                </c:pt>
                <c:pt idx="4156">
                  <c:v>0.5</c:v>
                </c:pt>
                <c:pt idx="4157">
                  <c:v>0.28000000000000003</c:v>
                </c:pt>
                <c:pt idx="4158">
                  <c:v>1.19</c:v>
                </c:pt>
                <c:pt idx="4159">
                  <c:v>0.69</c:v>
                </c:pt>
                <c:pt idx="4160">
                  <c:v>0.45</c:v>
                </c:pt>
                <c:pt idx="4161">
                  <c:v>0.56000000000000005</c:v>
                </c:pt>
                <c:pt idx="4162">
                  <c:v>0.37</c:v>
                </c:pt>
                <c:pt idx="4163">
                  <c:v>0.98</c:v>
                </c:pt>
                <c:pt idx="4164">
                  <c:v>1.1200000000000001</c:v>
                </c:pt>
                <c:pt idx="4165">
                  <c:v>1.49</c:v>
                </c:pt>
                <c:pt idx="4166">
                  <c:v>0.65</c:v>
                </c:pt>
                <c:pt idx="4167">
                  <c:v>0.37</c:v>
                </c:pt>
                <c:pt idx="4168">
                  <c:v>0.33</c:v>
                </c:pt>
                <c:pt idx="4169">
                  <c:v>0.34</c:v>
                </c:pt>
                <c:pt idx="4170">
                  <c:v>0.45</c:v>
                </c:pt>
                <c:pt idx="4171">
                  <c:v>0.43</c:v>
                </c:pt>
                <c:pt idx="4172">
                  <c:v>0.38</c:v>
                </c:pt>
                <c:pt idx="4173">
                  <c:v>0.47</c:v>
                </c:pt>
                <c:pt idx="4174">
                  <c:v>0.37</c:v>
                </c:pt>
                <c:pt idx="4175">
                  <c:v>0.41</c:v>
                </c:pt>
                <c:pt idx="4176">
                  <c:v>0.65</c:v>
                </c:pt>
                <c:pt idx="4177">
                  <c:v>0.52</c:v>
                </c:pt>
                <c:pt idx="4178">
                  <c:v>0.74</c:v>
                </c:pt>
                <c:pt idx="4179">
                  <c:v>0.3</c:v>
                </c:pt>
                <c:pt idx="4180">
                  <c:v>0.77</c:v>
                </c:pt>
                <c:pt idx="4181">
                  <c:v>0.93</c:v>
                </c:pt>
                <c:pt idx="4182">
                  <c:v>0.37</c:v>
                </c:pt>
                <c:pt idx="4183">
                  <c:v>0.7</c:v>
                </c:pt>
                <c:pt idx="4184">
                  <c:v>0.75</c:v>
                </c:pt>
                <c:pt idx="4185">
                  <c:v>0.48</c:v>
                </c:pt>
                <c:pt idx="4186">
                  <c:v>0.85</c:v>
                </c:pt>
                <c:pt idx="4187">
                  <c:v>0.86</c:v>
                </c:pt>
                <c:pt idx="4188">
                  <c:v>0.48</c:v>
                </c:pt>
                <c:pt idx="4189">
                  <c:v>0.73</c:v>
                </c:pt>
                <c:pt idx="4190">
                  <c:v>0.66</c:v>
                </c:pt>
                <c:pt idx="4191">
                  <c:v>0.31</c:v>
                </c:pt>
                <c:pt idx="4192">
                  <c:v>0.37</c:v>
                </c:pt>
                <c:pt idx="4193">
                  <c:v>0.3</c:v>
                </c:pt>
                <c:pt idx="4194">
                  <c:v>0.85</c:v>
                </c:pt>
                <c:pt idx="4195">
                  <c:v>0.67</c:v>
                </c:pt>
                <c:pt idx="4196">
                  <c:v>0.46</c:v>
                </c:pt>
                <c:pt idx="4197">
                  <c:v>0.62</c:v>
                </c:pt>
                <c:pt idx="4198">
                  <c:v>0.34</c:v>
                </c:pt>
                <c:pt idx="4199">
                  <c:v>0.36</c:v>
                </c:pt>
                <c:pt idx="4200">
                  <c:v>1.21</c:v>
                </c:pt>
                <c:pt idx="4201">
                  <c:v>0.37</c:v>
                </c:pt>
                <c:pt idx="4202">
                  <c:v>0.99</c:v>
                </c:pt>
                <c:pt idx="4203">
                  <c:v>0.39</c:v>
                </c:pt>
                <c:pt idx="4204">
                  <c:v>0.67</c:v>
                </c:pt>
                <c:pt idx="4205">
                  <c:v>0.45</c:v>
                </c:pt>
                <c:pt idx="4206">
                  <c:v>0.38</c:v>
                </c:pt>
                <c:pt idx="4207">
                  <c:v>1.36</c:v>
                </c:pt>
                <c:pt idx="4208">
                  <c:v>0.6</c:v>
                </c:pt>
                <c:pt idx="4209">
                  <c:v>0.75</c:v>
                </c:pt>
                <c:pt idx="4210">
                  <c:v>0.96</c:v>
                </c:pt>
                <c:pt idx="4211">
                  <c:v>0.34</c:v>
                </c:pt>
                <c:pt idx="4212">
                  <c:v>0.67</c:v>
                </c:pt>
                <c:pt idx="4213">
                  <c:v>0.89</c:v>
                </c:pt>
                <c:pt idx="4214">
                  <c:v>0.34</c:v>
                </c:pt>
                <c:pt idx="4215">
                  <c:v>0.39</c:v>
                </c:pt>
                <c:pt idx="4216">
                  <c:v>0.33</c:v>
                </c:pt>
                <c:pt idx="4217">
                  <c:v>1.0900000000000001</c:v>
                </c:pt>
                <c:pt idx="4218">
                  <c:v>0.89</c:v>
                </c:pt>
                <c:pt idx="4219">
                  <c:v>0.55000000000000004</c:v>
                </c:pt>
                <c:pt idx="4220">
                  <c:v>0.47</c:v>
                </c:pt>
                <c:pt idx="4221">
                  <c:v>3.83</c:v>
                </c:pt>
                <c:pt idx="4222">
                  <c:v>1.47</c:v>
                </c:pt>
                <c:pt idx="4223">
                  <c:v>0.54</c:v>
                </c:pt>
                <c:pt idx="4224">
                  <c:v>2.5299999999999998</c:v>
                </c:pt>
                <c:pt idx="4225">
                  <c:v>0.38</c:v>
                </c:pt>
                <c:pt idx="4226">
                  <c:v>1.57</c:v>
                </c:pt>
                <c:pt idx="4227">
                  <c:v>2.2200000000000002</c:v>
                </c:pt>
                <c:pt idx="4228">
                  <c:v>1.71</c:v>
                </c:pt>
                <c:pt idx="4229">
                  <c:v>1.54</c:v>
                </c:pt>
                <c:pt idx="4230">
                  <c:v>1.61</c:v>
                </c:pt>
                <c:pt idx="4231">
                  <c:v>1.7</c:v>
                </c:pt>
                <c:pt idx="4232">
                  <c:v>0.93</c:v>
                </c:pt>
                <c:pt idx="4233">
                  <c:v>3.59</c:v>
                </c:pt>
                <c:pt idx="4234">
                  <c:v>1.32</c:v>
                </c:pt>
                <c:pt idx="4235">
                  <c:v>1.68</c:v>
                </c:pt>
                <c:pt idx="4236">
                  <c:v>1.1200000000000001</c:v>
                </c:pt>
                <c:pt idx="4237">
                  <c:v>0.96</c:v>
                </c:pt>
                <c:pt idx="4238">
                  <c:v>0.54</c:v>
                </c:pt>
                <c:pt idx="4239">
                  <c:v>0.9</c:v>
                </c:pt>
                <c:pt idx="4240">
                  <c:v>2.85</c:v>
                </c:pt>
                <c:pt idx="4241">
                  <c:v>2.34</c:v>
                </c:pt>
                <c:pt idx="4242">
                  <c:v>1.71</c:v>
                </c:pt>
                <c:pt idx="4243">
                  <c:v>3.08</c:v>
                </c:pt>
                <c:pt idx="4244">
                  <c:v>0.56999999999999995</c:v>
                </c:pt>
                <c:pt idx="4245">
                  <c:v>0.52</c:v>
                </c:pt>
                <c:pt idx="4246">
                  <c:v>0.62</c:v>
                </c:pt>
                <c:pt idx="4247">
                  <c:v>4.1199999999999974</c:v>
                </c:pt>
                <c:pt idx="4248">
                  <c:v>2.2000000000000002</c:v>
                </c:pt>
                <c:pt idx="4249">
                  <c:v>1.25</c:v>
                </c:pt>
                <c:pt idx="4250">
                  <c:v>1.46</c:v>
                </c:pt>
                <c:pt idx="4251">
                  <c:v>1.75</c:v>
                </c:pt>
                <c:pt idx="4252">
                  <c:v>1.24</c:v>
                </c:pt>
                <c:pt idx="4253">
                  <c:v>1.59</c:v>
                </c:pt>
                <c:pt idx="4254">
                  <c:v>0.96</c:v>
                </c:pt>
                <c:pt idx="4255">
                  <c:v>2.46</c:v>
                </c:pt>
                <c:pt idx="4256">
                  <c:v>1.17</c:v>
                </c:pt>
                <c:pt idx="4257">
                  <c:v>1.78</c:v>
                </c:pt>
                <c:pt idx="4258">
                  <c:v>5.4</c:v>
                </c:pt>
                <c:pt idx="4259">
                  <c:v>2.1</c:v>
                </c:pt>
                <c:pt idx="4260">
                  <c:v>3.1</c:v>
                </c:pt>
                <c:pt idx="4261">
                  <c:v>1.47</c:v>
                </c:pt>
                <c:pt idx="4262">
                  <c:v>3.62</c:v>
                </c:pt>
                <c:pt idx="4263">
                  <c:v>2.86</c:v>
                </c:pt>
                <c:pt idx="4264">
                  <c:v>1.66</c:v>
                </c:pt>
                <c:pt idx="4265">
                  <c:v>0.59</c:v>
                </c:pt>
                <c:pt idx="4266">
                  <c:v>1.78</c:v>
                </c:pt>
                <c:pt idx="4267">
                  <c:v>1.42</c:v>
                </c:pt>
                <c:pt idx="4268">
                  <c:v>0.73</c:v>
                </c:pt>
                <c:pt idx="4269">
                  <c:v>0.55000000000000004</c:v>
                </c:pt>
                <c:pt idx="4270">
                  <c:v>0.56999999999999995</c:v>
                </c:pt>
                <c:pt idx="4271">
                  <c:v>2.78</c:v>
                </c:pt>
                <c:pt idx="4272">
                  <c:v>0.75</c:v>
                </c:pt>
                <c:pt idx="4273">
                  <c:v>1.24</c:v>
                </c:pt>
                <c:pt idx="4274">
                  <c:v>0.9</c:v>
                </c:pt>
                <c:pt idx="4275">
                  <c:v>1.25</c:v>
                </c:pt>
                <c:pt idx="4276">
                  <c:v>1.63</c:v>
                </c:pt>
                <c:pt idx="4277">
                  <c:v>2.59</c:v>
                </c:pt>
                <c:pt idx="4278">
                  <c:v>0.53</c:v>
                </c:pt>
                <c:pt idx="4279">
                  <c:v>1.92</c:v>
                </c:pt>
                <c:pt idx="4280">
                  <c:v>1.04</c:v>
                </c:pt>
                <c:pt idx="4281">
                  <c:v>3.24</c:v>
                </c:pt>
                <c:pt idx="4282">
                  <c:v>3.39</c:v>
                </c:pt>
                <c:pt idx="4283">
                  <c:v>1.21</c:v>
                </c:pt>
                <c:pt idx="4284">
                  <c:v>5.47</c:v>
                </c:pt>
                <c:pt idx="4285">
                  <c:v>0.78</c:v>
                </c:pt>
                <c:pt idx="4286">
                  <c:v>1.53</c:v>
                </c:pt>
                <c:pt idx="4287">
                  <c:v>2.46</c:v>
                </c:pt>
                <c:pt idx="4288">
                  <c:v>0.44</c:v>
                </c:pt>
                <c:pt idx="4289">
                  <c:v>2.1</c:v>
                </c:pt>
                <c:pt idx="4290">
                  <c:v>1.01</c:v>
                </c:pt>
                <c:pt idx="4291">
                  <c:v>0.92</c:v>
                </c:pt>
                <c:pt idx="4292">
                  <c:v>3.36</c:v>
                </c:pt>
                <c:pt idx="4293">
                  <c:v>1.8</c:v>
                </c:pt>
                <c:pt idx="4294">
                  <c:v>1.57</c:v>
                </c:pt>
                <c:pt idx="4295">
                  <c:v>0.53</c:v>
                </c:pt>
                <c:pt idx="4296">
                  <c:v>0.92</c:v>
                </c:pt>
                <c:pt idx="4297">
                  <c:v>2.1</c:v>
                </c:pt>
                <c:pt idx="4298">
                  <c:v>2.3199999999999981</c:v>
                </c:pt>
                <c:pt idx="4299">
                  <c:v>0.4</c:v>
                </c:pt>
                <c:pt idx="4300">
                  <c:v>0.95</c:v>
                </c:pt>
                <c:pt idx="4301">
                  <c:v>1.23</c:v>
                </c:pt>
                <c:pt idx="4302">
                  <c:v>0.71</c:v>
                </c:pt>
                <c:pt idx="4303">
                  <c:v>2</c:v>
                </c:pt>
                <c:pt idx="4304">
                  <c:v>0.85</c:v>
                </c:pt>
                <c:pt idx="4305">
                  <c:v>0.7</c:v>
                </c:pt>
                <c:pt idx="4306">
                  <c:v>1.4</c:v>
                </c:pt>
                <c:pt idx="4307">
                  <c:v>3.13</c:v>
                </c:pt>
                <c:pt idx="4308">
                  <c:v>2.19</c:v>
                </c:pt>
                <c:pt idx="4309">
                  <c:v>1.02</c:v>
                </c:pt>
                <c:pt idx="4310">
                  <c:v>0.53</c:v>
                </c:pt>
                <c:pt idx="4311">
                  <c:v>1.54</c:v>
                </c:pt>
                <c:pt idx="4312">
                  <c:v>0.49</c:v>
                </c:pt>
                <c:pt idx="4313">
                  <c:v>3.39</c:v>
                </c:pt>
                <c:pt idx="4314">
                  <c:v>1.59</c:v>
                </c:pt>
                <c:pt idx="4315">
                  <c:v>1.86</c:v>
                </c:pt>
                <c:pt idx="4316">
                  <c:v>0.61</c:v>
                </c:pt>
                <c:pt idx="4317">
                  <c:v>6.52</c:v>
                </c:pt>
                <c:pt idx="4318">
                  <c:v>3.91</c:v>
                </c:pt>
                <c:pt idx="4319">
                  <c:v>0.61</c:v>
                </c:pt>
                <c:pt idx="4320">
                  <c:v>1.1200000000000001</c:v>
                </c:pt>
                <c:pt idx="4321">
                  <c:v>1.94</c:v>
                </c:pt>
                <c:pt idx="4322">
                  <c:v>0.75</c:v>
                </c:pt>
                <c:pt idx="4323">
                  <c:v>2.27</c:v>
                </c:pt>
                <c:pt idx="4324">
                  <c:v>1.02</c:v>
                </c:pt>
                <c:pt idx="4325">
                  <c:v>4.0199999999999996</c:v>
                </c:pt>
                <c:pt idx="4326">
                  <c:v>2.37</c:v>
                </c:pt>
                <c:pt idx="4327">
                  <c:v>0.78</c:v>
                </c:pt>
                <c:pt idx="4328">
                  <c:v>1.06</c:v>
                </c:pt>
                <c:pt idx="4329">
                  <c:v>0.84</c:v>
                </c:pt>
                <c:pt idx="4330">
                  <c:v>1.22</c:v>
                </c:pt>
                <c:pt idx="4331">
                  <c:v>2.09</c:v>
                </c:pt>
                <c:pt idx="4332">
                  <c:v>1.86</c:v>
                </c:pt>
                <c:pt idx="4333">
                  <c:v>2.0499999999999998</c:v>
                </c:pt>
                <c:pt idx="4334">
                  <c:v>4.26</c:v>
                </c:pt>
                <c:pt idx="4335">
                  <c:v>0.75</c:v>
                </c:pt>
                <c:pt idx="4336">
                  <c:v>2.42</c:v>
                </c:pt>
                <c:pt idx="4337">
                  <c:v>0.82</c:v>
                </c:pt>
                <c:pt idx="4338">
                  <c:v>2.84</c:v>
                </c:pt>
                <c:pt idx="4339">
                  <c:v>1.85</c:v>
                </c:pt>
                <c:pt idx="4340">
                  <c:v>2.15</c:v>
                </c:pt>
                <c:pt idx="4341">
                  <c:v>0.44</c:v>
                </c:pt>
                <c:pt idx="4342">
                  <c:v>1.76</c:v>
                </c:pt>
                <c:pt idx="4343">
                  <c:v>1.39</c:v>
                </c:pt>
                <c:pt idx="4344">
                  <c:v>0.67</c:v>
                </c:pt>
                <c:pt idx="4345">
                  <c:v>0.9</c:v>
                </c:pt>
                <c:pt idx="4346">
                  <c:v>0.99</c:v>
                </c:pt>
                <c:pt idx="4347">
                  <c:v>0.57999999999999996</c:v>
                </c:pt>
                <c:pt idx="4348">
                  <c:v>0.63</c:v>
                </c:pt>
                <c:pt idx="4349">
                  <c:v>1.95</c:v>
                </c:pt>
                <c:pt idx="4350">
                  <c:v>1.42</c:v>
                </c:pt>
                <c:pt idx="4351">
                  <c:v>0.47</c:v>
                </c:pt>
                <c:pt idx="4352">
                  <c:v>0.42</c:v>
                </c:pt>
                <c:pt idx="4353">
                  <c:v>2.59</c:v>
                </c:pt>
                <c:pt idx="4354">
                  <c:v>3.75</c:v>
                </c:pt>
                <c:pt idx="4355">
                  <c:v>2.75</c:v>
                </c:pt>
                <c:pt idx="4356">
                  <c:v>0.51</c:v>
                </c:pt>
                <c:pt idx="4357">
                  <c:v>0.94</c:v>
                </c:pt>
                <c:pt idx="4358">
                  <c:v>0.56999999999999995</c:v>
                </c:pt>
                <c:pt idx="4359">
                  <c:v>3.95</c:v>
                </c:pt>
                <c:pt idx="4360">
                  <c:v>1.1100000000000001</c:v>
                </c:pt>
                <c:pt idx="4361">
                  <c:v>1.1000000000000001</c:v>
                </c:pt>
                <c:pt idx="4362">
                  <c:v>1.1399999999999999</c:v>
                </c:pt>
                <c:pt idx="4363">
                  <c:v>0.65</c:v>
                </c:pt>
                <c:pt idx="4364">
                  <c:v>2.78</c:v>
                </c:pt>
                <c:pt idx="4365">
                  <c:v>2.48</c:v>
                </c:pt>
                <c:pt idx="4366">
                  <c:v>3.84</c:v>
                </c:pt>
                <c:pt idx="4367">
                  <c:v>0.79</c:v>
                </c:pt>
                <c:pt idx="4368">
                  <c:v>0.55000000000000004</c:v>
                </c:pt>
                <c:pt idx="4369">
                  <c:v>0.57999999999999996</c:v>
                </c:pt>
                <c:pt idx="4370">
                  <c:v>0.46</c:v>
                </c:pt>
                <c:pt idx="4371">
                  <c:v>0.95</c:v>
                </c:pt>
                <c:pt idx="4372">
                  <c:v>0.43</c:v>
                </c:pt>
                <c:pt idx="4373">
                  <c:v>0.56000000000000005</c:v>
                </c:pt>
                <c:pt idx="4374">
                  <c:v>1.28</c:v>
                </c:pt>
                <c:pt idx="4375">
                  <c:v>0.52</c:v>
                </c:pt>
                <c:pt idx="4376">
                  <c:v>1.32</c:v>
                </c:pt>
                <c:pt idx="4377">
                  <c:v>1.88</c:v>
                </c:pt>
                <c:pt idx="4378">
                  <c:v>1.68</c:v>
                </c:pt>
                <c:pt idx="4379">
                  <c:v>2.09</c:v>
                </c:pt>
                <c:pt idx="4380">
                  <c:v>0.42</c:v>
                </c:pt>
                <c:pt idx="4381">
                  <c:v>1.65</c:v>
                </c:pt>
                <c:pt idx="4382">
                  <c:v>4.2300000000000004</c:v>
                </c:pt>
                <c:pt idx="4383">
                  <c:v>0.42</c:v>
                </c:pt>
                <c:pt idx="4384">
                  <c:v>2.84</c:v>
                </c:pt>
                <c:pt idx="4385">
                  <c:v>0.61</c:v>
                </c:pt>
                <c:pt idx="4386">
                  <c:v>1.5</c:v>
                </c:pt>
                <c:pt idx="4387">
                  <c:v>1.21</c:v>
                </c:pt>
                <c:pt idx="4388">
                  <c:v>3.55</c:v>
                </c:pt>
                <c:pt idx="4389">
                  <c:v>1.4</c:v>
                </c:pt>
                <c:pt idx="4390">
                  <c:v>1.21</c:v>
                </c:pt>
                <c:pt idx="4391">
                  <c:v>3.57</c:v>
                </c:pt>
                <c:pt idx="4392">
                  <c:v>0.59</c:v>
                </c:pt>
                <c:pt idx="4393">
                  <c:v>0.76</c:v>
                </c:pt>
                <c:pt idx="4394">
                  <c:v>0.45</c:v>
                </c:pt>
                <c:pt idx="4395">
                  <c:v>1.32</c:v>
                </c:pt>
                <c:pt idx="4396">
                  <c:v>1.56</c:v>
                </c:pt>
                <c:pt idx="4397">
                  <c:v>1.83</c:v>
                </c:pt>
                <c:pt idx="4398">
                  <c:v>1.37</c:v>
                </c:pt>
                <c:pt idx="4399">
                  <c:v>0.54</c:v>
                </c:pt>
                <c:pt idx="4400">
                  <c:v>0.42</c:v>
                </c:pt>
                <c:pt idx="4401">
                  <c:v>4.4000000000000004</c:v>
                </c:pt>
                <c:pt idx="4402">
                  <c:v>0.7</c:v>
                </c:pt>
                <c:pt idx="4403">
                  <c:v>1.23</c:v>
                </c:pt>
                <c:pt idx="4404">
                  <c:v>1.33</c:v>
                </c:pt>
                <c:pt idx="4405">
                  <c:v>1.92</c:v>
                </c:pt>
                <c:pt idx="4406">
                  <c:v>1.35</c:v>
                </c:pt>
                <c:pt idx="4407">
                  <c:v>0.68</c:v>
                </c:pt>
                <c:pt idx="4408">
                  <c:v>1.95</c:v>
                </c:pt>
                <c:pt idx="4409">
                  <c:v>1.32</c:v>
                </c:pt>
                <c:pt idx="4410">
                  <c:v>0.94</c:v>
                </c:pt>
                <c:pt idx="4411">
                  <c:v>3.67</c:v>
                </c:pt>
                <c:pt idx="4412">
                  <c:v>0.68</c:v>
                </c:pt>
                <c:pt idx="4413">
                  <c:v>1.5</c:v>
                </c:pt>
                <c:pt idx="4414">
                  <c:v>3.88</c:v>
                </c:pt>
                <c:pt idx="4415">
                  <c:v>0.73</c:v>
                </c:pt>
                <c:pt idx="4416">
                  <c:v>0.49</c:v>
                </c:pt>
                <c:pt idx="4417">
                  <c:v>0.41</c:v>
                </c:pt>
                <c:pt idx="4418">
                  <c:v>3.79</c:v>
                </c:pt>
                <c:pt idx="4419">
                  <c:v>1.98</c:v>
                </c:pt>
                <c:pt idx="4420">
                  <c:v>1.05</c:v>
                </c:pt>
                <c:pt idx="4421">
                  <c:v>1.1000000000000001</c:v>
                </c:pt>
                <c:pt idx="4422">
                  <c:v>2.8</c:v>
                </c:pt>
                <c:pt idx="4423">
                  <c:v>1.26</c:v>
                </c:pt>
                <c:pt idx="4424">
                  <c:v>0.7</c:v>
                </c:pt>
                <c:pt idx="4425">
                  <c:v>1.35</c:v>
                </c:pt>
                <c:pt idx="4426">
                  <c:v>0.41</c:v>
                </c:pt>
                <c:pt idx="4427">
                  <c:v>1.38</c:v>
                </c:pt>
                <c:pt idx="4428">
                  <c:v>1.83</c:v>
                </c:pt>
                <c:pt idx="4429">
                  <c:v>1.96</c:v>
                </c:pt>
                <c:pt idx="4430">
                  <c:v>1.58</c:v>
                </c:pt>
                <c:pt idx="4431">
                  <c:v>1.32</c:v>
                </c:pt>
                <c:pt idx="4432">
                  <c:v>1.8</c:v>
                </c:pt>
                <c:pt idx="4433">
                  <c:v>0.84</c:v>
                </c:pt>
                <c:pt idx="4434">
                  <c:v>2.75</c:v>
                </c:pt>
                <c:pt idx="4435">
                  <c:v>1.1000000000000001</c:v>
                </c:pt>
                <c:pt idx="4436">
                  <c:v>1.42</c:v>
                </c:pt>
                <c:pt idx="4437">
                  <c:v>0.92</c:v>
                </c:pt>
                <c:pt idx="4438">
                  <c:v>1</c:v>
                </c:pt>
                <c:pt idx="4439">
                  <c:v>0.53</c:v>
                </c:pt>
                <c:pt idx="4440">
                  <c:v>0.97</c:v>
                </c:pt>
                <c:pt idx="4441">
                  <c:v>1.62</c:v>
                </c:pt>
                <c:pt idx="4442">
                  <c:v>1.81</c:v>
                </c:pt>
                <c:pt idx="4443">
                  <c:v>0.97</c:v>
                </c:pt>
                <c:pt idx="4444">
                  <c:v>3.22</c:v>
                </c:pt>
                <c:pt idx="4445">
                  <c:v>0.52</c:v>
                </c:pt>
                <c:pt idx="4446">
                  <c:v>0.6</c:v>
                </c:pt>
                <c:pt idx="4447">
                  <c:v>0.7</c:v>
                </c:pt>
                <c:pt idx="4448">
                  <c:v>2.74</c:v>
                </c:pt>
                <c:pt idx="4449">
                  <c:v>1.74</c:v>
                </c:pt>
                <c:pt idx="4450">
                  <c:v>1</c:v>
                </c:pt>
                <c:pt idx="4451">
                  <c:v>1</c:v>
                </c:pt>
                <c:pt idx="4452">
                  <c:v>1.75</c:v>
                </c:pt>
                <c:pt idx="4453">
                  <c:v>0.76</c:v>
                </c:pt>
                <c:pt idx="4454">
                  <c:v>0.93</c:v>
                </c:pt>
                <c:pt idx="4455">
                  <c:v>0.84</c:v>
                </c:pt>
                <c:pt idx="4456">
                  <c:v>2.0099999999999998</c:v>
                </c:pt>
                <c:pt idx="4457">
                  <c:v>1.17</c:v>
                </c:pt>
                <c:pt idx="4458">
                  <c:v>1.81</c:v>
                </c:pt>
                <c:pt idx="4459">
                  <c:v>2.83</c:v>
                </c:pt>
                <c:pt idx="4460">
                  <c:v>1.1200000000000001</c:v>
                </c:pt>
                <c:pt idx="4461">
                  <c:v>2.5299999999999998</c:v>
                </c:pt>
                <c:pt idx="4462">
                  <c:v>1.04</c:v>
                </c:pt>
                <c:pt idx="4463">
                  <c:v>2.04</c:v>
                </c:pt>
                <c:pt idx="4464">
                  <c:v>1.85</c:v>
                </c:pt>
                <c:pt idx="4465">
                  <c:v>1.4</c:v>
                </c:pt>
                <c:pt idx="4466">
                  <c:v>0.55000000000000004</c:v>
                </c:pt>
                <c:pt idx="4467">
                  <c:v>1.76</c:v>
                </c:pt>
                <c:pt idx="4468">
                  <c:v>1.32</c:v>
                </c:pt>
                <c:pt idx="4469">
                  <c:v>0.57999999999999996</c:v>
                </c:pt>
                <c:pt idx="4470">
                  <c:v>0.46</c:v>
                </c:pt>
                <c:pt idx="4471">
                  <c:v>0.47</c:v>
                </c:pt>
                <c:pt idx="4472">
                  <c:v>3.16</c:v>
                </c:pt>
                <c:pt idx="4473">
                  <c:v>0.57999999999999996</c:v>
                </c:pt>
                <c:pt idx="4474">
                  <c:v>1.2</c:v>
                </c:pt>
                <c:pt idx="4475">
                  <c:v>0.98</c:v>
                </c:pt>
                <c:pt idx="4476">
                  <c:v>1.1299999999999999</c:v>
                </c:pt>
                <c:pt idx="4477">
                  <c:v>1.84</c:v>
                </c:pt>
                <c:pt idx="4478">
                  <c:v>1.71</c:v>
                </c:pt>
                <c:pt idx="4479">
                  <c:v>0.63</c:v>
                </c:pt>
                <c:pt idx="4480">
                  <c:v>0.94</c:v>
                </c:pt>
                <c:pt idx="4481">
                  <c:v>0.77</c:v>
                </c:pt>
                <c:pt idx="4482">
                  <c:v>1.63</c:v>
                </c:pt>
                <c:pt idx="4483">
                  <c:v>2.66</c:v>
                </c:pt>
                <c:pt idx="4484">
                  <c:v>0.83</c:v>
                </c:pt>
                <c:pt idx="4485">
                  <c:v>2.89</c:v>
                </c:pt>
                <c:pt idx="4486">
                  <c:v>0.63</c:v>
                </c:pt>
                <c:pt idx="4487">
                  <c:v>1.31</c:v>
                </c:pt>
                <c:pt idx="4488">
                  <c:v>2.0499999999999998</c:v>
                </c:pt>
                <c:pt idx="4489">
                  <c:v>0.46</c:v>
                </c:pt>
                <c:pt idx="4490">
                  <c:v>1.73</c:v>
                </c:pt>
                <c:pt idx="4491">
                  <c:v>0.93</c:v>
                </c:pt>
                <c:pt idx="4492">
                  <c:v>1.02</c:v>
                </c:pt>
                <c:pt idx="4493">
                  <c:v>2.54</c:v>
                </c:pt>
                <c:pt idx="4494">
                  <c:v>1.17</c:v>
                </c:pt>
                <c:pt idx="4495">
                  <c:v>1.05</c:v>
                </c:pt>
                <c:pt idx="4496">
                  <c:v>0.5</c:v>
                </c:pt>
                <c:pt idx="4497">
                  <c:v>0.79</c:v>
                </c:pt>
                <c:pt idx="4498">
                  <c:v>1.4</c:v>
                </c:pt>
                <c:pt idx="4499">
                  <c:v>1.57</c:v>
                </c:pt>
                <c:pt idx="4500">
                  <c:v>0.4</c:v>
                </c:pt>
                <c:pt idx="4501">
                  <c:v>0.87</c:v>
                </c:pt>
                <c:pt idx="4502">
                  <c:v>1.24</c:v>
                </c:pt>
                <c:pt idx="4503">
                  <c:v>0.72</c:v>
                </c:pt>
                <c:pt idx="4504">
                  <c:v>1.33</c:v>
                </c:pt>
                <c:pt idx="4505">
                  <c:v>0.91</c:v>
                </c:pt>
                <c:pt idx="4506">
                  <c:v>0.6</c:v>
                </c:pt>
                <c:pt idx="4507">
                  <c:v>1.49</c:v>
                </c:pt>
                <c:pt idx="4508">
                  <c:v>1.69</c:v>
                </c:pt>
                <c:pt idx="4509">
                  <c:v>1.9</c:v>
                </c:pt>
                <c:pt idx="4510">
                  <c:v>1.07</c:v>
                </c:pt>
                <c:pt idx="4511">
                  <c:v>0.63</c:v>
                </c:pt>
                <c:pt idx="4512">
                  <c:v>1.24</c:v>
                </c:pt>
                <c:pt idx="4513">
                  <c:v>0.51</c:v>
                </c:pt>
                <c:pt idx="4514">
                  <c:v>1.27</c:v>
                </c:pt>
                <c:pt idx="4515">
                  <c:v>1.51</c:v>
                </c:pt>
                <c:pt idx="4516">
                  <c:v>1.68</c:v>
                </c:pt>
                <c:pt idx="4517">
                  <c:v>0.61</c:v>
                </c:pt>
                <c:pt idx="4518">
                  <c:v>2.46</c:v>
                </c:pt>
                <c:pt idx="4519">
                  <c:v>3.41</c:v>
                </c:pt>
                <c:pt idx="4520">
                  <c:v>0.9</c:v>
                </c:pt>
                <c:pt idx="4521">
                  <c:v>0.92</c:v>
                </c:pt>
                <c:pt idx="4522">
                  <c:v>1.3</c:v>
                </c:pt>
                <c:pt idx="4523">
                  <c:v>0.71</c:v>
                </c:pt>
                <c:pt idx="4524">
                  <c:v>1.36</c:v>
                </c:pt>
                <c:pt idx="4525">
                  <c:v>0.7</c:v>
                </c:pt>
                <c:pt idx="4526">
                  <c:v>3.06</c:v>
                </c:pt>
                <c:pt idx="4527">
                  <c:v>1.61</c:v>
                </c:pt>
                <c:pt idx="4528">
                  <c:v>0.79</c:v>
                </c:pt>
                <c:pt idx="4529">
                  <c:v>0.91</c:v>
                </c:pt>
                <c:pt idx="4530">
                  <c:v>0.71</c:v>
                </c:pt>
                <c:pt idx="4531">
                  <c:v>0.83</c:v>
                </c:pt>
                <c:pt idx="4532">
                  <c:v>2.0499999999999998</c:v>
                </c:pt>
                <c:pt idx="4533">
                  <c:v>1.3</c:v>
                </c:pt>
                <c:pt idx="4534">
                  <c:v>1.26</c:v>
                </c:pt>
                <c:pt idx="4535">
                  <c:v>2.0499999999999998</c:v>
                </c:pt>
                <c:pt idx="4536">
                  <c:v>0.67</c:v>
                </c:pt>
                <c:pt idx="4537">
                  <c:v>1.82</c:v>
                </c:pt>
                <c:pt idx="4538">
                  <c:v>0.74</c:v>
                </c:pt>
                <c:pt idx="4539">
                  <c:v>2.34</c:v>
                </c:pt>
                <c:pt idx="4540">
                  <c:v>0.92</c:v>
                </c:pt>
                <c:pt idx="4541">
                  <c:v>1.34</c:v>
                </c:pt>
                <c:pt idx="4542">
                  <c:v>0.4</c:v>
                </c:pt>
                <c:pt idx="4543">
                  <c:v>1.01</c:v>
                </c:pt>
                <c:pt idx="4544">
                  <c:v>1.21</c:v>
                </c:pt>
                <c:pt idx="4545">
                  <c:v>0.52</c:v>
                </c:pt>
                <c:pt idx="4546">
                  <c:v>0.64</c:v>
                </c:pt>
                <c:pt idx="4547">
                  <c:v>0.83</c:v>
                </c:pt>
                <c:pt idx="4548">
                  <c:v>0.7</c:v>
                </c:pt>
                <c:pt idx="4549">
                  <c:v>0.72</c:v>
                </c:pt>
                <c:pt idx="4550">
                  <c:v>1.05</c:v>
                </c:pt>
                <c:pt idx="4551">
                  <c:v>1.1100000000000001</c:v>
                </c:pt>
                <c:pt idx="4552">
                  <c:v>0.47</c:v>
                </c:pt>
                <c:pt idx="4553">
                  <c:v>0.47</c:v>
                </c:pt>
                <c:pt idx="4554">
                  <c:v>1.66</c:v>
                </c:pt>
                <c:pt idx="4555">
                  <c:v>2.1800000000000002</c:v>
                </c:pt>
                <c:pt idx="4556">
                  <c:v>1.77</c:v>
                </c:pt>
                <c:pt idx="4557">
                  <c:v>0.55000000000000004</c:v>
                </c:pt>
                <c:pt idx="4558">
                  <c:v>0.84</c:v>
                </c:pt>
                <c:pt idx="4559">
                  <c:v>0.48</c:v>
                </c:pt>
                <c:pt idx="4560">
                  <c:v>2.7</c:v>
                </c:pt>
                <c:pt idx="4561">
                  <c:v>1.04</c:v>
                </c:pt>
                <c:pt idx="4562">
                  <c:v>0.9</c:v>
                </c:pt>
                <c:pt idx="4563">
                  <c:v>0.98</c:v>
                </c:pt>
                <c:pt idx="4564">
                  <c:v>0.64</c:v>
                </c:pt>
                <c:pt idx="4565">
                  <c:v>1.97</c:v>
                </c:pt>
                <c:pt idx="4566">
                  <c:v>2.2400000000000002</c:v>
                </c:pt>
                <c:pt idx="4567">
                  <c:v>3.25</c:v>
                </c:pt>
                <c:pt idx="4568">
                  <c:v>0.97</c:v>
                </c:pt>
                <c:pt idx="4569">
                  <c:v>0.56999999999999995</c:v>
                </c:pt>
                <c:pt idx="4570">
                  <c:v>0.54</c:v>
                </c:pt>
                <c:pt idx="4571">
                  <c:v>0.51</c:v>
                </c:pt>
                <c:pt idx="4572">
                  <c:v>0.82</c:v>
                </c:pt>
                <c:pt idx="4573">
                  <c:v>0.57999999999999996</c:v>
                </c:pt>
                <c:pt idx="4574">
                  <c:v>0.56999999999999995</c:v>
                </c:pt>
                <c:pt idx="4575">
                  <c:v>0.89</c:v>
                </c:pt>
                <c:pt idx="4576">
                  <c:v>0.54</c:v>
                </c:pt>
                <c:pt idx="4577">
                  <c:v>0.92</c:v>
                </c:pt>
                <c:pt idx="4578">
                  <c:v>1.4</c:v>
                </c:pt>
                <c:pt idx="4579">
                  <c:v>1.06</c:v>
                </c:pt>
                <c:pt idx="4580">
                  <c:v>1.61</c:v>
                </c:pt>
                <c:pt idx="4581">
                  <c:v>0.44</c:v>
                </c:pt>
                <c:pt idx="4582">
                  <c:v>1.47</c:v>
                </c:pt>
                <c:pt idx="4583">
                  <c:v>2.1800000000000002</c:v>
                </c:pt>
                <c:pt idx="4584">
                  <c:v>0.5</c:v>
                </c:pt>
                <c:pt idx="4585">
                  <c:v>1.56</c:v>
                </c:pt>
                <c:pt idx="4586">
                  <c:v>1.25</c:v>
                </c:pt>
                <c:pt idx="4587">
                  <c:v>1</c:v>
                </c:pt>
                <c:pt idx="4588">
                  <c:v>1.55</c:v>
                </c:pt>
                <c:pt idx="4589">
                  <c:v>2.02</c:v>
                </c:pt>
                <c:pt idx="4590">
                  <c:v>0.99</c:v>
                </c:pt>
                <c:pt idx="4591">
                  <c:v>1.32</c:v>
                </c:pt>
                <c:pt idx="4592">
                  <c:v>1.61</c:v>
                </c:pt>
                <c:pt idx="4593">
                  <c:v>0.53</c:v>
                </c:pt>
                <c:pt idx="4594">
                  <c:v>0.64</c:v>
                </c:pt>
                <c:pt idx="4595">
                  <c:v>0.48</c:v>
                </c:pt>
                <c:pt idx="4596">
                  <c:v>1.48</c:v>
                </c:pt>
                <c:pt idx="4597">
                  <c:v>1.34</c:v>
                </c:pt>
                <c:pt idx="4598">
                  <c:v>0.96</c:v>
                </c:pt>
                <c:pt idx="4599">
                  <c:v>1.19</c:v>
                </c:pt>
                <c:pt idx="4600">
                  <c:v>0.54</c:v>
                </c:pt>
                <c:pt idx="4601">
                  <c:v>0.51</c:v>
                </c:pt>
                <c:pt idx="4602">
                  <c:v>2.78</c:v>
                </c:pt>
                <c:pt idx="4603">
                  <c:v>0.67</c:v>
                </c:pt>
                <c:pt idx="4604">
                  <c:v>1.68</c:v>
                </c:pt>
                <c:pt idx="4605">
                  <c:v>0.81</c:v>
                </c:pt>
                <c:pt idx="4606">
                  <c:v>1.37</c:v>
                </c:pt>
                <c:pt idx="4607">
                  <c:v>0.9</c:v>
                </c:pt>
                <c:pt idx="4608">
                  <c:v>0.64</c:v>
                </c:pt>
                <c:pt idx="4609">
                  <c:v>2.66</c:v>
                </c:pt>
                <c:pt idx="4610">
                  <c:v>1.1499999999999999</c:v>
                </c:pt>
                <c:pt idx="4611">
                  <c:v>1.1000000000000001</c:v>
                </c:pt>
                <c:pt idx="4612">
                  <c:v>2.1800000000000002</c:v>
                </c:pt>
                <c:pt idx="4613">
                  <c:v>0.57999999999999996</c:v>
                </c:pt>
                <c:pt idx="4614">
                  <c:v>1.28</c:v>
                </c:pt>
                <c:pt idx="4615">
                  <c:v>2.16</c:v>
                </c:pt>
                <c:pt idx="4616">
                  <c:v>0.65</c:v>
                </c:pt>
                <c:pt idx="4617">
                  <c:v>0.59</c:v>
                </c:pt>
                <c:pt idx="4618">
                  <c:v>0.47</c:v>
                </c:pt>
                <c:pt idx="4619">
                  <c:v>2.5299999999999998</c:v>
                </c:pt>
                <c:pt idx="4620">
                  <c:v>1.74</c:v>
                </c:pt>
                <c:pt idx="4621">
                  <c:v>0.97</c:v>
                </c:pt>
                <c:pt idx="4622">
                  <c:v>0.91</c:v>
                </c:pt>
                <c:pt idx="4623">
                  <c:v>2.54</c:v>
                </c:pt>
                <c:pt idx="4624">
                  <c:v>1.18</c:v>
                </c:pt>
                <c:pt idx="4625">
                  <c:v>0.7</c:v>
                </c:pt>
                <c:pt idx="4626">
                  <c:v>1.1200000000000001</c:v>
                </c:pt>
                <c:pt idx="4627">
                  <c:v>0.39</c:v>
                </c:pt>
                <c:pt idx="4628">
                  <c:v>1.22</c:v>
                </c:pt>
                <c:pt idx="4629">
                  <c:v>1.64</c:v>
                </c:pt>
                <c:pt idx="4630">
                  <c:v>2.11</c:v>
                </c:pt>
                <c:pt idx="4631">
                  <c:v>1.63</c:v>
                </c:pt>
                <c:pt idx="4632">
                  <c:v>1.1100000000000001</c:v>
                </c:pt>
                <c:pt idx="4633">
                  <c:v>1.87</c:v>
                </c:pt>
                <c:pt idx="4634">
                  <c:v>0.8</c:v>
                </c:pt>
                <c:pt idx="4635">
                  <c:v>2.54</c:v>
                </c:pt>
                <c:pt idx="4636">
                  <c:v>0.96</c:v>
                </c:pt>
                <c:pt idx="4637">
                  <c:v>1.42</c:v>
                </c:pt>
                <c:pt idx="4638">
                  <c:v>0.86</c:v>
                </c:pt>
                <c:pt idx="4639">
                  <c:v>1.04</c:v>
                </c:pt>
                <c:pt idx="4640">
                  <c:v>0.54</c:v>
                </c:pt>
                <c:pt idx="4641">
                  <c:v>1.07</c:v>
                </c:pt>
                <c:pt idx="4642">
                  <c:v>1.19</c:v>
                </c:pt>
                <c:pt idx="4643">
                  <c:v>1.45</c:v>
                </c:pt>
                <c:pt idx="4644">
                  <c:v>0.8</c:v>
                </c:pt>
                <c:pt idx="4645">
                  <c:v>3.16</c:v>
                </c:pt>
                <c:pt idx="4646">
                  <c:v>0.71</c:v>
                </c:pt>
                <c:pt idx="4647">
                  <c:v>0.69</c:v>
                </c:pt>
                <c:pt idx="4648">
                  <c:v>0.8</c:v>
                </c:pt>
                <c:pt idx="4649">
                  <c:v>1.73</c:v>
                </c:pt>
                <c:pt idx="4650">
                  <c:v>1.54</c:v>
                </c:pt>
                <c:pt idx="4651">
                  <c:v>0.91</c:v>
                </c:pt>
                <c:pt idx="4652">
                  <c:v>0.89</c:v>
                </c:pt>
                <c:pt idx="4653">
                  <c:v>1.76</c:v>
                </c:pt>
                <c:pt idx="4654">
                  <c:v>0.7</c:v>
                </c:pt>
                <c:pt idx="4655">
                  <c:v>0.84</c:v>
                </c:pt>
                <c:pt idx="4656">
                  <c:v>0.81</c:v>
                </c:pt>
                <c:pt idx="4657">
                  <c:v>1.76</c:v>
                </c:pt>
                <c:pt idx="4658">
                  <c:v>1.1499999999999999</c:v>
                </c:pt>
                <c:pt idx="4659">
                  <c:v>1.82</c:v>
                </c:pt>
                <c:pt idx="4660">
                  <c:v>1.59</c:v>
                </c:pt>
                <c:pt idx="4661">
                  <c:v>1.07</c:v>
                </c:pt>
                <c:pt idx="4662">
                  <c:v>2.0499999999999998</c:v>
                </c:pt>
                <c:pt idx="4663">
                  <c:v>0.9</c:v>
                </c:pt>
                <c:pt idx="4664">
                  <c:v>1.56</c:v>
                </c:pt>
                <c:pt idx="4665">
                  <c:v>1.52</c:v>
                </c:pt>
                <c:pt idx="4666">
                  <c:v>1.36</c:v>
                </c:pt>
                <c:pt idx="4667">
                  <c:v>0.56999999999999995</c:v>
                </c:pt>
                <c:pt idx="4668">
                  <c:v>1.7</c:v>
                </c:pt>
                <c:pt idx="4669">
                  <c:v>1.28</c:v>
                </c:pt>
                <c:pt idx="4670">
                  <c:v>0.54</c:v>
                </c:pt>
                <c:pt idx="4671">
                  <c:v>0.42</c:v>
                </c:pt>
                <c:pt idx="4672">
                  <c:v>0.43</c:v>
                </c:pt>
                <c:pt idx="4673">
                  <c:v>3.19</c:v>
                </c:pt>
                <c:pt idx="4674">
                  <c:v>0.53</c:v>
                </c:pt>
                <c:pt idx="4675">
                  <c:v>1.1399999999999999</c:v>
                </c:pt>
                <c:pt idx="4676">
                  <c:v>1.08</c:v>
                </c:pt>
                <c:pt idx="4677">
                  <c:v>1</c:v>
                </c:pt>
                <c:pt idx="4678">
                  <c:v>1.93</c:v>
                </c:pt>
                <c:pt idx="4679">
                  <c:v>1.37</c:v>
                </c:pt>
                <c:pt idx="4680">
                  <c:v>0.63</c:v>
                </c:pt>
                <c:pt idx="4681">
                  <c:v>0.79</c:v>
                </c:pt>
                <c:pt idx="4682">
                  <c:v>0.71</c:v>
                </c:pt>
                <c:pt idx="4683">
                  <c:v>1.0900000000000001</c:v>
                </c:pt>
                <c:pt idx="4684">
                  <c:v>2.1</c:v>
                </c:pt>
                <c:pt idx="4685">
                  <c:v>0.76</c:v>
                </c:pt>
                <c:pt idx="4686">
                  <c:v>1.39</c:v>
                </c:pt>
                <c:pt idx="4687">
                  <c:v>0.59</c:v>
                </c:pt>
                <c:pt idx="4688">
                  <c:v>1.1499999999999999</c:v>
                </c:pt>
                <c:pt idx="4689">
                  <c:v>1.85</c:v>
                </c:pt>
                <c:pt idx="4690">
                  <c:v>0.49</c:v>
                </c:pt>
                <c:pt idx="4691">
                  <c:v>1.64</c:v>
                </c:pt>
                <c:pt idx="4692">
                  <c:v>0.81</c:v>
                </c:pt>
                <c:pt idx="4693">
                  <c:v>1.05</c:v>
                </c:pt>
                <c:pt idx="4694">
                  <c:v>1.93</c:v>
                </c:pt>
                <c:pt idx="4695">
                  <c:v>0.93</c:v>
                </c:pt>
                <c:pt idx="4696">
                  <c:v>0.86</c:v>
                </c:pt>
                <c:pt idx="4697">
                  <c:v>0.49</c:v>
                </c:pt>
                <c:pt idx="4698">
                  <c:v>0.7</c:v>
                </c:pt>
                <c:pt idx="4699">
                  <c:v>1.1299999999999999</c:v>
                </c:pt>
                <c:pt idx="4700">
                  <c:v>1.31</c:v>
                </c:pt>
                <c:pt idx="4701">
                  <c:v>0.39</c:v>
                </c:pt>
                <c:pt idx="4702">
                  <c:v>0.83</c:v>
                </c:pt>
                <c:pt idx="4703">
                  <c:v>1.18</c:v>
                </c:pt>
                <c:pt idx="4704">
                  <c:v>0.73</c:v>
                </c:pt>
                <c:pt idx="4705">
                  <c:v>1.2</c:v>
                </c:pt>
                <c:pt idx="4706">
                  <c:v>0.92</c:v>
                </c:pt>
                <c:pt idx="4707">
                  <c:v>0.54</c:v>
                </c:pt>
                <c:pt idx="4708">
                  <c:v>1.46</c:v>
                </c:pt>
                <c:pt idx="4709">
                  <c:v>1.29</c:v>
                </c:pt>
                <c:pt idx="4710">
                  <c:v>1.62</c:v>
                </c:pt>
                <c:pt idx="4711">
                  <c:v>1.07</c:v>
                </c:pt>
                <c:pt idx="4712">
                  <c:v>0.7</c:v>
                </c:pt>
                <c:pt idx="4713">
                  <c:v>1.1299999999999999</c:v>
                </c:pt>
                <c:pt idx="4714">
                  <c:v>0.52</c:v>
                </c:pt>
                <c:pt idx="4715">
                  <c:v>1.26</c:v>
                </c:pt>
                <c:pt idx="4716">
                  <c:v>1.37</c:v>
                </c:pt>
                <c:pt idx="4717">
                  <c:v>1.46</c:v>
                </c:pt>
                <c:pt idx="4718">
                  <c:v>0.69</c:v>
                </c:pt>
                <c:pt idx="4719">
                  <c:v>1.52</c:v>
                </c:pt>
                <c:pt idx="4720">
                  <c:v>3.06</c:v>
                </c:pt>
                <c:pt idx="4721">
                  <c:v>0.94</c:v>
                </c:pt>
                <c:pt idx="4722">
                  <c:v>0.83</c:v>
                </c:pt>
                <c:pt idx="4723">
                  <c:v>1.0900000000000001</c:v>
                </c:pt>
                <c:pt idx="4724">
                  <c:v>0.65</c:v>
                </c:pt>
                <c:pt idx="4725">
                  <c:v>1.06</c:v>
                </c:pt>
                <c:pt idx="4726">
                  <c:v>0.6</c:v>
                </c:pt>
                <c:pt idx="4727">
                  <c:v>2.3199999999999981</c:v>
                </c:pt>
                <c:pt idx="4728">
                  <c:v>1.3</c:v>
                </c:pt>
                <c:pt idx="4729">
                  <c:v>0.77</c:v>
                </c:pt>
                <c:pt idx="4730">
                  <c:v>0.8</c:v>
                </c:pt>
                <c:pt idx="4731">
                  <c:v>0.6</c:v>
                </c:pt>
                <c:pt idx="4732">
                  <c:v>0.69</c:v>
                </c:pt>
                <c:pt idx="4733">
                  <c:v>1.91</c:v>
                </c:pt>
                <c:pt idx="4734">
                  <c:v>0.98</c:v>
                </c:pt>
                <c:pt idx="4735">
                  <c:v>1.1100000000000001</c:v>
                </c:pt>
                <c:pt idx="4736">
                  <c:v>1.54</c:v>
                </c:pt>
                <c:pt idx="4737">
                  <c:v>0.66</c:v>
                </c:pt>
                <c:pt idx="4738">
                  <c:v>1.47</c:v>
                </c:pt>
                <c:pt idx="4739">
                  <c:v>0.65</c:v>
                </c:pt>
                <c:pt idx="4740">
                  <c:v>1.62</c:v>
                </c:pt>
                <c:pt idx="4741">
                  <c:v>0.81</c:v>
                </c:pt>
                <c:pt idx="4742">
                  <c:v>1.01</c:v>
                </c:pt>
                <c:pt idx="4743">
                  <c:v>0.37</c:v>
                </c:pt>
                <c:pt idx="4744">
                  <c:v>0.84</c:v>
                </c:pt>
                <c:pt idx="4745">
                  <c:v>1.1000000000000001</c:v>
                </c:pt>
                <c:pt idx="4746">
                  <c:v>0.47</c:v>
                </c:pt>
                <c:pt idx="4747">
                  <c:v>0.55000000000000004</c:v>
                </c:pt>
                <c:pt idx="4748">
                  <c:v>0.75</c:v>
                </c:pt>
                <c:pt idx="4749">
                  <c:v>0.74</c:v>
                </c:pt>
                <c:pt idx="4750">
                  <c:v>0.74</c:v>
                </c:pt>
                <c:pt idx="4751">
                  <c:v>0.87</c:v>
                </c:pt>
                <c:pt idx="4752">
                  <c:v>1.03</c:v>
                </c:pt>
                <c:pt idx="4753">
                  <c:v>0.49</c:v>
                </c:pt>
                <c:pt idx="4754">
                  <c:v>0.5</c:v>
                </c:pt>
                <c:pt idx="4755">
                  <c:v>1.34</c:v>
                </c:pt>
                <c:pt idx="4756">
                  <c:v>1.65</c:v>
                </c:pt>
                <c:pt idx="4757">
                  <c:v>1.35</c:v>
                </c:pt>
                <c:pt idx="4758">
                  <c:v>0.56000000000000005</c:v>
                </c:pt>
                <c:pt idx="4759">
                  <c:v>0.78</c:v>
                </c:pt>
                <c:pt idx="4760">
                  <c:v>0.43</c:v>
                </c:pt>
                <c:pt idx="4761">
                  <c:v>2.34</c:v>
                </c:pt>
                <c:pt idx="4762">
                  <c:v>0.97</c:v>
                </c:pt>
                <c:pt idx="4763">
                  <c:v>0.78</c:v>
                </c:pt>
                <c:pt idx="4764">
                  <c:v>0.88</c:v>
                </c:pt>
                <c:pt idx="4765">
                  <c:v>0.63</c:v>
                </c:pt>
                <c:pt idx="4766">
                  <c:v>1.66</c:v>
                </c:pt>
                <c:pt idx="4767">
                  <c:v>1.87</c:v>
                </c:pt>
                <c:pt idx="4768">
                  <c:v>2.78</c:v>
                </c:pt>
                <c:pt idx="4769">
                  <c:v>1.01</c:v>
                </c:pt>
                <c:pt idx="4770">
                  <c:v>0.56999999999999995</c:v>
                </c:pt>
                <c:pt idx="4771">
                  <c:v>0.5</c:v>
                </c:pt>
                <c:pt idx="4772">
                  <c:v>0.52</c:v>
                </c:pt>
                <c:pt idx="4773">
                  <c:v>0.73</c:v>
                </c:pt>
                <c:pt idx="4774">
                  <c:v>0.65</c:v>
                </c:pt>
                <c:pt idx="4775">
                  <c:v>0.55000000000000004</c:v>
                </c:pt>
                <c:pt idx="4776">
                  <c:v>0.77</c:v>
                </c:pt>
                <c:pt idx="4777">
                  <c:v>0.56000000000000005</c:v>
                </c:pt>
                <c:pt idx="4778">
                  <c:v>0.75</c:v>
                </c:pt>
                <c:pt idx="4779">
                  <c:v>1.0900000000000001</c:v>
                </c:pt>
                <c:pt idx="4780">
                  <c:v>0.82</c:v>
                </c:pt>
                <c:pt idx="4781">
                  <c:v>1.39</c:v>
                </c:pt>
                <c:pt idx="4782">
                  <c:v>0.43</c:v>
                </c:pt>
                <c:pt idx="4783">
                  <c:v>1.27</c:v>
                </c:pt>
                <c:pt idx="4784">
                  <c:v>1.52</c:v>
                </c:pt>
                <c:pt idx="4785">
                  <c:v>0.53</c:v>
                </c:pt>
                <c:pt idx="4786">
                  <c:v>1.23</c:v>
                </c:pt>
                <c:pt idx="4787">
                  <c:v>1.08</c:v>
                </c:pt>
                <c:pt idx="4788">
                  <c:v>0.78</c:v>
                </c:pt>
                <c:pt idx="4789">
                  <c:v>1.59</c:v>
                </c:pt>
                <c:pt idx="4790">
                  <c:v>1.59</c:v>
                </c:pt>
                <c:pt idx="4791">
                  <c:v>0.78</c:v>
                </c:pt>
                <c:pt idx="4792">
                  <c:v>1.28</c:v>
                </c:pt>
                <c:pt idx="4793">
                  <c:v>1.1399999999999999</c:v>
                </c:pt>
                <c:pt idx="4794">
                  <c:v>0.48</c:v>
                </c:pt>
                <c:pt idx="4795">
                  <c:v>0.56999999999999995</c:v>
                </c:pt>
                <c:pt idx="4796">
                  <c:v>0.48</c:v>
                </c:pt>
                <c:pt idx="4797">
                  <c:v>1.26</c:v>
                </c:pt>
                <c:pt idx="4798">
                  <c:v>1.1399999999999999</c:v>
                </c:pt>
                <c:pt idx="4799">
                  <c:v>0.77</c:v>
                </c:pt>
                <c:pt idx="4800">
                  <c:v>1.05</c:v>
                </c:pt>
                <c:pt idx="4801">
                  <c:v>0.53</c:v>
                </c:pt>
                <c:pt idx="4802">
                  <c:v>0.55000000000000004</c:v>
                </c:pt>
                <c:pt idx="4803">
                  <c:v>1.94</c:v>
                </c:pt>
                <c:pt idx="4804">
                  <c:v>0.61</c:v>
                </c:pt>
                <c:pt idx="4805">
                  <c:v>1.73</c:v>
                </c:pt>
                <c:pt idx="4806">
                  <c:v>0.65</c:v>
                </c:pt>
                <c:pt idx="4807">
                  <c:v>1.2</c:v>
                </c:pt>
                <c:pt idx="4808">
                  <c:v>0.74</c:v>
                </c:pt>
                <c:pt idx="4809">
                  <c:v>0.6</c:v>
                </c:pt>
                <c:pt idx="4810">
                  <c:v>2.68</c:v>
                </c:pt>
                <c:pt idx="4811">
                  <c:v>0.97</c:v>
                </c:pt>
                <c:pt idx="4812">
                  <c:v>1.1399999999999999</c:v>
                </c:pt>
                <c:pt idx="4813">
                  <c:v>1.65</c:v>
                </c:pt>
                <c:pt idx="4814">
                  <c:v>0.52</c:v>
                </c:pt>
                <c:pt idx="4815">
                  <c:v>1.1200000000000001</c:v>
                </c:pt>
                <c:pt idx="4816">
                  <c:v>1.55</c:v>
                </c:pt>
                <c:pt idx="4817">
                  <c:v>0.61</c:v>
                </c:pt>
                <c:pt idx="4818">
                  <c:v>0.63</c:v>
                </c:pt>
                <c:pt idx="4819">
                  <c:v>0.49</c:v>
                </c:pt>
                <c:pt idx="4820">
                  <c:v>1.89</c:v>
                </c:pt>
                <c:pt idx="4821">
                  <c:v>1.51</c:v>
                </c:pt>
                <c:pt idx="4822">
                  <c:v>0.87</c:v>
                </c:pt>
                <c:pt idx="4823">
                  <c:v>0.8</c:v>
                </c:pt>
                <c:pt idx="4824">
                  <c:v>4.18</c:v>
                </c:pt>
                <c:pt idx="4825">
                  <c:v>1.49</c:v>
                </c:pt>
                <c:pt idx="4826">
                  <c:v>0.59</c:v>
                </c:pt>
                <c:pt idx="4827">
                  <c:v>2.69</c:v>
                </c:pt>
                <c:pt idx="4828">
                  <c:v>0.51</c:v>
                </c:pt>
                <c:pt idx="4829">
                  <c:v>1.61</c:v>
                </c:pt>
                <c:pt idx="4830">
                  <c:v>2.27</c:v>
                </c:pt>
                <c:pt idx="4831">
                  <c:v>1.71</c:v>
                </c:pt>
                <c:pt idx="4832">
                  <c:v>1.55</c:v>
                </c:pt>
                <c:pt idx="4833">
                  <c:v>1.61</c:v>
                </c:pt>
                <c:pt idx="4834">
                  <c:v>1.75</c:v>
                </c:pt>
                <c:pt idx="4835">
                  <c:v>0.93</c:v>
                </c:pt>
                <c:pt idx="4836">
                  <c:v>3.96</c:v>
                </c:pt>
                <c:pt idx="4837">
                  <c:v>1.2</c:v>
                </c:pt>
                <c:pt idx="4838">
                  <c:v>1.68</c:v>
                </c:pt>
                <c:pt idx="4839">
                  <c:v>1.1399999999999999</c:v>
                </c:pt>
                <c:pt idx="4840">
                  <c:v>0.96</c:v>
                </c:pt>
                <c:pt idx="4841">
                  <c:v>0.54</c:v>
                </c:pt>
                <c:pt idx="4842">
                  <c:v>0.91</c:v>
                </c:pt>
                <c:pt idx="4843">
                  <c:v>2.96</c:v>
                </c:pt>
                <c:pt idx="4844">
                  <c:v>2.4500000000000002</c:v>
                </c:pt>
                <c:pt idx="4845">
                  <c:v>1.75</c:v>
                </c:pt>
                <c:pt idx="4846">
                  <c:v>3.13</c:v>
                </c:pt>
                <c:pt idx="4847">
                  <c:v>0.55000000000000004</c:v>
                </c:pt>
                <c:pt idx="4848">
                  <c:v>0.37</c:v>
                </c:pt>
                <c:pt idx="4849">
                  <c:v>0.62</c:v>
                </c:pt>
                <c:pt idx="4850">
                  <c:v>4.38</c:v>
                </c:pt>
                <c:pt idx="4851">
                  <c:v>2.3199999999999981</c:v>
                </c:pt>
                <c:pt idx="4852">
                  <c:v>1.28</c:v>
                </c:pt>
                <c:pt idx="4853">
                  <c:v>1.48</c:v>
                </c:pt>
                <c:pt idx="4854">
                  <c:v>1.77</c:v>
                </c:pt>
                <c:pt idx="4855">
                  <c:v>1.27</c:v>
                </c:pt>
                <c:pt idx="4856">
                  <c:v>1.61</c:v>
                </c:pt>
                <c:pt idx="4857">
                  <c:v>0.97</c:v>
                </c:pt>
                <c:pt idx="4858">
                  <c:v>2.56</c:v>
                </c:pt>
                <c:pt idx="4859">
                  <c:v>1.17</c:v>
                </c:pt>
                <c:pt idx="4860">
                  <c:v>1.68</c:v>
                </c:pt>
                <c:pt idx="4861">
                  <c:v>6</c:v>
                </c:pt>
                <c:pt idx="4862">
                  <c:v>2.2400000000000002</c:v>
                </c:pt>
                <c:pt idx="4863">
                  <c:v>3.12</c:v>
                </c:pt>
                <c:pt idx="4864">
                  <c:v>1.53</c:v>
                </c:pt>
                <c:pt idx="4865">
                  <c:v>3.92</c:v>
                </c:pt>
                <c:pt idx="4866">
                  <c:v>3.05</c:v>
                </c:pt>
                <c:pt idx="4867">
                  <c:v>1.72</c:v>
                </c:pt>
                <c:pt idx="4868">
                  <c:v>0.59</c:v>
                </c:pt>
                <c:pt idx="4869">
                  <c:v>1.79</c:v>
                </c:pt>
                <c:pt idx="4870">
                  <c:v>1.44</c:v>
                </c:pt>
                <c:pt idx="4871">
                  <c:v>0.72</c:v>
                </c:pt>
                <c:pt idx="4872">
                  <c:v>0.54</c:v>
                </c:pt>
                <c:pt idx="4873">
                  <c:v>0.56999999999999995</c:v>
                </c:pt>
                <c:pt idx="4874">
                  <c:v>2.85</c:v>
                </c:pt>
                <c:pt idx="4875">
                  <c:v>0.74</c:v>
                </c:pt>
                <c:pt idx="4876">
                  <c:v>1.22</c:v>
                </c:pt>
                <c:pt idx="4877">
                  <c:v>1.1200000000000001</c:v>
                </c:pt>
                <c:pt idx="4878">
                  <c:v>1.25</c:v>
                </c:pt>
                <c:pt idx="4879">
                  <c:v>1.73</c:v>
                </c:pt>
                <c:pt idx="4880">
                  <c:v>2.7</c:v>
                </c:pt>
                <c:pt idx="4881">
                  <c:v>0.57999999999999996</c:v>
                </c:pt>
                <c:pt idx="4882">
                  <c:v>2.0099999999999998</c:v>
                </c:pt>
                <c:pt idx="4883">
                  <c:v>1.08</c:v>
                </c:pt>
                <c:pt idx="4884">
                  <c:v>3.46</c:v>
                </c:pt>
                <c:pt idx="4885">
                  <c:v>3.43</c:v>
                </c:pt>
                <c:pt idx="4886">
                  <c:v>1.22</c:v>
                </c:pt>
                <c:pt idx="4887">
                  <c:v>6.07</c:v>
                </c:pt>
                <c:pt idx="4888">
                  <c:v>0.78</c:v>
                </c:pt>
                <c:pt idx="4889">
                  <c:v>1.35</c:v>
                </c:pt>
                <c:pt idx="4890">
                  <c:v>2.5499999999999998</c:v>
                </c:pt>
                <c:pt idx="4891">
                  <c:v>0.42</c:v>
                </c:pt>
                <c:pt idx="4892">
                  <c:v>2.17</c:v>
                </c:pt>
                <c:pt idx="4893">
                  <c:v>1.04</c:v>
                </c:pt>
                <c:pt idx="4894">
                  <c:v>0.92</c:v>
                </c:pt>
                <c:pt idx="4895">
                  <c:v>3.35</c:v>
                </c:pt>
                <c:pt idx="4896">
                  <c:v>1.84</c:v>
                </c:pt>
                <c:pt idx="4897">
                  <c:v>1.6</c:v>
                </c:pt>
                <c:pt idx="4898">
                  <c:v>0.5</c:v>
                </c:pt>
                <c:pt idx="4899">
                  <c:v>0.93</c:v>
                </c:pt>
                <c:pt idx="4900">
                  <c:v>2.21</c:v>
                </c:pt>
                <c:pt idx="4901">
                  <c:v>2.41</c:v>
                </c:pt>
                <c:pt idx="4902">
                  <c:v>0.4</c:v>
                </c:pt>
                <c:pt idx="4903">
                  <c:v>0.95</c:v>
                </c:pt>
                <c:pt idx="4904">
                  <c:v>1.23</c:v>
                </c:pt>
                <c:pt idx="4905">
                  <c:v>0.71</c:v>
                </c:pt>
                <c:pt idx="4906">
                  <c:v>2.0699999999999998</c:v>
                </c:pt>
                <c:pt idx="4907">
                  <c:v>0.85</c:v>
                </c:pt>
                <c:pt idx="4908">
                  <c:v>0.7</c:v>
                </c:pt>
                <c:pt idx="4909">
                  <c:v>1.4</c:v>
                </c:pt>
                <c:pt idx="4910">
                  <c:v>3.37</c:v>
                </c:pt>
                <c:pt idx="4911">
                  <c:v>1.93</c:v>
                </c:pt>
                <c:pt idx="4912">
                  <c:v>1.05</c:v>
                </c:pt>
                <c:pt idx="4913">
                  <c:v>0.4</c:v>
                </c:pt>
                <c:pt idx="4914">
                  <c:v>1.6</c:v>
                </c:pt>
                <c:pt idx="4915">
                  <c:v>0.47</c:v>
                </c:pt>
                <c:pt idx="4916">
                  <c:v>0.92</c:v>
                </c:pt>
                <c:pt idx="4917">
                  <c:v>1.6</c:v>
                </c:pt>
                <c:pt idx="4918">
                  <c:v>1.88</c:v>
                </c:pt>
                <c:pt idx="4919">
                  <c:v>0.6</c:v>
                </c:pt>
                <c:pt idx="4920">
                  <c:v>7.46</c:v>
                </c:pt>
                <c:pt idx="4921">
                  <c:v>4.13</c:v>
                </c:pt>
                <c:pt idx="4922">
                  <c:v>0.92</c:v>
                </c:pt>
                <c:pt idx="4923">
                  <c:v>1.1299999999999999</c:v>
                </c:pt>
                <c:pt idx="4924">
                  <c:v>1.99</c:v>
                </c:pt>
                <c:pt idx="4925">
                  <c:v>0.75</c:v>
                </c:pt>
                <c:pt idx="4926">
                  <c:v>2.42</c:v>
                </c:pt>
                <c:pt idx="4927">
                  <c:v>1.02</c:v>
                </c:pt>
                <c:pt idx="4928">
                  <c:v>3.81</c:v>
                </c:pt>
                <c:pt idx="4929">
                  <c:v>2.4700000000000002</c:v>
                </c:pt>
                <c:pt idx="4930">
                  <c:v>0.78</c:v>
                </c:pt>
                <c:pt idx="4931">
                  <c:v>1.0900000000000001</c:v>
                </c:pt>
                <c:pt idx="4932">
                  <c:v>0.83</c:v>
                </c:pt>
                <c:pt idx="4933">
                  <c:v>1.24</c:v>
                </c:pt>
                <c:pt idx="4934">
                  <c:v>2.19</c:v>
                </c:pt>
                <c:pt idx="4935">
                  <c:v>1.89</c:v>
                </c:pt>
                <c:pt idx="4936">
                  <c:v>2.1</c:v>
                </c:pt>
                <c:pt idx="4937">
                  <c:v>4.74</c:v>
                </c:pt>
                <c:pt idx="4938">
                  <c:v>0.76</c:v>
                </c:pt>
                <c:pt idx="4939">
                  <c:v>2.4700000000000002</c:v>
                </c:pt>
                <c:pt idx="4940">
                  <c:v>0.82</c:v>
                </c:pt>
                <c:pt idx="4941">
                  <c:v>2.7</c:v>
                </c:pt>
                <c:pt idx="4942">
                  <c:v>1.92</c:v>
                </c:pt>
                <c:pt idx="4943">
                  <c:v>2.19</c:v>
                </c:pt>
                <c:pt idx="4944">
                  <c:v>0.44</c:v>
                </c:pt>
                <c:pt idx="4945">
                  <c:v>1.79</c:v>
                </c:pt>
                <c:pt idx="4946">
                  <c:v>1.45</c:v>
                </c:pt>
                <c:pt idx="4947">
                  <c:v>0.66</c:v>
                </c:pt>
                <c:pt idx="4948">
                  <c:v>0.9</c:v>
                </c:pt>
                <c:pt idx="4949">
                  <c:v>1.03</c:v>
                </c:pt>
                <c:pt idx="4950">
                  <c:v>0.57999999999999996</c:v>
                </c:pt>
                <c:pt idx="4951">
                  <c:v>0.63</c:v>
                </c:pt>
                <c:pt idx="4952">
                  <c:v>2</c:v>
                </c:pt>
                <c:pt idx="4953">
                  <c:v>1.44</c:v>
                </c:pt>
                <c:pt idx="4954">
                  <c:v>0.37</c:v>
                </c:pt>
                <c:pt idx="4955">
                  <c:v>0.41</c:v>
                </c:pt>
                <c:pt idx="4956">
                  <c:v>2.76</c:v>
                </c:pt>
                <c:pt idx="4957">
                  <c:v>4.05</c:v>
                </c:pt>
                <c:pt idx="4958">
                  <c:v>2.87</c:v>
                </c:pt>
                <c:pt idx="4959">
                  <c:v>0.52</c:v>
                </c:pt>
                <c:pt idx="4960">
                  <c:v>0.98</c:v>
                </c:pt>
                <c:pt idx="4961">
                  <c:v>0.56999999999999995</c:v>
                </c:pt>
                <c:pt idx="4962">
                  <c:v>4.33</c:v>
                </c:pt>
                <c:pt idx="4963">
                  <c:v>1.1200000000000001</c:v>
                </c:pt>
                <c:pt idx="4964">
                  <c:v>1.1100000000000001</c:v>
                </c:pt>
                <c:pt idx="4965">
                  <c:v>1.17</c:v>
                </c:pt>
                <c:pt idx="4966">
                  <c:v>0.64</c:v>
                </c:pt>
                <c:pt idx="4967">
                  <c:v>2.92</c:v>
                </c:pt>
                <c:pt idx="4968">
                  <c:v>2.48</c:v>
                </c:pt>
                <c:pt idx="4969">
                  <c:v>4.0199999999999996</c:v>
                </c:pt>
                <c:pt idx="4970">
                  <c:v>0.78</c:v>
                </c:pt>
                <c:pt idx="4971">
                  <c:v>0.55000000000000004</c:v>
                </c:pt>
                <c:pt idx="4972">
                  <c:v>0.57999999999999996</c:v>
                </c:pt>
                <c:pt idx="4973">
                  <c:v>0.46</c:v>
                </c:pt>
                <c:pt idx="4974">
                  <c:v>0.96</c:v>
                </c:pt>
                <c:pt idx="4975">
                  <c:v>0.43</c:v>
                </c:pt>
                <c:pt idx="4976">
                  <c:v>0.38</c:v>
                </c:pt>
                <c:pt idx="4977">
                  <c:v>1.3</c:v>
                </c:pt>
                <c:pt idx="4978">
                  <c:v>0.47</c:v>
                </c:pt>
                <c:pt idx="4979">
                  <c:v>1.35</c:v>
                </c:pt>
                <c:pt idx="4980">
                  <c:v>1.89</c:v>
                </c:pt>
                <c:pt idx="4981">
                  <c:v>1.73</c:v>
                </c:pt>
                <c:pt idx="4982">
                  <c:v>2.21</c:v>
                </c:pt>
                <c:pt idx="4983">
                  <c:v>0.42</c:v>
                </c:pt>
                <c:pt idx="4984">
                  <c:v>1.7</c:v>
                </c:pt>
                <c:pt idx="4985">
                  <c:v>4.63</c:v>
                </c:pt>
                <c:pt idx="4986">
                  <c:v>0.41</c:v>
                </c:pt>
                <c:pt idx="4987">
                  <c:v>3.04</c:v>
                </c:pt>
                <c:pt idx="4988">
                  <c:v>0.92</c:v>
                </c:pt>
                <c:pt idx="4989">
                  <c:v>1.54</c:v>
                </c:pt>
                <c:pt idx="4990">
                  <c:v>1.21</c:v>
                </c:pt>
                <c:pt idx="4991">
                  <c:v>3.88</c:v>
                </c:pt>
                <c:pt idx="4992">
                  <c:v>1.46</c:v>
                </c:pt>
                <c:pt idx="4993">
                  <c:v>1.21</c:v>
                </c:pt>
                <c:pt idx="4994">
                  <c:v>3.89</c:v>
                </c:pt>
                <c:pt idx="4995">
                  <c:v>0.57999999999999996</c:v>
                </c:pt>
                <c:pt idx="4996">
                  <c:v>0.77</c:v>
                </c:pt>
                <c:pt idx="4997">
                  <c:v>0.45</c:v>
                </c:pt>
                <c:pt idx="4998">
                  <c:v>2.06</c:v>
                </c:pt>
                <c:pt idx="4999">
                  <c:v>1.57</c:v>
                </c:pt>
                <c:pt idx="5000">
                  <c:v>1.89</c:v>
                </c:pt>
                <c:pt idx="5001">
                  <c:v>1.38</c:v>
                </c:pt>
                <c:pt idx="5002">
                  <c:v>0.54</c:v>
                </c:pt>
                <c:pt idx="5003">
                  <c:v>0.35</c:v>
                </c:pt>
                <c:pt idx="5004">
                  <c:v>4.5999999999999996</c:v>
                </c:pt>
                <c:pt idx="5005">
                  <c:v>0.7</c:v>
                </c:pt>
                <c:pt idx="5006">
                  <c:v>1.26</c:v>
                </c:pt>
                <c:pt idx="5007">
                  <c:v>1.34</c:v>
                </c:pt>
                <c:pt idx="5008">
                  <c:v>2</c:v>
                </c:pt>
                <c:pt idx="5009">
                  <c:v>1.38</c:v>
                </c:pt>
                <c:pt idx="5010">
                  <c:v>0.63</c:v>
                </c:pt>
                <c:pt idx="5011">
                  <c:v>1.99</c:v>
                </c:pt>
                <c:pt idx="5012">
                  <c:v>1.35</c:v>
                </c:pt>
                <c:pt idx="5013">
                  <c:v>1</c:v>
                </c:pt>
                <c:pt idx="5014">
                  <c:v>4.03</c:v>
                </c:pt>
                <c:pt idx="5015">
                  <c:v>0.69</c:v>
                </c:pt>
                <c:pt idx="5016">
                  <c:v>1.57</c:v>
                </c:pt>
                <c:pt idx="5017">
                  <c:v>4.2</c:v>
                </c:pt>
                <c:pt idx="5018">
                  <c:v>0.72</c:v>
                </c:pt>
                <c:pt idx="5019">
                  <c:v>0.48</c:v>
                </c:pt>
                <c:pt idx="5020">
                  <c:v>0.45</c:v>
                </c:pt>
                <c:pt idx="5021">
                  <c:v>4.0599999999999996</c:v>
                </c:pt>
                <c:pt idx="5022">
                  <c:v>2.04</c:v>
                </c:pt>
                <c:pt idx="5023">
                  <c:v>1.06</c:v>
                </c:pt>
                <c:pt idx="5024">
                  <c:v>1.1100000000000001</c:v>
                </c:pt>
                <c:pt idx="5025">
                  <c:v>2.83</c:v>
                </c:pt>
                <c:pt idx="5026">
                  <c:v>1.26</c:v>
                </c:pt>
                <c:pt idx="5027">
                  <c:v>0.66</c:v>
                </c:pt>
                <c:pt idx="5028">
                  <c:v>1.31</c:v>
                </c:pt>
                <c:pt idx="5029">
                  <c:v>0.41</c:v>
                </c:pt>
                <c:pt idx="5030">
                  <c:v>1.32</c:v>
                </c:pt>
                <c:pt idx="5031">
                  <c:v>1.81</c:v>
                </c:pt>
                <c:pt idx="5032">
                  <c:v>2.0099999999999998</c:v>
                </c:pt>
                <c:pt idx="5033">
                  <c:v>1.59</c:v>
                </c:pt>
                <c:pt idx="5034">
                  <c:v>1.23</c:v>
                </c:pt>
                <c:pt idx="5035">
                  <c:v>1.9</c:v>
                </c:pt>
                <c:pt idx="5036">
                  <c:v>0.84</c:v>
                </c:pt>
                <c:pt idx="5037">
                  <c:v>2.82</c:v>
                </c:pt>
                <c:pt idx="5038">
                  <c:v>1.0900000000000001</c:v>
                </c:pt>
                <c:pt idx="5039">
                  <c:v>1.42</c:v>
                </c:pt>
                <c:pt idx="5040">
                  <c:v>0.92</c:v>
                </c:pt>
                <c:pt idx="5041">
                  <c:v>1</c:v>
                </c:pt>
                <c:pt idx="5042">
                  <c:v>0.54</c:v>
                </c:pt>
                <c:pt idx="5043">
                  <c:v>0.99</c:v>
                </c:pt>
                <c:pt idx="5044">
                  <c:v>1.52</c:v>
                </c:pt>
                <c:pt idx="5045">
                  <c:v>1.72</c:v>
                </c:pt>
                <c:pt idx="5046">
                  <c:v>0.96</c:v>
                </c:pt>
                <c:pt idx="5047">
                  <c:v>3.3</c:v>
                </c:pt>
                <c:pt idx="5048">
                  <c:v>0.52</c:v>
                </c:pt>
                <c:pt idx="5049">
                  <c:v>0.61</c:v>
                </c:pt>
                <c:pt idx="5050">
                  <c:v>0.71</c:v>
                </c:pt>
                <c:pt idx="5051">
                  <c:v>2.5099999999999998</c:v>
                </c:pt>
                <c:pt idx="5052">
                  <c:v>1.76</c:v>
                </c:pt>
                <c:pt idx="5053">
                  <c:v>1.01</c:v>
                </c:pt>
                <c:pt idx="5054">
                  <c:v>1</c:v>
                </c:pt>
                <c:pt idx="5055">
                  <c:v>1.8</c:v>
                </c:pt>
                <c:pt idx="5056">
                  <c:v>0.77</c:v>
                </c:pt>
                <c:pt idx="5057">
                  <c:v>0.93</c:v>
                </c:pt>
                <c:pt idx="5058">
                  <c:v>0.85</c:v>
                </c:pt>
                <c:pt idx="5059">
                  <c:v>1.99</c:v>
                </c:pt>
                <c:pt idx="5060">
                  <c:v>1.18</c:v>
                </c:pt>
                <c:pt idx="5061">
                  <c:v>1.89</c:v>
                </c:pt>
                <c:pt idx="5062">
                  <c:v>2.59</c:v>
                </c:pt>
                <c:pt idx="5063">
                  <c:v>1.26</c:v>
                </c:pt>
                <c:pt idx="5064">
                  <c:v>2.5099999999999998</c:v>
                </c:pt>
                <c:pt idx="5065">
                  <c:v>1.03</c:v>
                </c:pt>
                <c:pt idx="5066">
                  <c:v>2.04</c:v>
                </c:pt>
                <c:pt idx="5067">
                  <c:v>1.84</c:v>
                </c:pt>
                <c:pt idx="5068">
                  <c:v>1.42</c:v>
                </c:pt>
                <c:pt idx="5069">
                  <c:v>0.56000000000000005</c:v>
                </c:pt>
                <c:pt idx="5070">
                  <c:v>1.85</c:v>
                </c:pt>
                <c:pt idx="5071">
                  <c:v>1.34</c:v>
                </c:pt>
                <c:pt idx="5072">
                  <c:v>0.56999999999999995</c:v>
                </c:pt>
                <c:pt idx="5073">
                  <c:v>0.46</c:v>
                </c:pt>
                <c:pt idx="5074">
                  <c:v>0.47</c:v>
                </c:pt>
                <c:pt idx="5075">
                  <c:v>3.29</c:v>
                </c:pt>
                <c:pt idx="5076">
                  <c:v>0.57999999999999996</c:v>
                </c:pt>
                <c:pt idx="5077">
                  <c:v>1.21</c:v>
                </c:pt>
                <c:pt idx="5078">
                  <c:v>1.01</c:v>
                </c:pt>
                <c:pt idx="5079">
                  <c:v>1.1100000000000001</c:v>
                </c:pt>
                <c:pt idx="5080">
                  <c:v>1.91</c:v>
                </c:pt>
                <c:pt idx="5081">
                  <c:v>1.69</c:v>
                </c:pt>
                <c:pt idx="5082">
                  <c:v>0.64</c:v>
                </c:pt>
                <c:pt idx="5083">
                  <c:v>0.98</c:v>
                </c:pt>
                <c:pt idx="5084">
                  <c:v>0.78</c:v>
                </c:pt>
                <c:pt idx="5085">
                  <c:v>1.61</c:v>
                </c:pt>
                <c:pt idx="5086">
                  <c:v>2.61</c:v>
                </c:pt>
                <c:pt idx="5087">
                  <c:v>0.84</c:v>
                </c:pt>
                <c:pt idx="5088">
                  <c:v>2.35</c:v>
                </c:pt>
                <c:pt idx="5089">
                  <c:v>0.64</c:v>
                </c:pt>
                <c:pt idx="5090">
                  <c:v>1.31</c:v>
                </c:pt>
                <c:pt idx="5091">
                  <c:v>2.09</c:v>
                </c:pt>
                <c:pt idx="5092">
                  <c:v>0.46</c:v>
                </c:pt>
                <c:pt idx="5093">
                  <c:v>1.78</c:v>
                </c:pt>
                <c:pt idx="5094">
                  <c:v>0.9</c:v>
                </c:pt>
                <c:pt idx="5095">
                  <c:v>1.03</c:v>
                </c:pt>
                <c:pt idx="5096">
                  <c:v>2.48</c:v>
                </c:pt>
                <c:pt idx="5097">
                  <c:v>1.1499999999999999</c:v>
                </c:pt>
                <c:pt idx="5098">
                  <c:v>1.04</c:v>
                </c:pt>
                <c:pt idx="5099">
                  <c:v>0.5</c:v>
                </c:pt>
                <c:pt idx="5100">
                  <c:v>0.81</c:v>
                </c:pt>
                <c:pt idx="5101">
                  <c:v>1.38</c:v>
                </c:pt>
                <c:pt idx="5102">
                  <c:v>1.57</c:v>
                </c:pt>
                <c:pt idx="5103">
                  <c:v>0.4</c:v>
                </c:pt>
                <c:pt idx="5104">
                  <c:v>0.89</c:v>
                </c:pt>
                <c:pt idx="5105">
                  <c:v>1.26</c:v>
                </c:pt>
                <c:pt idx="5106">
                  <c:v>0.72</c:v>
                </c:pt>
                <c:pt idx="5107">
                  <c:v>1.39</c:v>
                </c:pt>
                <c:pt idx="5108">
                  <c:v>0.93</c:v>
                </c:pt>
                <c:pt idx="5109">
                  <c:v>0.6</c:v>
                </c:pt>
                <c:pt idx="5110">
                  <c:v>1.58</c:v>
                </c:pt>
                <c:pt idx="5111">
                  <c:v>1.67</c:v>
                </c:pt>
                <c:pt idx="5112">
                  <c:v>1.9</c:v>
                </c:pt>
                <c:pt idx="5113">
                  <c:v>1.08</c:v>
                </c:pt>
                <c:pt idx="5114">
                  <c:v>0.64</c:v>
                </c:pt>
                <c:pt idx="5115">
                  <c:v>1.28</c:v>
                </c:pt>
                <c:pt idx="5116">
                  <c:v>0.51</c:v>
                </c:pt>
                <c:pt idx="5117">
                  <c:v>1.28</c:v>
                </c:pt>
                <c:pt idx="5118">
                  <c:v>1.54</c:v>
                </c:pt>
                <c:pt idx="5119">
                  <c:v>1.69</c:v>
                </c:pt>
                <c:pt idx="5120">
                  <c:v>0.6</c:v>
                </c:pt>
                <c:pt idx="5121">
                  <c:v>2.2799999999999998</c:v>
                </c:pt>
                <c:pt idx="5122">
                  <c:v>3.61</c:v>
                </c:pt>
                <c:pt idx="5123">
                  <c:v>0.92</c:v>
                </c:pt>
                <c:pt idx="5124">
                  <c:v>0.94</c:v>
                </c:pt>
                <c:pt idx="5125">
                  <c:v>1.3</c:v>
                </c:pt>
                <c:pt idx="5126">
                  <c:v>0.7</c:v>
                </c:pt>
                <c:pt idx="5127">
                  <c:v>1.33</c:v>
                </c:pt>
                <c:pt idx="5128">
                  <c:v>0.69</c:v>
                </c:pt>
                <c:pt idx="5129">
                  <c:v>2.98</c:v>
                </c:pt>
                <c:pt idx="5130">
                  <c:v>1.6</c:v>
                </c:pt>
                <c:pt idx="5131">
                  <c:v>0.81</c:v>
                </c:pt>
                <c:pt idx="5132">
                  <c:v>0.91</c:v>
                </c:pt>
                <c:pt idx="5133">
                  <c:v>0.7</c:v>
                </c:pt>
                <c:pt idx="5134">
                  <c:v>0.83</c:v>
                </c:pt>
                <c:pt idx="5135">
                  <c:v>2.1</c:v>
                </c:pt>
                <c:pt idx="5136">
                  <c:v>1.26</c:v>
                </c:pt>
                <c:pt idx="5137">
                  <c:v>1.28</c:v>
                </c:pt>
                <c:pt idx="5138">
                  <c:v>2.0499999999999998</c:v>
                </c:pt>
                <c:pt idx="5139">
                  <c:v>0.69</c:v>
                </c:pt>
                <c:pt idx="5140">
                  <c:v>1.81</c:v>
                </c:pt>
                <c:pt idx="5141">
                  <c:v>0.74</c:v>
                </c:pt>
                <c:pt idx="5142">
                  <c:v>2.19</c:v>
                </c:pt>
                <c:pt idx="5143">
                  <c:v>1.07</c:v>
                </c:pt>
                <c:pt idx="5144">
                  <c:v>1.31</c:v>
                </c:pt>
                <c:pt idx="5145">
                  <c:v>0.4</c:v>
                </c:pt>
                <c:pt idx="5146">
                  <c:v>1</c:v>
                </c:pt>
                <c:pt idx="5147">
                  <c:v>1.22</c:v>
                </c:pt>
                <c:pt idx="5148">
                  <c:v>0.52</c:v>
                </c:pt>
                <c:pt idx="5149">
                  <c:v>0.63</c:v>
                </c:pt>
                <c:pt idx="5150">
                  <c:v>0.83</c:v>
                </c:pt>
                <c:pt idx="5151">
                  <c:v>0.73</c:v>
                </c:pt>
                <c:pt idx="5152">
                  <c:v>0.72</c:v>
                </c:pt>
                <c:pt idx="5153">
                  <c:v>1.06</c:v>
                </c:pt>
                <c:pt idx="5154">
                  <c:v>1.1299999999999999</c:v>
                </c:pt>
                <c:pt idx="5155">
                  <c:v>0.47</c:v>
                </c:pt>
                <c:pt idx="5156">
                  <c:v>0.49</c:v>
                </c:pt>
                <c:pt idx="5157">
                  <c:v>1.66</c:v>
                </c:pt>
                <c:pt idx="5158">
                  <c:v>2.16</c:v>
                </c:pt>
                <c:pt idx="5159">
                  <c:v>1.74</c:v>
                </c:pt>
                <c:pt idx="5160">
                  <c:v>0.56000000000000005</c:v>
                </c:pt>
                <c:pt idx="5161">
                  <c:v>0.85</c:v>
                </c:pt>
                <c:pt idx="5162">
                  <c:v>0.48</c:v>
                </c:pt>
                <c:pt idx="5163">
                  <c:v>2.83</c:v>
                </c:pt>
                <c:pt idx="5164">
                  <c:v>1.05</c:v>
                </c:pt>
                <c:pt idx="5165">
                  <c:v>0.91</c:v>
                </c:pt>
                <c:pt idx="5166">
                  <c:v>0.99</c:v>
                </c:pt>
                <c:pt idx="5167">
                  <c:v>0.64</c:v>
                </c:pt>
                <c:pt idx="5168">
                  <c:v>2.0299999999999998</c:v>
                </c:pt>
                <c:pt idx="5169">
                  <c:v>2.2400000000000002</c:v>
                </c:pt>
                <c:pt idx="5170">
                  <c:v>3.35</c:v>
                </c:pt>
                <c:pt idx="5171">
                  <c:v>1.01</c:v>
                </c:pt>
                <c:pt idx="5172">
                  <c:v>0.57999999999999996</c:v>
                </c:pt>
                <c:pt idx="5173">
                  <c:v>0.54</c:v>
                </c:pt>
                <c:pt idx="5174">
                  <c:v>0.52</c:v>
                </c:pt>
                <c:pt idx="5175">
                  <c:v>0.82</c:v>
                </c:pt>
                <c:pt idx="5176">
                  <c:v>0.6</c:v>
                </c:pt>
                <c:pt idx="5177">
                  <c:v>0.56999999999999995</c:v>
                </c:pt>
                <c:pt idx="5178">
                  <c:v>0.9</c:v>
                </c:pt>
                <c:pt idx="5179">
                  <c:v>0.55000000000000004</c:v>
                </c:pt>
                <c:pt idx="5180">
                  <c:v>0.84</c:v>
                </c:pt>
                <c:pt idx="5181">
                  <c:v>1.34</c:v>
                </c:pt>
                <c:pt idx="5182">
                  <c:v>1.04</c:v>
                </c:pt>
                <c:pt idx="5183">
                  <c:v>1.62</c:v>
                </c:pt>
                <c:pt idx="5184">
                  <c:v>0.44</c:v>
                </c:pt>
                <c:pt idx="5185">
                  <c:v>1.47</c:v>
                </c:pt>
                <c:pt idx="5186">
                  <c:v>2.09</c:v>
                </c:pt>
                <c:pt idx="5187">
                  <c:v>0.52</c:v>
                </c:pt>
                <c:pt idx="5188">
                  <c:v>1.56</c:v>
                </c:pt>
                <c:pt idx="5189">
                  <c:v>1.24</c:v>
                </c:pt>
                <c:pt idx="5190">
                  <c:v>0.98</c:v>
                </c:pt>
                <c:pt idx="5191">
                  <c:v>1.59</c:v>
                </c:pt>
                <c:pt idx="5192">
                  <c:v>2.02</c:v>
                </c:pt>
                <c:pt idx="5193">
                  <c:v>0.97</c:v>
                </c:pt>
                <c:pt idx="5194">
                  <c:v>1.38</c:v>
                </c:pt>
                <c:pt idx="5195">
                  <c:v>1.55</c:v>
                </c:pt>
                <c:pt idx="5196">
                  <c:v>0.53</c:v>
                </c:pt>
                <c:pt idx="5197">
                  <c:v>0.64</c:v>
                </c:pt>
                <c:pt idx="5198">
                  <c:v>0.48</c:v>
                </c:pt>
                <c:pt idx="5199">
                  <c:v>1.47</c:v>
                </c:pt>
                <c:pt idx="5200">
                  <c:v>1.34</c:v>
                </c:pt>
                <c:pt idx="5201">
                  <c:v>0.96</c:v>
                </c:pt>
                <c:pt idx="5202">
                  <c:v>1.2</c:v>
                </c:pt>
                <c:pt idx="5203">
                  <c:v>0.55000000000000004</c:v>
                </c:pt>
                <c:pt idx="5204">
                  <c:v>0.52</c:v>
                </c:pt>
                <c:pt idx="5205">
                  <c:v>2.66</c:v>
                </c:pt>
                <c:pt idx="5206">
                  <c:v>0.67</c:v>
                </c:pt>
                <c:pt idx="5207">
                  <c:v>1.82</c:v>
                </c:pt>
                <c:pt idx="5208">
                  <c:v>0.8</c:v>
                </c:pt>
                <c:pt idx="5209">
                  <c:v>1.4</c:v>
                </c:pt>
                <c:pt idx="5210">
                  <c:v>0.9</c:v>
                </c:pt>
                <c:pt idx="5211">
                  <c:v>0.64</c:v>
                </c:pt>
                <c:pt idx="5212">
                  <c:v>2.9</c:v>
                </c:pt>
                <c:pt idx="5213">
                  <c:v>1.1399999999999999</c:v>
                </c:pt>
                <c:pt idx="5214">
                  <c:v>1.1499999999999999</c:v>
                </c:pt>
                <c:pt idx="5215">
                  <c:v>2.16</c:v>
                </c:pt>
                <c:pt idx="5216">
                  <c:v>0.59</c:v>
                </c:pt>
                <c:pt idx="5217">
                  <c:v>1.29</c:v>
                </c:pt>
                <c:pt idx="5218">
                  <c:v>2.08</c:v>
                </c:pt>
                <c:pt idx="5219">
                  <c:v>0.65</c:v>
                </c:pt>
                <c:pt idx="5220">
                  <c:v>0.6</c:v>
                </c:pt>
                <c:pt idx="5221">
                  <c:v>0.47</c:v>
                </c:pt>
                <c:pt idx="5222">
                  <c:v>2.4700000000000002</c:v>
                </c:pt>
                <c:pt idx="5223">
                  <c:v>1.77</c:v>
                </c:pt>
                <c:pt idx="5224">
                  <c:v>0.99</c:v>
                </c:pt>
                <c:pt idx="5225">
                  <c:v>0.91</c:v>
                </c:pt>
                <c:pt idx="5226">
                  <c:v>2.57</c:v>
                </c:pt>
                <c:pt idx="5227">
                  <c:v>1.1399999999999999</c:v>
                </c:pt>
                <c:pt idx="5228">
                  <c:v>2.57</c:v>
                </c:pt>
                <c:pt idx="5229">
                  <c:v>1.07</c:v>
                </c:pt>
                <c:pt idx="5230">
                  <c:v>0.42</c:v>
                </c:pt>
                <c:pt idx="5231">
                  <c:v>1.1399999999999999</c:v>
                </c:pt>
                <c:pt idx="5232">
                  <c:v>1.61</c:v>
                </c:pt>
                <c:pt idx="5233">
                  <c:v>2.16</c:v>
                </c:pt>
                <c:pt idx="5234">
                  <c:v>1.63</c:v>
                </c:pt>
                <c:pt idx="5235">
                  <c:v>1.05</c:v>
                </c:pt>
                <c:pt idx="5236">
                  <c:v>1.97</c:v>
                </c:pt>
                <c:pt idx="5237">
                  <c:v>0.76</c:v>
                </c:pt>
                <c:pt idx="5238">
                  <c:v>2.59</c:v>
                </c:pt>
                <c:pt idx="5239">
                  <c:v>0.96</c:v>
                </c:pt>
                <c:pt idx="5240">
                  <c:v>1.22</c:v>
                </c:pt>
                <c:pt idx="5241">
                  <c:v>0.86</c:v>
                </c:pt>
                <c:pt idx="5242">
                  <c:v>1.05</c:v>
                </c:pt>
                <c:pt idx="5243">
                  <c:v>0.55000000000000004</c:v>
                </c:pt>
                <c:pt idx="5244">
                  <c:v>1.08</c:v>
                </c:pt>
                <c:pt idx="5245">
                  <c:v>1.1599999999999999</c:v>
                </c:pt>
                <c:pt idx="5246">
                  <c:v>1.43</c:v>
                </c:pt>
                <c:pt idx="5247">
                  <c:v>0.81</c:v>
                </c:pt>
                <c:pt idx="5248">
                  <c:v>3.22</c:v>
                </c:pt>
                <c:pt idx="5249">
                  <c:v>0.55000000000000004</c:v>
                </c:pt>
                <c:pt idx="5250">
                  <c:v>0.7</c:v>
                </c:pt>
                <c:pt idx="5251">
                  <c:v>0.8</c:v>
                </c:pt>
                <c:pt idx="5252">
                  <c:v>1.86</c:v>
                </c:pt>
                <c:pt idx="5253">
                  <c:v>1.56</c:v>
                </c:pt>
                <c:pt idx="5254">
                  <c:v>0.9</c:v>
                </c:pt>
                <c:pt idx="5255">
                  <c:v>0.89</c:v>
                </c:pt>
                <c:pt idx="5256">
                  <c:v>1.8</c:v>
                </c:pt>
                <c:pt idx="5257">
                  <c:v>0.67</c:v>
                </c:pt>
                <c:pt idx="5258">
                  <c:v>0.76</c:v>
                </c:pt>
                <c:pt idx="5259">
                  <c:v>0.83</c:v>
                </c:pt>
                <c:pt idx="5260">
                  <c:v>1.6</c:v>
                </c:pt>
                <c:pt idx="5261">
                  <c:v>1.1499999999999999</c:v>
                </c:pt>
                <c:pt idx="5262">
                  <c:v>1.9</c:v>
                </c:pt>
                <c:pt idx="5263">
                  <c:v>1.8</c:v>
                </c:pt>
                <c:pt idx="5264">
                  <c:v>1.06</c:v>
                </c:pt>
                <c:pt idx="5265">
                  <c:v>2.06</c:v>
                </c:pt>
                <c:pt idx="5266">
                  <c:v>0.9</c:v>
                </c:pt>
                <c:pt idx="5267">
                  <c:v>1.51</c:v>
                </c:pt>
                <c:pt idx="5268">
                  <c:v>1.51</c:v>
                </c:pt>
                <c:pt idx="5269">
                  <c:v>1.38</c:v>
                </c:pt>
                <c:pt idx="5270">
                  <c:v>0.55000000000000004</c:v>
                </c:pt>
                <c:pt idx="5271">
                  <c:v>1.79</c:v>
                </c:pt>
                <c:pt idx="5272">
                  <c:v>1.3</c:v>
                </c:pt>
                <c:pt idx="5273">
                  <c:v>0.53</c:v>
                </c:pt>
                <c:pt idx="5274">
                  <c:v>0.42</c:v>
                </c:pt>
                <c:pt idx="5275">
                  <c:v>0.43</c:v>
                </c:pt>
                <c:pt idx="5276">
                  <c:v>3.29</c:v>
                </c:pt>
                <c:pt idx="5277">
                  <c:v>0.54</c:v>
                </c:pt>
                <c:pt idx="5278">
                  <c:v>1.1499999999999999</c:v>
                </c:pt>
                <c:pt idx="5279">
                  <c:v>1.1000000000000001</c:v>
                </c:pt>
                <c:pt idx="5280">
                  <c:v>0.99</c:v>
                </c:pt>
                <c:pt idx="5281">
                  <c:v>1.99</c:v>
                </c:pt>
                <c:pt idx="5282">
                  <c:v>1.37</c:v>
                </c:pt>
                <c:pt idx="5283">
                  <c:v>0.64</c:v>
                </c:pt>
                <c:pt idx="5284">
                  <c:v>0.76</c:v>
                </c:pt>
                <c:pt idx="5285">
                  <c:v>0.72</c:v>
                </c:pt>
                <c:pt idx="5286">
                  <c:v>1.1599999999999999</c:v>
                </c:pt>
                <c:pt idx="5287">
                  <c:v>2.09</c:v>
                </c:pt>
                <c:pt idx="5288">
                  <c:v>0.78</c:v>
                </c:pt>
                <c:pt idx="5289">
                  <c:v>1.82</c:v>
                </c:pt>
                <c:pt idx="5290">
                  <c:v>0.6</c:v>
                </c:pt>
                <c:pt idx="5291">
                  <c:v>1.1599999999999999</c:v>
                </c:pt>
                <c:pt idx="5292">
                  <c:v>1.89</c:v>
                </c:pt>
                <c:pt idx="5293">
                  <c:v>0.49</c:v>
                </c:pt>
                <c:pt idx="5294">
                  <c:v>1.68</c:v>
                </c:pt>
                <c:pt idx="5295">
                  <c:v>0.84</c:v>
                </c:pt>
                <c:pt idx="5296">
                  <c:v>1.05</c:v>
                </c:pt>
                <c:pt idx="5297">
                  <c:v>1.93</c:v>
                </c:pt>
                <c:pt idx="5298">
                  <c:v>0.95</c:v>
                </c:pt>
                <c:pt idx="5299">
                  <c:v>0.86</c:v>
                </c:pt>
                <c:pt idx="5300">
                  <c:v>0.48</c:v>
                </c:pt>
                <c:pt idx="5301">
                  <c:v>0.71</c:v>
                </c:pt>
                <c:pt idx="5302">
                  <c:v>1.1299999999999999</c:v>
                </c:pt>
                <c:pt idx="5303">
                  <c:v>1.31</c:v>
                </c:pt>
                <c:pt idx="5304">
                  <c:v>0.39</c:v>
                </c:pt>
                <c:pt idx="5305">
                  <c:v>0.86</c:v>
                </c:pt>
                <c:pt idx="5306">
                  <c:v>1.2</c:v>
                </c:pt>
                <c:pt idx="5307">
                  <c:v>0.73</c:v>
                </c:pt>
                <c:pt idx="5308">
                  <c:v>1.26</c:v>
                </c:pt>
                <c:pt idx="5309">
                  <c:v>0.94</c:v>
                </c:pt>
                <c:pt idx="5310">
                  <c:v>0.54</c:v>
                </c:pt>
                <c:pt idx="5311">
                  <c:v>1.55</c:v>
                </c:pt>
                <c:pt idx="5312">
                  <c:v>1.3</c:v>
                </c:pt>
                <c:pt idx="5313">
                  <c:v>1.63</c:v>
                </c:pt>
                <c:pt idx="5314">
                  <c:v>1.08</c:v>
                </c:pt>
                <c:pt idx="5315">
                  <c:v>0.71</c:v>
                </c:pt>
                <c:pt idx="5316">
                  <c:v>1.17</c:v>
                </c:pt>
                <c:pt idx="5317">
                  <c:v>0.52</c:v>
                </c:pt>
                <c:pt idx="5318">
                  <c:v>1.22</c:v>
                </c:pt>
                <c:pt idx="5319">
                  <c:v>1.39</c:v>
                </c:pt>
                <c:pt idx="5320">
                  <c:v>1.46</c:v>
                </c:pt>
                <c:pt idx="5321">
                  <c:v>0.69</c:v>
                </c:pt>
                <c:pt idx="5322">
                  <c:v>1.53</c:v>
                </c:pt>
                <c:pt idx="5323">
                  <c:v>3.24</c:v>
                </c:pt>
                <c:pt idx="5324">
                  <c:v>0.96</c:v>
                </c:pt>
                <c:pt idx="5325">
                  <c:v>0.85</c:v>
                </c:pt>
                <c:pt idx="5326">
                  <c:v>1.0900000000000001</c:v>
                </c:pt>
                <c:pt idx="5327">
                  <c:v>0.66</c:v>
                </c:pt>
                <c:pt idx="5328">
                  <c:v>1.05</c:v>
                </c:pt>
                <c:pt idx="5329">
                  <c:v>0.6</c:v>
                </c:pt>
                <c:pt idx="5330">
                  <c:v>2.3199999999999981</c:v>
                </c:pt>
                <c:pt idx="5331">
                  <c:v>1.29</c:v>
                </c:pt>
                <c:pt idx="5332">
                  <c:v>0.8</c:v>
                </c:pt>
                <c:pt idx="5333">
                  <c:v>0.81</c:v>
                </c:pt>
                <c:pt idx="5334">
                  <c:v>0.6</c:v>
                </c:pt>
                <c:pt idx="5335">
                  <c:v>0.7</c:v>
                </c:pt>
                <c:pt idx="5336">
                  <c:v>1.95</c:v>
                </c:pt>
                <c:pt idx="5337">
                  <c:v>0.98</c:v>
                </c:pt>
                <c:pt idx="5338">
                  <c:v>1.1399999999999999</c:v>
                </c:pt>
                <c:pt idx="5339">
                  <c:v>1.57</c:v>
                </c:pt>
                <c:pt idx="5340">
                  <c:v>0.68</c:v>
                </c:pt>
                <c:pt idx="5341">
                  <c:v>1.46</c:v>
                </c:pt>
                <c:pt idx="5342">
                  <c:v>0.65</c:v>
                </c:pt>
                <c:pt idx="5343">
                  <c:v>1.7</c:v>
                </c:pt>
                <c:pt idx="5344">
                  <c:v>0.75</c:v>
                </c:pt>
                <c:pt idx="5345">
                  <c:v>0.98</c:v>
                </c:pt>
                <c:pt idx="5346">
                  <c:v>0.38</c:v>
                </c:pt>
                <c:pt idx="5347">
                  <c:v>0.84</c:v>
                </c:pt>
                <c:pt idx="5348">
                  <c:v>1.1000000000000001</c:v>
                </c:pt>
                <c:pt idx="5349">
                  <c:v>0.47</c:v>
                </c:pt>
                <c:pt idx="5350">
                  <c:v>0.55000000000000004</c:v>
                </c:pt>
                <c:pt idx="5351">
                  <c:v>0.74</c:v>
                </c:pt>
                <c:pt idx="5352">
                  <c:v>0.77</c:v>
                </c:pt>
                <c:pt idx="5353">
                  <c:v>0.74</c:v>
                </c:pt>
                <c:pt idx="5354">
                  <c:v>0.89</c:v>
                </c:pt>
                <c:pt idx="5355">
                  <c:v>1.04</c:v>
                </c:pt>
                <c:pt idx="5356">
                  <c:v>0.49</c:v>
                </c:pt>
                <c:pt idx="5357">
                  <c:v>0.51</c:v>
                </c:pt>
                <c:pt idx="5358">
                  <c:v>1.35</c:v>
                </c:pt>
                <c:pt idx="5359">
                  <c:v>1.64</c:v>
                </c:pt>
                <c:pt idx="5360">
                  <c:v>1.33</c:v>
                </c:pt>
                <c:pt idx="5361">
                  <c:v>0.56999999999999995</c:v>
                </c:pt>
                <c:pt idx="5362">
                  <c:v>0.79</c:v>
                </c:pt>
                <c:pt idx="5363">
                  <c:v>0.43</c:v>
                </c:pt>
                <c:pt idx="5364">
                  <c:v>2.4500000000000002</c:v>
                </c:pt>
                <c:pt idx="5365">
                  <c:v>0.99</c:v>
                </c:pt>
                <c:pt idx="5366">
                  <c:v>0.77</c:v>
                </c:pt>
                <c:pt idx="5367">
                  <c:v>0.9</c:v>
                </c:pt>
                <c:pt idx="5368">
                  <c:v>0.64</c:v>
                </c:pt>
                <c:pt idx="5369">
                  <c:v>1.72</c:v>
                </c:pt>
                <c:pt idx="5370">
                  <c:v>1.87</c:v>
                </c:pt>
                <c:pt idx="5371">
                  <c:v>2.86</c:v>
                </c:pt>
                <c:pt idx="5372">
                  <c:v>1.05</c:v>
                </c:pt>
                <c:pt idx="5373">
                  <c:v>0.57999999999999996</c:v>
                </c:pt>
                <c:pt idx="5374">
                  <c:v>0.5</c:v>
                </c:pt>
                <c:pt idx="5375">
                  <c:v>0.53</c:v>
                </c:pt>
                <c:pt idx="5376">
                  <c:v>0.72</c:v>
                </c:pt>
                <c:pt idx="5377">
                  <c:v>0.67</c:v>
                </c:pt>
                <c:pt idx="5378">
                  <c:v>0.55000000000000004</c:v>
                </c:pt>
                <c:pt idx="5379">
                  <c:v>0.79</c:v>
                </c:pt>
                <c:pt idx="5380">
                  <c:v>0.56000000000000005</c:v>
                </c:pt>
                <c:pt idx="5381">
                  <c:v>0.73</c:v>
                </c:pt>
                <c:pt idx="5382">
                  <c:v>1.08</c:v>
                </c:pt>
                <c:pt idx="5383">
                  <c:v>0.82</c:v>
                </c:pt>
                <c:pt idx="5384">
                  <c:v>1.39</c:v>
                </c:pt>
                <c:pt idx="5385">
                  <c:v>0.44</c:v>
                </c:pt>
                <c:pt idx="5386">
                  <c:v>1.27</c:v>
                </c:pt>
                <c:pt idx="5387">
                  <c:v>1.5</c:v>
                </c:pt>
                <c:pt idx="5388">
                  <c:v>0.55000000000000004</c:v>
                </c:pt>
                <c:pt idx="5389">
                  <c:v>1.25</c:v>
                </c:pt>
                <c:pt idx="5390">
                  <c:v>1.07</c:v>
                </c:pt>
                <c:pt idx="5391">
                  <c:v>0.77</c:v>
                </c:pt>
                <c:pt idx="5392">
                  <c:v>1.62</c:v>
                </c:pt>
                <c:pt idx="5393">
                  <c:v>1.6</c:v>
                </c:pt>
                <c:pt idx="5394">
                  <c:v>0.77</c:v>
                </c:pt>
                <c:pt idx="5395">
                  <c:v>1.34</c:v>
                </c:pt>
                <c:pt idx="5396">
                  <c:v>1.1200000000000001</c:v>
                </c:pt>
                <c:pt idx="5397">
                  <c:v>0.48</c:v>
                </c:pt>
                <c:pt idx="5398">
                  <c:v>0.57999999999999996</c:v>
                </c:pt>
                <c:pt idx="5399">
                  <c:v>0.48</c:v>
                </c:pt>
                <c:pt idx="5400">
                  <c:v>1.26</c:v>
                </c:pt>
                <c:pt idx="5401">
                  <c:v>1.1399999999999999</c:v>
                </c:pt>
                <c:pt idx="5402">
                  <c:v>0.78</c:v>
                </c:pt>
                <c:pt idx="5403">
                  <c:v>1.06</c:v>
                </c:pt>
                <c:pt idx="5404">
                  <c:v>0.53</c:v>
                </c:pt>
                <c:pt idx="5405">
                  <c:v>0.56000000000000005</c:v>
                </c:pt>
                <c:pt idx="5406">
                  <c:v>1.92</c:v>
                </c:pt>
                <c:pt idx="5407">
                  <c:v>0.6</c:v>
                </c:pt>
                <c:pt idx="5408">
                  <c:v>1.86</c:v>
                </c:pt>
                <c:pt idx="5409">
                  <c:v>0.65</c:v>
                </c:pt>
                <c:pt idx="5410">
                  <c:v>1.23</c:v>
                </c:pt>
                <c:pt idx="5411">
                  <c:v>0.74</c:v>
                </c:pt>
                <c:pt idx="5412">
                  <c:v>0.6</c:v>
                </c:pt>
                <c:pt idx="5413">
                  <c:v>2.9</c:v>
                </c:pt>
                <c:pt idx="5414">
                  <c:v>0.96</c:v>
                </c:pt>
                <c:pt idx="5415">
                  <c:v>1.18</c:v>
                </c:pt>
                <c:pt idx="5416">
                  <c:v>1.66</c:v>
                </c:pt>
                <c:pt idx="5417">
                  <c:v>0.53</c:v>
                </c:pt>
                <c:pt idx="5418">
                  <c:v>1.1200000000000001</c:v>
                </c:pt>
                <c:pt idx="5419">
                  <c:v>1.52</c:v>
                </c:pt>
                <c:pt idx="5420">
                  <c:v>0.61</c:v>
                </c:pt>
                <c:pt idx="5421">
                  <c:v>0.63</c:v>
                </c:pt>
                <c:pt idx="5422">
                  <c:v>0.49</c:v>
                </c:pt>
                <c:pt idx="5423">
                  <c:v>1.86</c:v>
                </c:pt>
                <c:pt idx="5424">
                  <c:v>1.54</c:v>
                </c:pt>
                <c:pt idx="5425">
                  <c:v>0.89</c:v>
                </c:pt>
                <c:pt idx="5426">
                  <c:v>0.8</c:v>
                </c:pt>
                <c:pt idx="5427">
                  <c:v>1.95</c:v>
                </c:pt>
                <c:pt idx="5428">
                  <c:v>0.89</c:v>
                </c:pt>
                <c:pt idx="5429">
                  <c:v>0.42</c:v>
                </c:pt>
                <c:pt idx="5430">
                  <c:v>1.05</c:v>
                </c:pt>
                <c:pt idx="5431">
                  <c:v>0.28999999999999998</c:v>
                </c:pt>
                <c:pt idx="5432">
                  <c:v>1.06</c:v>
                </c:pt>
                <c:pt idx="5433">
                  <c:v>1.08</c:v>
                </c:pt>
                <c:pt idx="5434">
                  <c:v>1.21</c:v>
                </c:pt>
                <c:pt idx="5435">
                  <c:v>0.88</c:v>
                </c:pt>
                <c:pt idx="5436">
                  <c:v>0.99</c:v>
                </c:pt>
                <c:pt idx="5437">
                  <c:v>1.17</c:v>
                </c:pt>
                <c:pt idx="5438">
                  <c:v>0.57999999999999996</c:v>
                </c:pt>
                <c:pt idx="5439">
                  <c:v>1.76</c:v>
                </c:pt>
                <c:pt idx="5440">
                  <c:v>0.8</c:v>
                </c:pt>
                <c:pt idx="5441">
                  <c:v>1.05</c:v>
                </c:pt>
                <c:pt idx="5442">
                  <c:v>0.63</c:v>
                </c:pt>
                <c:pt idx="5443">
                  <c:v>0.61</c:v>
                </c:pt>
                <c:pt idx="5444">
                  <c:v>0.35</c:v>
                </c:pt>
                <c:pt idx="5445">
                  <c:v>0.68</c:v>
                </c:pt>
                <c:pt idx="5446">
                  <c:v>1.47</c:v>
                </c:pt>
                <c:pt idx="5447">
                  <c:v>0.89</c:v>
                </c:pt>
                <c:pt idx="5448">
                  <c:v>0.75</c:v>
                </c:pt>
                <c:pt idx="5449">
                  <c:v>2.25</c:v>
                </c:pt>
                <c:pt idx="5450">
                  <c:v>0.42</c:v>
                </c:pt>
                <c:pt idx="5451">
                  <c:v>0.35</c:v>
                </c:pt>
                <c:pt idx="5452">
                  <c:v>0.43</c:v>
                </c:pt>
                <c:pt idx="5453">
                  <c:v>2.5499999999999998</c:v>
                </c:pt>
                <c:pt idx="5454">
                  <c:v>1.42</c:v>
                </c:pt>
                <c:pt idx="5455">
                  <c:v>0.71</c:v>
                </c:pt>
                <c:pt idx="5456">
                  <c:v>0.56000000000000005</c:v>
                </c:pt>
                <c:pt idx="5457">
                  <c:v>0.93</c:v>
                </c:pt>
                <c:pt idx="5458">
                  <c:v>0.57999999999999996</c:v>
                </c:pt>
                <c:pt idx="5459">
                  <c:v>0.66</c:v>
                </c:pt>
                <c:pt idx="5460">
                  <c:v>0.55000000000000004</c:v>
                </c:pt>
                <c:pt idx="5461">
                  <c:v>1.58</c:v>
                </c:pt>
                <c:pt idx="5462">
                  <c:v>0.8</c:v>
                </c:pt>
                <c:pt idx="5463">
                  <c:v>1.1200000000000001</c:v>
                </c:pt>
                <c:pt idx="5464">
                  <c:v>2.72</c:v>
                </c:pt>
                <c:pt idx="5465">
                  <c:v>1.02</c:v>
                </c:pt>
                <c:pt idx="5466">
                  <c:v>2.2200000000000002</c:v>
                </c:pt>
                <c:pt idx="5467">
                  <c:v>0.81</c:v>
                </c:pt>
                <c:pt idx="5468">
                  <c:v>1.68</c:v>
                </c:pt>
                <c:pt idx="5469">
                  <c:v>1.28</c:v>
                </c:pt>
                <c:pt idx="5470">
                  <c:v>0.76</c:v>
                </c:pt>
                <c:pt idx="5471">
                  <c:v>0.41</c:v>
                </c:pt>
                <c:pt idx="5472">
                  <c:v>1.04</c:v>
                </c:pt>
                <c:pt idx="5473">
                  <c:v>0.79</c:v>
                </c:pt>
                <c:pt idx="5474">
                  <c:v>0.35</c:v>
                </c:pt>
                <c:pt idx="5475">
                  <c:v>0.34</c:v>
                </c:pt>
                <c:pt idx="5476">
                  <c:v>0.35</c:v>
                </c:pt>
                <c:pt idx="5477">
                  <c:v>1.88</c:v>
                </c:pt>
                <c:pt idx="5478">
                  <c:v>0.4</c:v>
                </c:pt>
                <c:pt idx="5479">
                  <c:v>0.79</c:v>
                </c:pt>
                <c:pt idx="5480">
                  <c:v>0.67</c:v>
                </c:pt>
                <c:pt idx="5481">
                  <c:v>0.94</c:v>
                </c:pt>
                <c:pt idx="5482">
                  <c:v>1.03</c:v>
                </c:pt>
                <c:pt idx="5483">
                  <c:v>1.35</c:v>
                </c:pt>
                <c:pt idx="5484">
                  <c:v>0.46</c:v>
                </c:pt>
                <c:pt idx="5485">
                  <c:v>0.78</c:v>
                </c:pt>
                <c:pt idx="5486">
                  <c:v>0.54</c:v>
                </c:pt>
                <c:pt idx="5487">
                  <c:v>1.35</c:v>
                </c:pt>
                <c:pt idx="5488">
                  <c:v>2.27</c:v>
                </c:pt>
                <c:pt idx="5489">
                  <c:v>0.51</c:v>
                </c:pt>
                <c:pt idx="5490">
                  <c:v>2.58</c:v>
                </c:pt>
                <c:pt idx="5491">
                  <c:v>0.44</c:v>
                </c:pt>
                <c:pt idx="5492">
                  <c:v>1.03</c:v>
                </c:pt>
                <c:pt idx="5493">
                  <c:v>1.24</c:v>
                </c:pt>
                <c:pt idx="5494">
                  <c:v>0.34</c:v>
                </c:pt>
                <c:pt idx="5495">
                  <c:v>0.85</c:v>
                </c:pt>
                <c:pt idx="5496">
                  <c:v>0.59</c:v>
                </c:pt>
                <c:pt idx="5497">
                  <c:v>0.69</c:v>
                </c:pt>
                <c:pt idx="5498">
                  <c:v>2.2400000000000002</c:v>
                </c:pt>
                <c:pt idx="5499">
                  <c:v>0.72</c:v>
                </c:pt>
                <c:pt idx="5500">
                  <c:v>0.83</c:v>
                </c:pt>
                <c:pt idx="5501">
                  <c:v>0.35</c:v>
                </c:pt>
                <c:pt idx="5502">
                  <c:v>0.46</c:v>
                </c:pt>
                <c:pt idx="5503">
                  <c:v>1.05</c:v>
                </c:pt>
                <c:pt idx="5504">
                  <c:v>1.05</c:v>
                </c:pt>
                <c:pt idx="5505">
                  <c:v>0.28999999999999998</c:v>
                </c:pt>
                <c:pt idx="5506">
                  <c:v>0.53</c:v>
                </c:pt>
                <c:pt idx="5507">
                  <c:v>0.84</c:v>
                </c:pt>
                <c:pt idx="5508">
                  <c:v>0.41</c:v>
                </c:pt>
                <c:pt idx="5509">
                  <c:v>0.77</c:v>
                </c:pt>
                <c:pt idx="5510">
                  <c:v>0.51</c:v>
                </c:pt>
                <c:pt idx="5511">
                  <c:v>0.38</c:v>
                </c:pt>
                <c:pt idx="5512">
                  <c:v>0.86</c:v>
                </c:pt>
                <c:pt idx="5513">
                  <c:v>1.42</c:v>
                </c:pt>
                <c:pt idx="5514">
                  <c:v>1.34</c:v>
                </c:pt>
                <c:pt idx="5515">
                  <c:v>0.67</c:v>
                </c:pt>
                <c:pt idx="5516">
                  <c:v>0.35</c:v>
                </c:pt>
                <c:pt idx="5517">
                  <c:v>0.83</c:v>
                </c:pt>
                <c:pt idx="5518">
                  <c:v>0.31</c:v>
                </c:pt>
                <c:pt idx="5519">
                  <c:v>1.01</c:v>
                </c:pt>
                <c:pt idx="5520">
                  <c:v>1.1599999999999999</c:v>
                </c:pt>
                <c:pt idx="5521">
                  <c:v>1.26</c:v>
                </c:pt>
                <c:pt idx="5522">
                  <c:v>0.46</c:v>
                </c:pt>
                <c:pt idx="5523">
                  <c:v>2.89</c:v>
                </c:pt>
                <c:pt idx="5524">
                  <c:v>1.87</c:v>
                </c:pt>
                <c:pt idx="5525">
                  <c:v>0.68</c:v>
                </c:pt>
                <c:pt idx="5526">
                  <c:v>0.62</c:v>
                </c:pt>
                <c:pt idx="5527">
                  <c:v>0.83</c:v>
                </c:pt>
                <c:pt idx="5528">
                  <c:v>0.45</c:v>
                </c:pt>
                <c:pt idx="5529">
                  <c:v>1.05</c:v>
                </c:pt>
                <c:pt idx="5530">
                  <c:v>0.48</c:v>
                </c:pt>
                <c:pt idx="5531">
                  <c:v>2.4900000000000002</c:v>
                </c:pt>
                <c:pt idx="5532">
                  <c:v>1.1599999999999999</c:v>
                </c:pt>
                <c:pt idx="5533">
                  <c:v>0.48</c:v>
                </c:pt>
                <c:pt idx="5534">
                  <c:v>0.73</c:v>
                </c:pt>
                <c:pt idx="5535">
                  <c:v>0.55000000000000004</c:v>
                </c:pt>
                <c:pt idx="5536">
                  <c:v>0.65</c:v>
                </c:pt>
                <c:pt idx="5537">
                  <c:v>1.34</c:v>
                </c:pt>
                <c:pt idx="5538">
                  <c:v>1.1499999999999999</c:v>
                </c:pt>
                <c:pt idx="5539">
                  <c:v>0.71</c:v>
                </c:pt>
                <c:pt idx="5540">
                  <c:v>1.69</c:v>
                </c:pt>
                <c:pt idx="5541">
                  <c:v>0.42</c:v>
                </c:pt>
                <c:pt idx="5542">
                  <c:v>1.32</c:v>
                </c:pt>
                <c:pt idx="5543">
                  <c:v>0.56999999999999995</c:v>
                </c:pt>
                <c:pt idx="5544">
                  <c:v>2.0499999999999998</c:v>
                </c:pt>
                <c:pt idx="5545">
                  <c:v>0.86</c:v>
                </c:pt>
                <c:pt idx="5546">
                  <c:v>1.1000000000000001</c:v>
                </c:pt>
                <c:pt idx="5547">
                  <c:v>0.31</c:v>
                </c:pt>
                <c:pt idx="5548">
                  <c:v>0.64</c:v>
                </c:pt>
                <c:pt idx="5549">
                  <c:v>0.77</c:v>
                </c:pt>
                <c:pt idx="5550">
                  <c:v>0.33</c:v>
                </c:pt>
                <c:pt idx="5551">
                  <c:v>0.44</c:v>
                </c:pt>
                <c:pt idx="5552">
                  <c:v>0.61</c:v>
                </c:pt>
                <c:pt idx="5553">
                  <c:v>0.43</c:v>
                </c:pt>
                <c:pt idx="5554">
                  <c:v>0.45</c:v>
                </c:pt>
                <c:pt idx="5555">
                  <c:v>0.7</c:v>
                </c:pt>
                <c:pt idx="5556">
                  <c:v>0.59</c:v>
                </c:pt>
                <c:pt idx="5557">
                  <c:v>0.28999999999999998</c:v>
                </c:pt>
                <c:pt idx="5558">
                  <c:v>0.28999999999999998</c:v>
                </c:pt>
                <c:pt idx="5559">
                  <c:v>1.21</c:v>
                </c:pt>
                <c:pt idx="5560">
                  <c:v>1.6</c:v>
                </c:pt>
                <c:pt idx="5561">
                  <c:v>1.26</c:v>
                </c:pt>
                <c:pt idx="5562">
                  <c:v>0.39</c:v>
                </c:pt>
                <c:pt idx="5563">
                  <c:v>0.61</c:v>
                </c:pt>
                <c:pt idx="5564">
                  <c:v>0.34</c:v>
                </c:pt>
                <c:pt idx="5565">
                  <c:v>1.44</c:v>
                </c:pt>
                <c:pt idx="5566">
                  <c:v>0.83</c:v>
                </c:pt>
                <c:pt idx="5567">
                  <c:v>0.6</c:v>
                </c:pt>
                <c:pt idx="5568">
                  <c:v>0.69</c:v>
                </c:pt>
                <c:pt idx="5569">
                  <c:v>0.32</c:v>
                </c:pt>
                <c:pt idx="5570">
                  <c:v>1.26</c:v>
                </c:pt>
                <c:pt idx="5571">
                  <c:v>1.6</c:v>
                </c:pt>
                <c:pt idx="5572">
                  <c:v>1.96</c:v>
                </c:pt>
                <c:pt idx="5573">
                  <c:v>0.57999999999999996</c:v>
                </c:pt>
                <c:pt idx="5574">
                  <c:v>0.38</c:v>
                </c:pt>
                <c:pt idx="5575">
                  <c:v>0.38</c:v>
                </c:pt>
                <c:pt idx="5576">
                  <c:v>0.33</c:v>
                </c:pt>
                <c:pt idx="5577">
                  <c:v>0.61</c:v>
                </c:pt>
                <c:pt idx="5578">
                  <c:v>0.33</c:v>
                </c:pt>
                <c:pt idx="5579">
                  <c:v>0.4</c:v>
                </c:pt>
                <c:pt idx="5580">
                  <c:v>0.56999999999999995</c:v>
                </c:pt>
                <c:pt idx="5581">
                  <c:v>0.34</c:v>
                </c:pt>
                <c:pt idx="5582">
                  <c:v>0.65</c:v>
                </c:pt>
                <c:pt idx="5583">
                  <c:v>1.1499999999999999</c:v>
                </c:pt>
                <c:pt idx="5584">
                  <c:v>0.92</c:v>
                </c:pt>
                <c:pt idx="5585">
                  <c:v>1.02</c:v>
                </c:pt>
                <c:pt idx="5586">
                  <c:v>0.28999999999999998</c:v>
                </c:pt>
                <c:pt idx="5587">
                  <c:v>1.1100000000000001</c:v>
                </c:pt>
                <c:pt idx="5588">
                  <c:v>2.27</c:v>
                </c:pt>
                <c:pt idx="5589">
                  <c:v>0.3</c:v>
                </c:pt>
                <c:pt idx="5590">
                  <c:v>1.1200000000000001</c:v>
                </c:pt>
                <c:pt idx="5591">
                  <c:v>1.07</c:v>
                </c:pt>
                <c:pt idx="5592">
                  <c:v>0.86</c:v>
                </c:pt>
                <c:pt idx="5593">
                  <c:v>0.8</c:v>
                </c:pt>
                <c:pt idx="5594">
                  <c:v>1.41</c:v>
                </c:pt>
                <c:pt idx="5595">
                  <c:v>0.87</c:v>
                </c:pt>
                <c:pt idx="5596">
                  <c:v>0.65</c:v>
                </c:pt>
                <c:pt idx="5597">
                  <c:v>1.52</c:v>
                </c:pt>
                <c:pt idx="5598">
                  <c:v>0.35</c:v>
                </c:pt>
                <c:pt idx="5599">
                  <c:v>0.45</c:v>
                </c:pt>
                <c:pt idx="5600">
                  <c:v>0.28000000000000003</c:v>
                </c:pt>
                <c:pt idx="5601">
                  <c:v>1.21</c:v>
                </c:pt>
                <c:pt idx="5602">
                  <c:v>0.91</c:v>
                </c:pt>
                <c:pt idx="5603">
                  <c:v>0.72</c:v>
                </c:pt>
                <c:pt idx="5604">
                  <c:v>0.79</c:v>
                </c:pt>
                <c:pt idx="5605">
                  <c:v>0.38</c:v>
                </c:pt>
                <c:pt idx="5606">
                  <c:v>0.32</c:v>
                </c:pt>
                <c:pt idx="5607">
                  <c:v>2.86</c:v>
                </c:pt>
                <c:pt idx="5608">
                  <c:v>0.44</c:v>
                </c:pt>
                <c:pt idx="5609">
                  <c:v>0.84</c:v>
                </c:pt>
                <c:pt idx="5610">
                  <c:v>0.57999999999999996</c:v>
                </c:pt>
                <c:pt idx="5611">
                  <c:v>0.81</c:v>
                </c:pt>
                <c:pt idx="5612">
                  <c:v>0.69</c:v>
                </c:pt>
                <c:pt idx="5613">
                  <c:v>0.42</c:v>
                </c:pt>
                <c:pt idx="5614">
                  <c:v>1.18</c:v>
                </c:pt>
                <c:pt idx="5615">
                  <c:v>0.92</c:v>
                </c:pt>
                <c:pt idx="5616">
                  <c:v>0.72</c:v>
                </c:pt>
                <c:pt idx="5617">
                  <c:v>1.81</c:v>
                </c:pt>
                <c:pt idx="5618">
                  <c:v>0.43</c:v>
                </c:pt>
                <c:pt idx="5619">
                  <c:v>0.95</c:v>
                </c:pt>
                <c:pt idx="5620">
                  <c:v>1.94</c:v>
                </c:pt>
                <c:pt idx="5621">
                  <c:v>0.33</c:v>
                </c:pt>
                <c:pt idx="5622">
                  <c:v>0.36</c:v>
                </c:pt>
                <c:pt idx="5623">
                  <c:v>0.32</c:v>
                </c:pt>
                <c:pt idx="5624">
                  <c:v>2.19</c:v>
                </c:pt>
                <c:pt idx="5625">
                  <c:v>1.2</c:v>
                </c:pt>
                <c:pt idx="5626">
                  <c:v>0.65</c:v>
                </c:pt>
                <c:pt idx="5627">
                  <c:v>0.6</c:v>
                </c:pt>
                <c:pt idx="5628">
                  <c:v>1.75</c:v>
                </c:pt>
                <c:pt idx="5629">
                  <c:v>0.83</c:v>
                </c:pt>
                <c:pt idx="5630">
                  <c:v>0.44</c:v>
                </c:pt>
                <c:pt idx="5631">
                  <c:v>0.76</c:v>
                </c:pt>
                <c:pt idx="5632">
                  <c:v>0.34</c:v>
                </c:pt>
                <c:pt idx="5633">
                  <c:v>0.88</c:v>
                </c:pt>
                <c:pt idx="5634">
                  <c:v>0.97</c:v>
                </c:pt>
                <c:pt idx="5635">
                  <c:v>1.3</c:v>
                </c:pt>
                <c:pt idx="5636">
                  <c:v>0.93</c:v>
                </c:pt>
                <c:pt idx="5637">
                  <c:v>0.82</c:v>
                </c:pt>
                <c:pt idx="5638">
                  <c:v>1.29</c:v>
                </c:pt>
                <c:pt idx="5639">
                  <c:v>0.56000000000000005</c:v>
                </c:pt>
                <c:pt idx="5640">
                  <c:v>1.58</c:v>
                </c:pt>
                <c:pt idx="5641">
                  <c:v>0.77</c:v>
                </c:pt>
                <c:pt idx="5642">
                  <c:v>0.96</c:v>
                </c:pt>
                <c:pt idx="5643">
                  <c:v>0.61</c:v>
                </c:pt>
                <c:pt idx="5644">
                  <c:v>0.63</c:v>
                </c:pt>
                <c:pt idx="5645">
                  <c:v>0.38</c:v>
                </c:pt>
                <c:pt idx="5646">
                  <c:v>0.74</c:v>
                </c:pt>
                <c:pt idx="5647">
                  <c:v>1</c:v>
                </c:pt>
                <c:pt idx="5648">
                  <c:v>0.74</c:v>
                </c:pt>
                <c:pt idx="5649">
                  <c:v>0.63</c:v>
                </c:pt>
                <c:pt idx="5650">
                  <c:v>2.17</c:v>
                </c:pt>
                <c:pt idx="5651">
                  <c:v>0.43</c:v>
                </c:pt>
                <c:pt idx="5652">
                  <c:v>0.42</c:v>
                </c:pt>
                <c:pt idx="5653">
                  <c:v>0.46</c:v>
                </c:pt>
                <c:pt idx="5654">
                  <c:v>1.63</c:v>
                </c:pt>
                <c:pt idx="5655">
                  <c:v>1.22</c:v>
                </c:pt>
                <c:pt idx="5656">
                  <c:v>0.63</c:v>
                </c:pt>
                <c:pt idx="5657">
                  <c:v>0.52</c:v>
                </c:pt>
                <c:pt idx="5658">
                  <c:v>1.01</c:v>
                </c:pt>
                <c:pt idx="5659">
                  <c:v>0.48</c:v>
                </c:pt>
                <c:pt idx="5660">
                  <c:v>0.53</c:v>
                </c:pt>
                <c:pt idx="5661">
                  <c:v>0.56999999999999995</c:v>
                </c:pt>
                <c:pt idx="5662">
                  <c:v>1.2</c:v>
                </c:pt>
                <c:pt idx="5663">
                  <c:v>0.8</c:v>
                </c:pt>
                <c:pt idx="5664">
                  <c:v>1.27</c:v>
                </c:pt>
                <c:pt idx="5665">
                  <c:v>1.53</c:v>
                </c:pt>
                <c:pt idx="5666">
                  <c:v>0.77</c:v>
                </c:pt>
                <c:pt idx="5667">
                  <c:v>1.86</c:v>
                </c:pt>
                <c:pt idx="5668">
                  <c:v>0.69</c:v>
                </c:pt>
                <c:pt idx="5669">
                  <c:v>1.23</c:v>
                </c:pt>
                <c:pt idx="5670">
                  <c:v>1.05</c:v>
                </c:pt>
                <c:pt idx="5671">
                  <c:v>0.73</c:v>
                </c:pt>
                <c:pt idx="5672">
                  <c:v>0.41</c:v>
                </c:pt>
                <c:pt idx="5673">
                  <c:v>1.1499999999999999</c:v>
                </c:pt>
                <c:pt idx="5674">
                  <c:v>0.78</c:v>
                </c:pt>
                <c:pt idx="5675">
                  <c:v>0.33</c:v>
                </c:pt>
                <c:pt idx="5676">
                  <c:v>0.33</c:v>
                </c:pt>
                <c:pt idx="5677">
                  <c:v>0.33</c:v>
                </c:pt>
                <c:pt idx="5678">
                  <c:v>1.85</c:v>
                </c:pt>
                <c:pt idx="5679">
                  <c:v>0.39</c:v>
                </c:pt>
                <c:pt idx="5680">
                  <c:v>0.82</c:v>
                </c:pt>
                <c:pt idx="5681">
                  <c:v>0.76</c:v>
                </c:pt>
                <c:pt idx="5682">
                  <c:v>0.81</c:v>
                </c:pt>
                <c:pt idx="5683">
                  <c:v>1.02</c:v>
                </c:pt>
                <c:pt idx="5684">
                  <c:v>1.1000000000000001</c:v>
                </c:pt>
                <c:pt idx="5685">
                  <c:v>0.5</c:v>
                </c:pt>
                <c:pt idx="5686">
                  <c:v>0.56000000000000005</c:v>
                </c:pt>
                <c:pt idx="5687">
                  <c:v>0.5</c:v>
                </c:pt>
                <c:pt idx="5688">
                  <c:v>0.86</c:v>
                </c:pt>
                <c:pt idx="5689">
                  <c:v>1.81</c:v>
                </c:pt>
                <c:pt idx="5690">
                  <c:v>0.5</c:v>
                </c:pt>
                <c:pt idx="5691">
                  <c:v>1.43</c:v>
                </c:pt>
                <c:pt idx="5692">
                  <c:v>0.43</c:v>
                </c:pt>
                <c:pt idx="5693">
                  <c:v>0.99</c:v>
                </c:pt>
                <c:pt idx="5694">
                  <c:v>1.17</c:v>
                </c:pt>
                <c:pt idx="5695">
                  <c:v>0.37</c:v>
                </c:pt>
                <c:pt idx="5696">
                  <c:v>0.83</c:v>
                </c:pt>
                <c:pt idx="5697">
                  <c:v>0.49</c:v>
                </c:pt>
                <c:pt idx="5698">
                  <c:v>0.7</c:v>
                </c:pt>
                <c:pt idx="5699">
                  <c:v>1.8</c:v>
                </c:pt>
                <c:pt idx="5700">
                  <c:v>0.57999999999999996</c:v>
                </c:pt>
                <c:pt idx="5701">
                  <c:v>0.69</c:v>
                </c:pt>
                <c:pt idx="5702">
                  <c:v>0.36</c:v>
                </c:pt>
                <c:pt idx="5703">
                  <c:v>0.41</c:v>
                </c:pt>
                <c:pt idx="5704">
                  <c:v>0.83</c:v>
                </c:pt>
                <c:pt idx="5705">
                  <c:v>0.9</c:v>
                </c:pt>
                <c:pt idx="5706">
                  <c:v>0.28999999999999998</c:v>
                </c:pt>
                <c:pt idx="5707">
                  <c:v>0.56000000000000005</c:v>
                </c:pt>
                <c:pt idx="5708">
                  <c:v>0.85</c:v>
                </c:pt>
                <c:pt idx="5709">
                  <c:v>0.41</c:v>
                </c:pt>
                <c:pt idx="5710">
                  <c:v>0.75</c:v>
                </c:pt>
                <c:pt idx="5711">
                  <c:v>0.55000000000000004</c:v>
                </c:pt>
                <c:pt idx="5712">
                  <c:v>0.35</c:v>
                </c:pt>
                <c:pt idx="5713">
                  <c:v>0.95</c:v>
                </c:pt>
                <c:pt idx="5714">
                  <c:v>1.06</c:v>
                </c:pt>
                <c:pt idx="5715">
                  <c:v>1.3</c:v>
                </c:pt>
                <c:pt idx="5716">
                  <c:v>0.64</c:v>
                </c:pt>
                <c:pt idx="5717">
                  <c:v>0.4</c:v>
                </c:pt>
                <c:pt idx="5718">
                  <c:v>0.78</c:v>
                </c:pt>
                <c:pt idx="5719">
                  <c:v>0.33</c:v>
                </c:pt>
                <c:pt idx="5720">
                  <c:v>1.02</c:v>
                </c:pt>
                <c:pt idx="5721">
                  <c:v>1.1100000000000001</c:v>
                </c:pt>
                <c:pt idx="5722">
                  <c:v>1.1399999999999999</c:v>
                </c:pt>
                <c:pt idx="5723">
                  <c:v>0.47</c:v>
                </c:pt>
                <c:pt idx="5724">
                  <c:v>1.48</c:v>
                </c:pt>
                <c:pt idx="5725">
                  <c:v>1.77</c:v>
                </c:pt>
                <c:pt idx="5726">
                  <c:v>0.74</c:v>
                </c:pt>
                <c:pt idx="5727">
                  <c:v>0.6</c:v>
                </c:pt>
                <c:pt idx="5728">
                  <c:v>0.72</c:v>
                </c:pt>
                <c:pt idx="5729">
                  <c:v>0.42</c:v>
                </c:pt>
                <c:pt idx="5730">
                  <c:v>0.79</c:v>
                </c:pt>
                <c:pt idx="5731">
                  <c:v>0.43</c:v>
                </c:pt>
                <c:pt idx="5732">
                  <c:v>2.0499999999999998</c:v>
                </c:pt>
                <c:pt idx="5733">
                  <c:v>0.96</c:v>
                </c:pt>
                <c:pt idx="5734">
                  <c:v>0.52</c:v>
                </c:pt>
                <c:pt idx="5735">
                  <c:v>0.65</c:v>
                </c:pt>
                <c:pt idx="5736">
                  <c:v>0.5</c:v>
                </c:pt>
                <c:pt idx="5737">
                  <c:v>0.55000000000000004</c:v>
                </c:pt>
                <c:pt idx="5738">
                  <c:v>1.22</c:v>
                </c:pt>
                <c:pt idx="5739">
                  <c:v>0.87</c:v>
                </c:pt>
                <c:pt idx="5740">
                  <c:v>0.64</c:v>
                </c:pt>
                <c:pt idx="5741">
                  <c:v>1.21</c:v>
                </c:pt>
                <c:pt idx="5742">
                  <c:v>0.42</c:v>
                </c:pt>
                <c:pt idx="5743">
                  <c:v>1.1200000000000001</c:v>
                </c:pt>
                <c:pt idx="5744">
                  <c:v>0.53</c:v>
                </c:pt>
                <c:pt idx="5745">
                  <c:v>1.59</c:v>
                </c:pt>
                <c:pt idx="5746">
                  <c:v>0.64</c:v>
                </c:pt>
                <c:pt idx="5747">
                  <c:v>0.84</c:v>
                </c:pt>
                <c:pt idx="5748">
                  <c:v>0.28999999999999998</c:v>
                </c:pt>
                <c:pt idx="5749">
                  <c:v>0.54</c:v>
                </c:pt>
                <c:pt idx="5750">
                  <c:v>0.68</c:v>
                </c:pt>
                <c:pt idx="5751">
                  <c:v>0.33</c:v>
                </c:pt>
                <c:pt idx="5752">
                  <c:v>0.39</c:v>
                </c:pt>
                <c:pt idx="5753">
                  <c:v>0.52</c:v>
                </c:pt>
                <c:pt idx="5754">
                  <c:v>0.48</c:v>
                </c:pt>
                <c:pt idx="5755">
                  <c:v>0.47</c:v>
                </c:pt>
                <c:pt idx="5756">
                  <c:v>0.59</c:v>
                </c:pt>
                <c:pt idx="5757">
                  <c:v>0.56999999999999995</c:v>
                </c:pt>
                <c:pt idx="5758">
                  <c:v>0.32</c:v>
                </c:pt>
                <c:pt idx="5759">
                  <c:v>0.33</c:v>
                </c:pt>
                <c:pt idx="5760">
                  <c:v>0.97</c:v>
                </c:pt>
                <c:pt idx="5761">
                  <c:v>1.21</c:v>
                </c:pt>
                <c:pt idx="5762">
                  <c:v>1</c:v>
                </c:pt>
                <c:pt idx="5763">
                  <c:v>0.42</c:v>
                </c:pt>
                <c:pt idx="5764">
                  <c:v>0.56000000000000005</c:v>
                </c:pt>
                <c:pt idx="5765">
                  <c:v>0.33</c:v>
                </c:pt>
                <c:pt idx="5766">
                  <c:v>1.22</c:v>
                </c:pt>
                <c:pt idx="5767">
                  <c:v>0.82</c:v>
                </c:pt>
                <c:pt idx="5768">
                  <c:v>0.52</c:v>
                </c:pt>
                <c:pt idx="5769">
                  <c:v>0.64</c:v>
                </c:pt>
                <c:pt idx="5770">
                  <c:v>0.34</c:v>
                </c:pt>
                <c:pt idx="5771">
                  <c:v>1.1299999999999999</c:v>
                </c:pt>
                <c:pt idx="5772">
                  <c:v>1.44</c:v>
                </c:pt>
                <c:pt idx="5773">
                  <c:v>1.74</c:v>
                </c:pt>
                <c:pt idx="5774">
                  <c:v>0.64</c:v>
                </c:pt>
                <c:pt idx="5775">
                  <c:v>0.38</c:v>
                </c:pt>
                <c:pt idx="5776">
                  <c:v>0.38</c:v>
                </c:pt>
                <c:pt idx="5777">
                  <c:v>0.34</c:v>
                </c:pt>
                <c:pt idx="5778">
                  <c:v>0.53</c:v>
                </c:pt>
                <c:pt idx="5779">
                  <c:v>0.39</c:v>
                </c:pt>
                <c:pt idx="5780">
                  <c:v>0.42</c:v>
                </c:pt>
                <c:pt idx="5781">
                  <c:v>0.52</c:v>
                </c:pt>
                <c:pt idx="5782">
                  <c:v>0.37</c:v>
                </c:pt>
                <c:pt idx="5783">
                  <c:v>0.51</c:v>
                </c:pt>
                <c:pt idx="5784">
                  <c:v>0.91</c:v>
                </c:pt>
                <c:pt idx="5785">
                  <c:v>0.71</c:v>
                </c:pt>
                <c:pt idx="5786">
                  <c:v>0.85</c:v>
                </c:pt>
                <c:pt idx="5787">
                  <c:v>0.31</c:v>
                </c:pt>
                <c:pt idx="5788">
                  <c:v>0.95</c:v>
                </c:pt>
                <c:pt idx="5789">
                  <c:v>1.43</c:v>
                </c:pt>
                <c:pt idx="5790">
                  <c:v>0.35</c:v>
                </c:pt>
                <c:pt idx="5791">
                  <c:v>0.87</c:v>
                </c:pt>
                <c:pt idx="5792">
                  <c:v>0.99</c:v>
                </c:pt>
                <c:pt idx="5793">
                  <c:v>0.66</c:v>
                </c:pt>
                <c:pt idx="5794">
                  <c:v>0.83</c:v>
                </c:pt>
                <c:pt idx="5795">
                  <c:v>1.07</c:v>
                </c:pt>
                <c:pt idx="5796">
                  <c:v>0.66</c:v>
                </c:pt>
                <c:pt idx="5797">
                  <c:v>0.7</c:v>
                </c:pt>
                <c:pt idx="5798">
                  <c:v>0.98</c:v>
                </c:pt>
                <c:pt idx="5799">
                  <c:v>0.36</c:v>
                </c:pt>
                <c:pt idx="5800">
                  <c:v>0.43</c:v>
                </c:pt>
                <c:pt idx="5801">
                  <c:v>0.3</c:v>
                </c:pt>
                <c:pt idx="5802">
                  <c:v>1.1299999999999999</c:v>
                </c:pt>
                <c:pt idx="5803">
                  <c:v>0.83</c:v>
                </c:pt>
                <c:pt idx="5804">
                  <c:v>0.56999999999999995</c:v>
                </c:pt>
                <c:pt idx="5805">
                  <c:v>0.73</c:v>
                </c:pt>
                <c:pt idx="5806">
                  <c:v>0.37</c:v>
                </c:pt>
                <c:pt idx="5807">
                  <c:v>0.36</c:v>
                </c:pt>
                <c:pt idx="5808">
                  <c:v>1.9</c:v>
                </c:pt>
                <c:pt idx="5809">
                  <c:v>0.43</c:v>
                </c:pt>
                <c:pt idx="5810">
                  <c:v>0.9</c:v>
                </c:pt>
                <c:pt idx="5811">
                  <c:v>0.48</c:v>
                </c:pt>
                <c:pt idx="5812">
                  <c:v>0.72</c:v>
                </c:pt>
                <c:pt idx="5813">
                  <c:v>0.56999999999999995</c:v>
                </c:pt>
                <c:pt idx="5814">
                  <c:v>0.43</c:v>
                </c:pt>
                <c:pt idx="5815">
                  <c:v>1.23</c:v>
                </c:pt>
                <c:pt idx="5816">
                  <c:v>0.77</c:v>
                </c:pt>
                <c:pt idx="5817">
                  <c:v>0.78</c:v>
                </c:pt>
                <c:pt idx="5818">
                  <c:v>1.32</c:v>
                </c:pt>
                <c:pt idx="5819">
                  <c:v>0.4</c:v>
                </c:pt>
                <c:pt idx="5820">
                  <c:v>0.81</c:v>
                </c:pt>
                <c:pt idx="5821">
                  <c:v>1.31</c:v>
                </c:pt>
                <c:pt idx="5822">
                  <c:v>0.34</c:v>
                </c:pt>
                <c:pt idx="5823">
                  <c:v>0.38</c:v>
                </c:pt>
                <c:pt idx="5824">
                  <c:v>0.34</c:v>
                </c:pt>
                <c:pt idx="5825">
                  <c:v>1.57</c:v>
                </c:pt>
                <c:pt idx="5826">
                  <c:v>1.07</c:v>
                </c:pt>
                <c:pt idx="5827">
                  <c:v>0.63</c:v>
                </c:pt>
                <c:pt idx="5828">
                  <c:v>0.54</c:v>
                </c:pt>
                <c:pt idx="5829">
                  <c:v>1.7</c:v>
                </c:pt>
                <c:pt idx="5830">
                  <c:v>0.8</c:v>
                </c:pt>
                <c:pt idx="5831">
                  <c:v>0.45</c:v>
                </c:pt>
                <c:pt idx="5832">
                  <c:v>0.65</c:v>
                </c:pt>
                <c:pt idx="5833">
                  <c:v>0.38</c:v>
                </c:pt>
                <c:pt idx="5834">
                  <c:v>0.77</c:v>
                </c:pt>
                <c:pt idx="5835">
                  <c:v>0.9</c:v>
                </c:pt>
                <c:pt idx="5836">
                  <c:v>1.35</c:v>
                </c:pt>
                <c:pt idx="5837">
                  <c:v>0.96</c:v>
                </c:pt>
                <c:pt idx="5838">
                  <c:v>0.71</c:v>
                </c:pt>
                <c:pt idx="5839">
                  <c:v>1.34</c:v>
                </c:pt>
                <c:pt idx="5840">
                  <c:v>0.54</c:v>
                </c:pt>
                <c:pt idx="5841">
                  <c:v>1.51</c:v>
                </c:pt>
                <c:pt idx="5842">
                  <c:v>0.72</c:v>
                </c:pt>
                <c:pt idx="5843">
                  <c:v>0.86</c:v>
                </c:pt>
                <c:pt idx="5844">
                  <c:v>0.6</c:v>
                </c:pt>
                <c:pt idx="5845">
                  <c:v>0.65</c:v>
                </c:pt>
                <c:pt idx="5846">
                  <c:v>0.41</c:v>
                </c:pt>
                <c:pt idx="5847">
                  <c:v>0.79</c:v>
                </c:pt>
                <c:pt idx="5848">
                  <c:v>0.8</c:v>
                </c:pt>
                <c:pt idx="5849">
                  <c:v>0.68</c:v>
                </c:pt>
                <c:pt idx="5850">
                  <c:v>0.56999999999999995</c:v>
                </c:pt>
                <c:pt idx="5851">
                  <c:v>2.04</c:v>
                </c:pt>
                <c:pt idx="5852">
                  <c:v>0.42</c:v>
                </c:pt>
                <c:pt idx="5853">
                  <c:v>0.47</c:v>
                </c:pt>
                <c:pt idx="5854">
                  <c:v>0.5</c:v>
                </c:pt>
                <c:pt idx="5855">
                  <c:v>1.26</c:v>
                </c:pt>
                <c:pt idx="5856">
                  <c:v>1.1100000000000001</c:v>
                </c:pt>
                <c:pt idx="5857">
                  <c:v>0.6</c:v>
                </c:pt>
                <c:pt idx="5858">
                  <c:v>0.51</c:v>
                </c:pt>
                <c:pt idx="5859">
                  <c:v>1.04</c:v>
                </c:pt>
                <c:pt idx="5860">
                  <c:v>0.45</c:v>
                </c:pt>
                <c:pt idx="5861">
                  <c:v>0.47</c:v>
                </c:pt>
                <c:pt idx="5862">
                  <c:v>0.57999999999999996</c:v>
                </c:pt>
                <c:pt idx="5863">
                  <c:v>1</c:v>
                </c:pt>
                <c:pt idx="5864">
                  <c:v>0.78</c:v>
                </c:pt>
                <c:pt idx="5865">
                  <c:v>1.27</c:v>
                </c:pt>
                <c:pt idx="5866">
                  <c:v>1.1499999999999999</c:v>
                </c:pt>
                <c:pt idx="5867">
                  <c:v>0.67</c:v>
                </c:pt>
                <c:pt idx="5868">
                  <c:v>1.57</c:v>
                </c:pt>
                <c:pt idx="5869">
                  <c:v>0.63</c:v>
                </c:pt>
                <c:pt idx="5870">
                  <c:v>1.02</c:v>
                </c:pt>
                <c:pt idx="5871">
                  <c:v>0.92</c:v>
                </c:pt>
                <c:pt idx="5872">
                  <c:v>0.73</c:v>
                </c:pt>
                <c:pt idx="5873">
                  <c:v>0.4</c:v>
                </c:pt>
                <c:pt idx="5874">
                  <c:v>1.1499999999999999</c:v>
                </c:pt>
                <c:pt idx="5875">
                  <c:v>0.78</c:v>
                </c:pt>
                <c:pt idx="5876">
                  <c:v>0.32</c:v>
                </c:pt>
                <c:pt idx="5877">
                  <c:v>0.31</c:v>
                </c:pt>
                <c:pt idx="5878">
                  <c:v>0.32</c:v>
                </c:pt>
                <c:pt idx="5879">
                  <c:v>1.76</c:v>
                </c:pt>
                <c:pt idx="5880">
                  <c:v>0.38</c:v>
                </c:pt>
                <c:pt idx="5881">
                  <c:v>0.78</c:v>
                </c:pt>
                <c:pt idx="5882">
                  <c:v>0.79</c:v>
                </c:pt>
                <c:pt idx="5883">
                  <c:v>0.71</c:v>
                </c:pt>
                <c:pt idx="5884">
                  <c:v>1.04</c:v>
                </c:pt>
                <c:pt idx="5885">
                  <c:v>0.94</c:v>
                </c:pt>
                <c:pt idx="5886">
                  <c:v>0.5</c:v>
                </c:pt>
                <c:pt idx="5887">
                  <c:v>0.49</c:v>
                </c:pt>
                <c:pt idx="5888">
                  <c:v>0.49</c:v>
                </c:pt>
                <c:pt idx="5889">
                  <c:v>0.68</c:v>
                </c:pt>
                <c:pt idx="5890">
                  <c:v>1.47</c:v>
                </c:pt>
                <c:pt idx="5891">
                  <c:v>0.5</c:v>
                </c:pt>
                <c:pt idx="5892">
                  <c:v>1.07</c:v>
                </c:pt>
                <c:pt idx="5893">
                  <c:v>0.42</c:v>
                </c:pt>
                <c:pt idx="5894">
                  <c:v>0.88</c:v>
                </c:pt>
                <c:pt idx="5895">
                  <c:v>1.08</c:v>
                </c:pt>
                <c:pt idx="5896">
                  <c:v>0.38</c:v>
                </c:pt>
                <c:pt idx="5897">
                  <c:v>0.81</c:v>
                </c:pt>
                <c:pt idx="5898">
                  <c:v>0.45</c:v>
                </c:pt>
                <c:pt idx="5899">
                  <c:v>0.68</c:v>
                </c:pt>
                <c:pt idx="5900">
                  <c:v>1.45</c:v>
                </c:pt>
                <c:pt idx="5901">
                  <c:v>0.52</c:v>
                </c:pt>
                <c:pt idx="5902">
                  <c:v>0.61</c:v>
                </c:pt>
                <c:pt idx="5903">
                  <c:v>0.35</c:v>
                </c:pt>
                <c:pt idx="5904">
                  <c:v>0.38</c:v>
                </c:pt>
                <c:pt idx="5905">
                  <c:v>0.72</c:v>
                </c:pt>
                <c:pt idx="5906">
                  <c:v>0.8</c:v>
                </c:pt>
                <c:pt idx="5907">
                  <c:v>0.28999999999999998</c:v>
                </c:pt>
                <c:pt idx="5908">
                  <c:v>0.55000000000000004</c:v>
                </c:pt>
                <c:pt idx="5909">
                  <c:v>0.8</c:v>
                </c:pt>
                <c:pt idx="5910">
                  <c:v>0.41</c:v>
                </c:pt>
                <c:pt idx="5911">
                  <c:v>0.73</c:v>
                </c:pt>
                <c:pt idx="5912">
                  <c:v>0.56000000000000005</c:v>
                </c:pt>
                <c:pt idx="5913">
                  <c:v>0.33</c:v>
                </c:pt>
                <c:pt idx="5914">
                  <c:v>0.94</c:v>
                </c:pt>
                <c:pt idx="5915">
                  <c:v>0.88</c:v>
                </c:pt>
                <c:pt idx="5916">
                  <c:v>1.1299999999999999</c:v>
                </c:pt>
                <c:pt idx="5917">
                  <c:v>0.62</c:v>
                </c:pt>
                <c:pt idx="5918">
                  <c:v>0.42</c:v>
                </c:pt>
                <c:pt idx="5919">
                  <c:v>0.74</c:v>
                </c:pt>
                <c:pt idx="5920">
                  <c:v>0.34</c:v>
                </c:pt>
                <c:pt idx="5921">
                  <c:v>0.92</c:v>
                </c:pt>
                <c:pt idx="5922">
                  <c:v>1</c:v>
                </c:pt>
                <c:pt idx="5923">
                  <c:v>1</c:v>
                </c:pt>
                <c:pt idx="5924">
                  <c:v>0.45</c:v>
                </c:pt>
                <c:pt idx="5925">
                  <c:v>1.08</c:v>
                </c:pt>
                <c:pt idx="5926">
                  <c:v>1.59</c:v>
                </c:pt>
                <c:pt idx="5927">
                  <c:v>0.74</c:v>
                </c:pt>
                <c:pt idx="5928">
                  <c:v>0.56000000000000005</c:v>
                </c:pt>
                <c:pt idx="5929">
                  <c:v>0.64</c:v>
                </c:pt>
                <c:pt idx="5930">
                  <c:v>0.39</c:v>
                </c:pt>
                <c:pt idx="5931">
                  <c:v>0.67</c:v>
                </c:pt>
                <c:pt idx="5932">
                  <c:v>0.39</c:v>
                </c:pt>
                <c:pt idx="5933">
                  <c:v>1.61</c:v>
                </c:pt>
                <c:pt idx="5934">
                  <c:v>0.81</c:v>
                </c:pt>
                <c:pt idx="5935">
                  <c:v>0.52</c:v>
                </c:pt>
                <c:pt idx="5936">
                  <c:v>0.59</c:v>
                </c:pt>
                <c:pt idx="5937">
                  <c:v>0.44</c:v>
                </c:pt>
                <c:pt idx="5938">
                  <c:v>0.49</c:v>
                </c:pt>
                <c:pt idx="5939">
                  <c:v>1.1000000000000001</c:v>
                </c:pt>
                <c:pt idx="5940">
                  <c:v>0.7</c:v>
                </c:pt>
                <c:pt idx="5941">
                  <c:v>0.6</c:v>
                </c:pt>
                <c:pt idx="5942">
                  <c:v>0.99</c:v>
                </c:pt>
                <c:pt idx="5943">
                  <c:v>0.42</c:v>
                </c:pt>
                <c:pt idx="5944">
                  <c:v>0.94</c:v>
                </c:pt>
                <c:pt idx="5945">
                  <c:v>0.48</c:v>
                </c:pt>
                <c:pt idx="5946">
                  <c:v>1.23</c:v>
                </c:pt>
                <c:pt idx="5947">
                  <c:v>0.51</c:v>
                </c:pt>
                <c:pt idx="5948">
                  <c:v>0.68</c:v>
                </c:pt>
                <c:pt idx="5949">
                  <c:v>0.28000000000000003</c:v>
                </c:pt>
                <c:pt idx="5950">
                  <c:v>0.48</c:v>
                </c:pt>
                <c:pt idx="5951">
                  <c:v>0.62</c:v>
                </c:pt>
                <c:pt idx="5952">
                  <c:v>0.31</c:v>
                </c:pt>
                <c:pt idx="5953">
                  <c:v>0.36</c:v>
                </c:pt>
                <c:pt idx="5954">
                  <c:v>0.47</c:v>
                </c:pt>
                <c:pt idx="5955">
                  <c:v>0.5</c:v>
                </c:pt>
                <c:pt idx="5956">
                  <c:v>0.46</c:v>
                </c:pt>
                <c:pt idx="5957">
                  <c:v>0.53</c:v>
                </c:pt>
                <c:pt idx="5958">
                  <c:v>0.54</c:v>
                </c:pt>
                <c:pt idx="5959">
                  <c:v>0.32</c:v>
                </c:pt>
                <c:pt idx="5960">
                  <c:v>0.34</c:v>
                </c:pt>
                <c:pt idx="5961">
                  <c:v>0.83</c:v>
                </c:pt>
                <c:pt idx="5962">
                  <c:v>0.98</c:v>
                </c:pt>
                <c:pt idx="5963">
                  <c:v>0.82</c:v>
                </c:pt>
                <c:pt idx="5964">
                  <c:v>0.42</c:v>
                </c:pt>
                <c:pt idx="5965">
                  <c:v>0.52</c:v>
                </c:pt>
                <c:pt idx="5966">
                  <c:v>0.31</c:v>
                </c:pt>
                <c:pt idx="5967">
                  <c:v>1.0900000000000001</c:v>
                </c:pt>
                <c:pt idx="5968">
                  <c:v>0.75</c:v>
                </c:pt>
                <c:pt idx="5969">
                  <c:v>0.47</c:v>
                </c:pt>
                <c:pt idx="5970">
                  <c:v>0.57999999999999996</c:v>
                </c:pt>
                <c:pt idx="5971">
                  <c:v>0.35</c:v>
                </c:pt>
                <c:pt idx="5972">
                  <c:v>0.99</c:v>
                </c:pt>
                <c:pt idx="5973">
                  <c:v>1.21</c:v>
                </c:pt>
                <c:pt idx="5974">
                  <c:v>1.49</c:v>
                </c:pt>
                <c:pt idx="5975">
                  <c:v>0.64</c:v>
                </c:pt>
                <c:pt idx="5976">
                  <c:v>0.38</c:v>
                </c:pt>
                <c:pt idx="5977">
                  <c:v>0.36</c:v>
                </c:pt>
                <c:pt idx="5978">
                  <c:v>0.34</c:v>
                </c:pt>
                <c:pt idx="5979">
                  <c:v>0.48</c:v>
                </c:pt>
                <c:pt idx="5980">
                  <c:v>0.41</c:v>
                </c:pt>
                <c:pt idx="5981">
                  <c:v>0.4</c:v>
                </c:pt>
                <c:pt idx="5982">
                  <c:v>0.48</c:v>
                </c:pt>
                <c:pt idx="5983">
                  <c:v>0.37</c:v>
                </c:pt>
                <c:pt idx="5984">
                  <c:v>0.42</c:v>
                </c:pt>
                <c:pt idx="5985">
                  <c:v>0.72</c:v>
                </c:pt>
                <c:pt idx="5986">
                  <c:v>0.57999999999999996</c:v>
                </c:pt>
                <c:pt idx="5987">
                  <c:v>0.74</c:v>
                </c:pt>
                <c:pt idx="5988">
                  <c:v>0.31</c:v>
                </c:pt>
                <c:pt idx="5989">
                  <c:v>0.82</c:v>
                </c:pt>
                <c:pt idx="5990">
                  <c:v>1.0900000000000001</c:v>
                </c:pt>
                <c:pt idx="5991">
                  <c:v>0.36</c:v>
                </c:pt>
                <c:pt idx="5992">
                  <c:v>0.73</c:v>
                </c:pt>
                <c:pt idx="5993">
                  <c:v>0.84</c:v>
                </c:pt>
                <c:pt idx="5994">
                  <c:v>0.54</c:v>
                </c:pt>
                <c:pt idx="5995">
                  <c:v>0.8</c:v>
                </c:pt>
                <c:pt idx="5996">
                  <c:v>0.89</c:v>
                </c:pt>
                <c:pt idx="5997">
                  <c:v>0.54</c:v>
                </c:pt>
                <c:pt idx="5998">
                  <c:v>0.68</c:v>
                </c:pt>
                <c:pt idx="5999">
                  <c:v>0.77</c:v>
                </c:pt>
                <c:pt idx="6000">
                  <c:v>0.33</c:v>
                </c:pt>
                <c:pt idx="6001">
                  <c:v>0.4</c:v>
                </c:pt>
                <c:pt idx="6002">
                  <c:v>0.3</c:v>
                </c:pt>
                <c:pt idx="6003">
                  <c:v>0.96</c:v>
                </c:pt>
                <c:pt idx="6004">
                  <c:v>0.72</c:v>
                </c:pt>
                <c:pt idx="6005">
                  <c:v>0.49</c:v>
                </c:pt>
                <c:pt idx="6006">
                  <c:v>0.65</c:v>
                </c:pt>
                <c:pt idx="6007">
                  <c:v>0.35</c:v>
                </c:pt>
                <c:pt idx="6008">
                  <c:v>0.36</c:v>
                </c:pt>
                <c:pt idx="6009">
                  <c:v>1.44</c:v>
                </c:pt>
                <c:pt idx="6010">
                  <c:v>0.38</c:v>
                </c:pt>
                <c:pt idx="6011">
                  <c:v>0.89</c:v>
                </c:pt>
                <c:pt idx="6012">
                  <c:v>0.42</c:v>
                </c:pt>
                <c:pt idx="6013">
                  <c:v>0.65</c:v>
                </c:pt>
                <c:pt idx="6014">
                  <c:v>0.49</c:v>
                </c:pt>
                <c:pt idx="6015">
                  <c:v>0.4</c:v>
                </c:pt>
                <c:pt idx="6016">
                  <c:v>1.17</c:v>
                </c:pt>
                <c:pt idx="6017">
                  <c:v>0.66</c:v>
                </c:pt>
                <c:pt idx="6018">
                  <c:v>0.75</c:v>
                </c:pt>
                <c:pt idx="6019">
                  <c:v>1.06</c:v>
                </c:pt>
                <c:pt idx="6020">
                  <c:v>0.37</c:v>
                </c:pt>
                <c:pt idx="6021">
                  <c:v>0.71</c:v>
                </c:pt>
                <c:pt idx="6022">
                  <c:v>1.02</c:v>
                </c:pt>
                <c:pt idx="6023">
                  <c:v>0.33</c:v>
                </c:pt>
                <c:pt idx="6024">
                  <c:v>0.38</c:v>
                </c:pt>
                <c:pt idx="6025">
                  <c:v>0.34</c:v>
                </c:pt>
                <c:pt idx="6026">
                  <c:v>1.23</c:v>
                </c:pt>
                <c:pt idx="6027">
                  <c:v>0.93</c:v>
                </c:pt>
                <c:pt idx="6028">
                  <c:v>0.56999999999999995</c:v>
                </c:pt>
                <c:pt idx="6029">
                  <c:v>0.48</c:v>
                </c:pt>
                <c:pt idx="6030">
                  <c:v>8.08</c:v>
                </c:pt>
                <c:pt idx="6031">
                  <c:v>2.77</c:v>
                </c:pt>
                <c:pt idx="6032">
                  <c:v>0.65</c:v>
                </c:pt>
                <c:pt idx="6033">
                  <c:v>5.5</c:v>
                </c:pt>
                <c:pt idx="6034">
                  <c:v>2.86</c:v>
                </c:pt>
                <c:pt idx="6035">
                  <c:v>2.81</c:v>
                </c:pt>
                <c:pt idx="6036">
                  <c:v>4.6399999999999997</c:v>
                </c:pt>
                <c:pt idx="6037">
                  <c:v>2.86</c:v>
                </c:pt>
                <c:pt idx="6038">
                  <c:v>2.91</c:v>
                </c:pt>
                <c:pt idx="6039">
                  <c:v>2.81</c:v>
                </c:pt>
                <c:pt idx="6040">
                  <c:v>3.03</c:v>
                </c:pt>
                <c:pt idx="6041">
                  <c:v>1.67</c:v>
                </c:pt>
                <c:pt idx="6042">
                  <c:v>7.67</c:v>
                </c:pt>
                <c:pt idx="6043">
                  <c:v>1.86</c:v>
                </c:pt>
                <c:pt idx="6044">
                  <c:v>2.96</c:v>
                </c:pt>
                <c:pt idx="6045">
                  <c:v>2.1800000000000002</c:v>
                </c:pt>
                <c:pt idx="6046">
                  <c:v>1.71</c:v>
                </c:pt>
                <c:pt idx="6047">
                  <c:v>0.94</c:v>
                </c:pt>
                <c:pt idx="6048">
                  <c:v>1.4</c:v>
                </c:pt>
                <c:pt idx="6049">
                  <c:v>5.85</c:v>
                </c:pt>
                <c:pt idx="6050">
                  <c:v>5.1199999999999974</c:v>
                </c:pt>
                <c:pt idx="6051">
                  <c:v>3.63</c:v>
                </c:pt>
                <c:pt idx="6052">
                  <c:v>5.1899999999999986</c:v>
                </c:pt>
                <c:pt idx="6053">
                  <c:v>0.79</c:v>
                </c:pt>
                <c:pt idx="6054">
                  <c:v>0.64</c:v>
                </c:pt>
                <c:pt idx="6055">
                  <c:v>0.99</c:v>
                </c:pt>
                <c:pt idx="6056">
                  <c:v>8</c:v>
                </c:pt>
                <c:pt idx="6057">
                  <c:v>4.1499999999999986</c:v>
                </c:pt>
                <c:pt idx="6058">
                  <c:v>2.41</c:v>
                </c:pt>
                <c:pt idx="6059">
                  <c:v>3.14</c:v>
                </c:pt>
                <c:pt idx="6060">
                  <c:v>3.5</c:v>
                </c:pt>
                <c:pt idx="6061">
                  <c:v>2.52</c:v>
                </c:pt>
                <c:pt idx="6062">
                  <c:v>3.41</c:v>
                </c:pt>
                <c:pt idx="6063">
                  <c:v>1.85</c:v>
                </c:pt>
                <c:pt idx="6064">
                  <c:v>4.5999999999999996</c:v>
                </c:pt>
                <c:pt idx="6065">
                  <c:v>1.91</c:v>
                </c:pt>
                <c:pt idx="6066">
                  <c:v>2.52</c:v>
                </c:pt>
                <c:pt idx="6067">
                  <c:v>11.62</c:v>
                </c:pt>
                <c:pt idx="6068">
                  <c:v>4.3499999999999996</c:v>
                </c:pt>
                <c:pt idx="6069">
                  <c:v>5.1499999999999986</c:v>
                </c:pt>
                <c:pt idx="6070">
                  <c:v>2.88</c:v>
                </c:pt>
                <c:pt idx="6071">
                  <c:v>7.83</c:v>
                </c:pt>
                <c:pt idx="6072">
                  <c:v>6.1899999999999986</c:v>
                </c:pt>
                <c:pt idx="6073">
                  <c:v>3.46</c:v>
                </c:pt>
                <c:pt idx="6074">
                  <c:v>0.93</c:v>
                </c:pt>
                <c:pt idx="6075">
                  <c:v>3.27</c:v>
                </c:pt>
                <c:pt idx="6076">
                  <c:v>2.78</c:v>
                </c:pt>
                <c:pt idx="6077">
                  <c:v>1.48</c:v>
                </c:pt>
                <c:pt idx="6078">
                  <c:v>0.99</c:v>
                </c:pt>
                <c:pt idx="6079">
                  <c:v>1.04</c:v>
                </c:pt>
                <c:pt idx="6080">
                  <c:v>5.01</c:v>
                </c:pt>
                <c:pt idx="6081">
                  <c:v>1.46</c:v>
                </c:pt>
                <c:pt idx="6082">
                  <c:v>1.94</c:v>
                </c:pt>
                <c:pt idx="6083">
                  <c:v>1.05</c:v>
                </c:pt>
                <c:pt idx="6084">
                  <c:v>1.97</c:v>
                </c:pt>
                <c:pt idx="6085">
                  <c:v>3.1</c:v>
                </c:pt>
                <c:pt idx="6086">
                  <c:v>5.29</c:v>
                </c:pt>
                <c:pt idx="6087">
                  <c:v>0.7</c:v>
                </c:pt>
                <c:pt idx="6088">
                  <c:v>4.0599999999999996</c:v>
                </c:pt>
                <c:pt idx="6089">
                  <c:v>2.0499999999999998</c:v>
                </c:pt>
                <c:pt idx="6090">
                  <c:v>7.18</c:v>
                </c:pt>
                <c:pt idx="6091">
                  <c:v>6</c:v>
                </c:pt>
                <c:pt idx="6092">
                  <c:v>2.54</c:v>
                </c:pt>
                <c:pt idx="6093">
                  <c:v>12.01</c:v>
                </c:pt>
                <c:pt idx="6094">
                  <c:v>1.48</c:v>
                </c:pt>
                <c:pt idx="6095">
                  <c:v>1.81</c:v>
                </c:pt>
                <c:pt idx="6096">
                  <c:v>5.09</c:v>
                </c:pt>
                <c:pt idx="6097">
                  <c:v>0.88</c:v>
                </c:pt>
                <c:pt idx="6098">
                  <c:v>4.59</c:v>
                </c:pt>
                <c:pt idx="6099">
                  <c:v>1.91</c:v>
                </c:pt>
                <c:pt idx="6100">
                  <c:v>1.46</c:v>
                </c:pt>
                <c:pt idx="6101">
                  <c:v>5.63</c:v>
                </c:pt>
                <c:pt idx="6102">
                  <c:v>3.87</c:v>
                </c:pt>
                <c:pt idx="6103">
                  <c:v>3.15</c:v>
                </c:pt>
                <c:pt idx="6104">
                  <c:v>0.75</c:v>
                </c:pt>
                <c:pt idx="6105">
                  <c:v>1.84</c:v>
                </c:pt>
                <c:pt idx="6106">
                  <c:v>4.33</c:v>
                </c:pt>
                <c:pt idx="6107">
                  <c:v>4.96</c:v>
                </c:pt>
                <c:pt idx="6108">
                  <c:v>0.66</c:v>
                </c:pt>
                <c:pt idx="6109">
                  <c:v>1.83</c:v>
                </c:pt>
                <c:pt idx="6110">
                  <c:v>2.02</c:v>
                </c:pt>
                <c:pt idx="6111">
                  <c:v>1.34</c:v>
                </c:pt>
                <c:pt idx="6112">
                  <c:v>4.3499999999999996</c:v>
                </c:pt>
                <c:pt idx="6113">
                  <c:v>1.57</c:v>
                </c:pt>
                <c:pt idx="6114">
                  <c:v>1.36</c:v>
                </c:pt>
                <c:pt idx="6115">
                  <c:v>2.54</c:v>
                </c:pt>
                <c:pt idx="6116">
                  <c:v>6.76</c:v>
                </c:pt>
                <c:pt idx="6117">
                  <c:v>3.01</c:v>
                </c:pt>
                <c:pt idx="6118">
                  <c:v>1.86</c:v>
                </c:pt>
                <c:pt idx="6119">
                  <c:v>0.6</c:v>
                </c:pt>
                <c:pt idx="6120">
                  <c:v>3.04</c:v>
                </c:pt>
                <c:pt idx="6121">
                  <c:v>0.75</c:v>
                </c:pt>
                <c:pt idx="6122">
                  <c:v>0.88</c:v>
                </c:pt>
                <c:pt idx="6123">
                  <c:v>2.59</c:v>
                </c:pt>
                <c:pt idx="6124">
                  <c:v>3.26</c:v>
                </c:pt>
                <c:pt idx="6125">
                  <c:v>0.88</c:v>
                </c:pt>
                <c:pt idx="6126">
                  <c:v>14.79</c:v>
                </c:pt>
                <c:pt idx="6127">
                  <c:v>8.39</c:v>
                </c:pt>
                <c:pt idx="6128">
                  <c:v>0.88</c:v>
                </c:pt>
                <c:pt idx="6129">
                  <c:v>2.2000000000000002</c:v>
                </c:pt>
                <c:pt idx="6130">
                  <c:v>4.2</c:v>
                </c:pt>
                <c:pt idx="6131">
                  <c:v>1.37</c:v>
                </c:pt>
                <c:pt idx="6132">
                  <c:v>4.8</c:v>
                </c:pt>
                <c:pt idx="6133">
                  <c:v>2.06</c:v>
                </c:pt>
                <c:pt idx="6134">
                  <c:v>5.87</c:v>
                </c:pt>
                <c:pt idx="6135">
                  <c:v>4.95</c:v>
                </c:pt>
                <c:pt idx="6136">
                  <c:v>1.43</c:v>
                </c:pt>
                <c:pt idx="6137">
                  <c:v>1.88</c:v>
                </c:pt>
                <c:pt idx="6138">
                  <c:v>1.4</c:v>
                </c:pt>
                <c:pt idx="6139">
                  <c:v>2.4</c:v>
                </c:pt>
                <c:pt idx="6140">
                  <c:v>3.92</c:v>
                </c:pt>
                <c:pt idx="6141">
                  <c:v>3.46</c:v>
                </c:pt>
                <c:pt idx="6142">
                  <c:v>4.42</c:v>
                </c:pt>
                <c:pt idx="6143">
                  <c:v>9.61</c:v>
                </c:pt>
                <c:pt idx="6144">
                  <c:v>1.42</c:v>
                </c:pt>
                <c:pt idx="6145">
                  <c:v>4.83</c:v>
                </c:pt>
                <c:pt idx="6146">
                  <c:v>1.34</c:v>
                </c:pt>
                <c:pt idx="6147">
                  <c:v>3.95</c:v>
                </c:pt>
                <c:pt idx="6148">
                  <c:v>3.86</c:v>
                </c:pt>
                <c:pt idx="6149">
                  <c:v>4.41</c:v>
                </c:pt>
                <c:pt idx="6150">
                  <c:v>0.76</c:v>
                </c:pt>
                <c:pt idx="6151">
                  <c:v>3.81</c:v>
                </c:pt>
                <c:pt idx="6152">
                  <c:v>2.73</c:v>
                </c:pt>
                <c:pt idx="6153">
                  <c:v>1.34</c:v>
                </c:pt>
                <c:pt idx="6154">
                  <c:v>1.82</c:v>
                </c:pt>
                <c:pt idx="6155">
                  <c:v>1.85</c:v>
                </c:pt>
                <c:pt idx="6156">
                  <c:v>0.92</c:v>
                </c:pt>
                <c:pt idx="6157">
                  <c:v>1.03</c:v>
                </c:pt>
                <c:pt idx="6158">
                  <c:v>4.22</c:v>
                </c:pt>
                <c:pt idx="6159">
                  <c:v>3.02</c:v>
                </c:pt>
                <c:pt idx="6160">
                  <c:v>0.53</c:v>
                </c:pt>
                <c:pt idx="6161">
                  <c:v>0.69</c:v>
                </c:pt>
                <c:pt idx="6162">
                  <c:v>5.5</c:v>
                </c:pt>
                <c:pt idx="6163">
                  <c:v>8.32</c:v>
                </c:pt>
                <c:pt idx="6164">
                  <c:v>5.91</c:v>
                </c:pt>
                <c:pt idx="6165">
                  <c:v>0.71</c:v>
                </c:pt>
                <c:pt idx="6166">
                  <c:v>1.73</c:v>
                </c:pt>
                <c:pt idx="6167">
                  <c:v>1.01</c:v>
                </c:pt>
                <c:pt idx="6168">
                  <c:v>8.9499999999999993</c:v>
                </c:pt>
                <c:pt idx="6169">
                  <c:v>1.42</c:v>
                </c:pt>
                <c:pt idx="6170">
                  <c:v>2.13</c:v>
                </c:pt>
                <c:pt idx="6171">
                  <c:v>2.15</c:v>
                </c:pt>
                <c:pt idx="6172">
                  <c:v>1.28</c:v>
                </c:pt>
                <c:pt idx="6173">
                  <c:v>5.99</c:v>
                </c:pt>
                <c:pt idx="6174">
                  <c:v>4.29</c:v>
                </c:pt>
                <c:pt idx="6175">
                  <c:v>8.02</c:v>
                </c:pt>
                <c:pt idx="6176">
                  <c:v>1.25</c:v>
                </c:pt>
                <c:pt idx="6177">
                  <c:v>0.95</c:v>
                </c:pt>
                <c:pt idx="6178">
                  <c:v>0.99</c:v>
                </c:pt>
                <c:pt idx="6179">
                  <c:v>0.77</c:v>
                </c:pt>
                <c:pt idx="6180">
                  <c:v>1.72</c:v>
                </c:pt>
                <c:pt idx="6181">
                  <c:v>0.63</c:v>
                </c:pt>
                <c:pt idx="6182">
                  <c:v>0.77</c:v>
                </c:pt>
                <c:pt idx="6183">
                  <c:v>2.66</c:v>
                </c:pt>
                <c:pt idx="6184">
                  <c:v>0.68</c:v>
                </c:pt>
                <c:pt idx="6185">
                  <c:v>2.68</c:v>
                </c:pt>
                <c:pt idx="6186">
                  <c:v>3.3</c:v>
                </c:pt>
                <c:pt idx="6187">
                  <c:v>3.31</c:v>
                </c:pt>
                <c:pt idx="6188">
                  <c:v>4.34</c:v>
                </c:pt>
                <c:pt idx="6189">
                  <c:v>0.69</c:v>
                </c:pt>
                <c:pt idx="6190">
                  <c:v>2.99</c:v>
                </c:pt>
                <c:pt idx="6191">
                  <c:v>8.81</c:v>
                </c:pt>
                <c:pt idx="6192">
                  <c:v>0.61</c:v>
                </c:pt>
                <c:pt idx="6193">
                  <c:v>6.24</c:v>
                </c:pt>
                <c:pt idx="6194">
                  <c:v>0.88</c:v>
                </c:pt>
                <c:pt idx="6195">
                  <c:v>2.89</c:v>
                </c:pt>
                <c:pt idx="6196">
                  <c:v>2.12</c:v>
                </c:pt>
                <c:pt idx="6197">
                  <c:v>7.89</c:v>
                </c:pt>
                <c:pt idx="6198">
                  <c:v>2.64</c:v>
                </c:pt>
                <c:pt idx="6199">
                  <c:v>2.38</c:v>
                </c:pt>
                <c:pt idx="6200">
                  <c:v>7.91</c:v>
                </c:pt>
                <c:pt idx="6201">
                  <c:v>1</c:v>
                </c:pt>
                <c:pt idx="6202">
                  <c:v>1.42</c:v>
                </c:pt>
                <c:pt idx="6203">
                  <c:v>0.73</c:v>
                </c:pt>
                <c:pt idx="6204">
                  <c:v>1.74</c:v>
                </c:pt>
                <c:pt idx="6205">
                  <c:v>2.95</c:v>
                </c:pt>
                <c:pt idx="6206">
                  <c:v>3.91</c:v>
                </c:pt>
                <c:pt idx="6207">
                  <c:v>2.63</c:v>
                </c:pt>
                <c:pt idx="6208">
                  <c:v>0.91</c:v>
                </c:pt>
                <c:pt idx="6209">
                  <c:v>0.49</c:v>
                </c:pt>
                <c:pt idx="6210">
                  <c:v>8.26</c:v>
                </c:pt>
                <c:pt idx="6211">
                  <c:v>1.18</c:v>
                </c:pt>
                <c:pt idx="6212">
                  <c:v>2.2000000000000002</c:v>
                </c:pt>
                <c:pt idx="6213">
                  <c:v>2.79</c:v>
                </c:pt>
                <c:pt idx="6214">
                  <c:v>4.08</c:v>
                </c:pt>
                <c:pt idx="6215">
                  <c:v>2.69</c:v>
                </c:pt>
                <c:pt idx="6216">
                  <c:v>0.93</c:v>
                </c:pt>
                <c:pt idx="6217">
                  <c:v>3.69</c:v>
                </c:pt>
                <c:pt idx="6218">
                  <c:v>2.33</c:v>
                </c:pt>
                <c:pt idx="6219">
                  <c:v>1.53</c:v>
                </c:pt>
                <c:pt idx="6220">
                  <c:v>7.8199999999999976</c:v>
                </c:pt>
                <c:pt idx="6221">
                  <c:v>1.25</c:v>
                </c:pt>
                <c:pt idx="6222">
                  <c:v>2.83</c:v>
                </c:pt>
                <c:pt idx="6223">
                  <c:v>8.2100000000000009</c:v>
                </c:pt>
                <c:pt idx="6224">
                  <c:v>1.5</c:v>
                </c:pt>
                <c:pt idx="6225">
                  <c:v>0.77</c:v>
                </c:pt>
                <c:pt idx="6226">
                  <c:v>0.46</c:v>
                </c:pt>
                <c:pt idx="6227">
                  <c:v>7.58</c:v>
                </c:pt>
                <c:pt idx="6228">
                  <c:v>3.77</c:v>
                </c:pt>
                <c:pt idx="6229">
                  <c:v>1.95</c:v>
                </c:pt>
                <c:pt idx="6230">
                  <c:v>2.13</c:v>
                </c:pt>
                <c:pt idx="6231">
                  <c:v>5.92</c:v>
                </c:pt>
                <c:pt idx="6232">
                  <c:v>2.2400000000000002</c:v>
                </c:pt>
                <c:pt idx="6233">
                  <c:v>2.92</c:v>
                </c:pt>
                <c:pt idx="6234">
                  <c:v>2.92</c:v>
                </c:pt>
                <c:pt idx="6235">
                  <c:v>0.5</c:v>
                </c:pt>
                <c:pt idx="6236">
                  <c:v>2.2599999999999998</c:v>
                </c:pt>
                <c:pt idx="6237">
                  <c:v>3.33</c:v>
                </c:pt>
                <c:pt idx="6238">
                  <c:v>3.21</c:v>
                </c:pt>
                <c:pt idx="6239">
                  <c:v>2.92</c:v>
                </c:pt>
                <c:pt idx="6240">
                  <c:v>2.3199999999999981</c:v>
                </c:pt>
                <c:pt idx="6241">
                  <c:v>3.21</c:v>
                </c:pt>
                <c:pt idx="6242">
                  <c:v>1.46</c:v>
                </c:pt>
                <c:pt idx="6243">
                  <c:v>6</c:v>
                </c:pt>
                <c:pt idx="6244">
                  <c:v>2</c:v>
                </c:pt>
                <c:pt idx="6245">
                  <c:v>2.56</c:v>
                </c:pt>
                <c:pt idx="6246">
                  <c:v>1.77</c:v>
                </c:pt>
                <c:pt idx="6247">
                  <c:v>1.69</c:v>
                </c:pt>
                <c:pt idx="6248">
                  <c:v>0.93</c:v>
                </c:pt>
                <c:pt idx="6249">
                  <c:v>1.42</c:v>
                </c:pt>
                <c:pt idx="6250">
                  <c:v>2.92</c:v>
                </c:pt>
                <c:pt idx="6251">
                  <c:v>3.14</c:v>
                </c:pt>
                <c:pt idx="6252">
                  <c:v>2.16</c:v>
                </c:pt>
                <c:pt idx="6253">
                  <c:v>5.45</c:v>
                </c:pt>
                <c:pt idx="6254">
                  <c:v>0.87</c:v>
                </c:pt>
                <c:pt idx="6255">
                  <c:v>0.91</c:v>
                </c:pt>
                <c:pt idx="6256">
                  <c:v>1.1200000000000001</c:v>
                </c:pt>
                <c:pt idx="6257">
                  <c:v>4.6399999999999997</c:v>
                </c:pt>
                <c:pt idx="6258">
                  <c:v>3.39</c:v>
                </c:pt>
                <c:pt idx="6259">
                  <c:v>1.87</c:v>
                </c:pt>
                <c:pt idx="6260">
                  <c:v>2.1</c:v>
                </c:pt>
                <c:pt idx="6261">
                  <c:v>3.5</c:v>
                </c:pt>
                <c:pt idx="6262">
                  <c:v>1.59</c:v>
                </c:pt>
                <c:pt idx="6263">
                  <c:v>1.87</c:v>
                </c:pt>
                <c:pt idx="6264">
                  <c:v>1.65</c:v>
                </c:pt>
                <c:pt idx="6265">
                  <c:v>3.32</c:v>
                </c:pt>
                <c:pt idx="6266">
                  <c:v>2</c:v>
                </c:pt>
                <c:pt idx="6267">
                  <c:v>3.26</c:v>
                </c:pt>
                <c:pt idx="6268">
                  <c:v>4.74</c:v>
                </c:pt>
                <c:pt idx="6269">
                  <c:v>2.52</c:v>
                </c:pt>
                <c:pt idx="6270">
                  <c:v>4.55</c:v>
                </c:pt>
                <c:pt idx="6271">
                  <c:v>2.11</c:v>
                </c:pt>
                <c:pt idx="6272">
                  <c:v>4.53</c:v>
                </c:pt>
                <c:pt idx="6273">
                  <c:v>4.17</c:v>
                </c:pt>
                <c:pt idx="6274">
                  <c:v>2.95</c:v>
                </c:pt>
                <c:pt idx="6275">
                  <c:v>0.94</c:v>
                </c:pt>
                <c:pt idx="6276">
                  <c:v>3.54</c:v>
                </c:pt>
                <c:pt idx="6277">
                  <c:v>2.61</c:v>
                </c:pt>
                <c:pt idx="6278">
                  <c:v>1.07</c:v>
                </c:pt>
                <c:pt idx="6279">
                  <c:v>0.86</c:v>
                </c:pt>
                <c:pt idx="6280">
                  <c:v>0.89</c:v>
                </c:pt>
                <c:pt idx="6281">
                  <c:v>5.67</c:v>
                </c:pt>
                <c:pt idx="6282">
                  <c:v>1.19</c:v>
                </c:pt>
                <c:pt idx="6283">
                  <c:v>2.2000000000000002</c:v>
                </c:pt>
                <c:pt idx="6284">
                  <c:v>1.43</c:v>
                </c:pt>
                <c:pt idx="6285">
                  <c:v>1.79</c:v>
                </c:pt>
                <c:pt idx="6286">
                  <c:v>3.33</c:v>
                </c:pt>
                <c:pt idx="6287">
                  <c:v>3.72</c:v>
                </c:pt>
                <c:pt idx="6288">
                  <c:v>0.93</c:v>
                </c:pt>
                <c:pt idx="6289">
                  <c:v>2.08</c:v>
                </c:pt>
                <c:pt idx="6290">
                  <c:v>1.59</c:v>
                </c:pt>
                <c:pt idx="6291">
                  <c:v>3.19</c:v>
                </c:pt>
                <c:pt idx="6292">
                  <c:v>4.97</c:v>
                </c:pt>
                <c:pt idx="6293">
                  <c:v>1.88</c:v>
                </c:pt>
                <c:pt idx="6294">
                  <c:v>4.3899999999999997</c:v>
                </c:pt>
                <c:pt idx="6295">
                  <c:v>1.27</c:v>
                </c:pt>
                <c:pt idx="6296">
                  <c:v>2.2000000000000002</c:v>
                </c:pt>
                <c:pt idx="6297">
                  <c:v>4.4800000000000004</c:v>
                </c:pt>
                <c:pt idx="6298">
                  <c:v>0.65</c:v>
                </c:pt>
                <c:pt idx="6299">
                  <c:v>3.97</c:v>
                </c:pt>
                <c:pt idx="6300">
                  <c:v>1.46</c:v>
                </c:pt>
                <c:pt idx="6301">
                  <c:v>1.63</c:v>
                </c:pt>
                <c:pt idx="6302">
                  <c:v>4.8199999999999976</c:v>
                </c:pt>
                <c:pt idx="6303">
                  <c:v>2.46</c:v>
                </c:pt>
                <c:pt idx="6304">
                  <c:v>2.2599999999999998</c:v>
                </c:pt>
                <c:pt idx="6305">
                  <c:v>0.84</c:v>
                </c:pt>
                <c:pt idx="6306">
                  <c:v>1.41</c:v>
                </c:pt>
                <c:pt idx="6307">
                  <c:v>3.02</c:v>
                </c:pt>
                <c:pt idx="6308">
                  <c:v>3.64</c:v>
                </c:pt>
                <c:pt idx="6309">
                  <c:v>0.65</c:v>
                </c:pt>
                <c:pt idx="6310">
                  <c:v>1.76</c:v>
                </c:pt>
                <c:pt idx="6311">
                  <c:v>2.2400000000000002</c:v>
                </c:pt>
                <c:pt idx="6312">
                  <c:v>1.34</c:v>
                </c:pt>
                <c:pt idx="6313">
                  <c:v>3.23</c:v>
                </c:pt>
                <c:pt idx="6314">
                  <c:v>1.71</c:v>
                </c:pt>
                <c:pt idx="6315">
                  <c:v>1.1000000000000001</c:v>
                </c:pt>
                <c:pt idx="6316">
                  <c:v>2.89</c:v>
                </c:pt>
                <c:pt idx="6317">
                  <c:v>3.99</c:v>
                </c:pt>
                <c:pt idx="6318">
                  <c:v>3.62</c:v>
                </c:pt>
                <c:pt idx="6319">
                  <c:v>1.91</c:v>
                </c:pt>
                <c:pt idx="6320">
                  <c:v>0.99</c:v>
                </c:pt>
                <c:pt idx="6321">
                  <c:v>2.61</c:v>
                </c:pt>
                <c:pt idx="6322">
                  <c:v>0.9</c:v>
                </c:pt>
                <c:pt idx="6323">
                  <c:v>1.73</c:v>
                </c:pt>
                <c:pt idx="6324">
                  <c:v>2.64</c:v>
                </c:pt>
                <c:pt idx="6325">
                  <c:v>3.13</c:v>
                </c:pt>
                <c:pt idx="6326">
                  <c:v>0.88</c:v>
                </c:pt>
                <c:pt idx="6327">
                  <c:v>5.48</c:v>
                </c:pt>
                <c:pt idx="6328">
                  <c:v>7.83</c:v>
                </c:pt>
                <c:pt idx="6329">
                  <c:v>0.65</c:v>
                </c:pt>
                <c:pt idx="6330">
                  <c:v>1.93</c:v>
                </c:pt>
                <c:pt idx="6331">
                  <c:v>3.06</c:v>
                </c:pt>
                <c:pt idx="6332">
                  <c:v>1.25</c:v>
                </c:pt>
                <c:pt idx="6333">
                  <c:v>3.07</c:v>
                </c:pt>
                <c:pt idx="6334">
                  <c:v>1.52</c:v>
                </c:pt>
                <c:pt idx="6335">
                  <c:v>5.74</c:v>
                </c:pt>
                <c:pt idx="6336">
                  <c:v>3.66</c:v>
                </c:pt>
                <c:pt idx="6337">
                  <c:v>1.49</c:v>
                </c:pt>
                <c:pt idx="6338">
                  <c:v>1.69</c:v>
                </c:pt>
                <c:pt idx="6339">
                  <c:v>1.31</c:v>
                </c:pt>
                <c:pt idx="6340">
                  <c:v>1.77</c:v>
                </c:pt>
                <c:pt idx="6341">
                  <c:v>3.96</c:v>
                </c:pt>
                <c:pt idx="6342">
                  <c:v>2.54</c:v>
                </c:pt>
                <c:pt idx="6343">
                  <c:v>3.12</c:v>
                </c:pt>
                <c:pt idx="6344">
                  <c:v>5.26</c:v>
                </c:pt>
                <c:pt idx="6345">
                  <c:v>1.33</c:v>
                </c:pt>
                <c:pt idx="6346">
                  <c:v>3.97</c:v>
                </c:pt>
                <c:pt idx="6347">
                  <c:v>1.32</c:v>
                </c:pt>
                <c:pt idx="6348">
                  <c:v>3.47</c:v>
                </c:pt>
                <c:pt idx="6349">
                  <c:v>2.2400000000000002</c:v>
                </c:pt>
                <c:pt idx="6350">
                  <c:v>2.89</c:v>
                </c:pt>
                <c:pt idx="6351">
                  <c:v>0.71</c:v>
                </c:pt>
                <c:pt idx="6352">
                  <c:v>2.4900000000000002</c:v>
                </c:pt>
                <c:pt idx="6353">
                  <c:v>2.4700000000000002</c:v>
                </c:pt>
                <c:pt idx="6354">
                  <c:v>1.1100000000000001</c:v>
                </c:pt>
                <c:pt idx="6355">
                  <c:v>1.37</c:v>
                </c:pt>
                <c:pt idx="6356">
                  <c:v>1.59</c:v>
                </c:pt>
                <c:pt idx="6357">
                  <c:v>1.1299999999999999</c:v>
                </c:pt>
                <c:pt idx="6358">
                  <c:v>1.17</c:v>
                </c:pt>
                <c:pt idx="6359">
                  <c:v>2.64</c:v>
                </c:pt>
                <c:pt idx="6360">
                  <c:v>2.54</c:v>
                </c:pt>
                <c:pt idx="6361">
                  <c:v>0.78</c:v>
                </c:pt>
                <c:pt idx="6362">
                  <c:v>0.8</c:v>
                </c:pt>
                <c:pt idx="6363">
                  <c:v>3.89</c:v>
                </c:pt>
                <c:pt idx="6364">
                  <c:v>5.48</c:v>
                </c:pt>
                <c:pt idx="6365">
                  <c:v>4.17</c:v>
                </c:pt>
                <c:pt idx="6366">
                  <c:v>0.85</c:v>
                </c:pt>
                <c:pt idx="6367">
                  <c:v>1.59</c:v>
                </c:pt>
                <c:pt idx="6368">
                  <c:v>0.95</c:v>
                </c:pt>
                <c:pt idx="6369">
                  <c:v>6.96</c:v>
                </c:pt>
                <c:pt idx="6370">
                  <c:v>1.56</c:v>
                </c:pt>
                <c:pt idx="6371">
                  <c:v>1.81</c:v>
                </c:pt>
                <c:pt idx="6372">
                  <c:v>1.95</c:v>
                </c:pt>
                <c:pt idx="6373">
                  <c:v>1.27</c:v>
                </c:pt>
                <c:pt idx="6374">
                  <c:v>4.68</c:v>
                </c:pt>
                <c:pt idx="6375">
                  <c:v>4.38</c:v>
                </c:pt>
                <c:pt idx="6376">
                  <c:v>7.43</c:v>
                </c:pt>
                <c:pt idx="6377">
                  <c:v>1.61</c:v>
                </c:pt>
                <c:pt idx="6378">
                  <c:v>1</c:v>
                </c:pt>
                <c:pt idx="6379">
                  <c:v>0.99</c:v>
                </c:pt>
                <c:pt idx="6380">
                  <c:v>0.84</c:v>
                </c:pt>
                <c:pt idx="6381">
                  <c:v>1.55</c:v>
                </c:pt>
                <c:pt idx="6382">
                  <c:v>0.88</c:v>
                </c:pt>
                <c:pt idx="6383">
                  <c:v>0.91</c:v>
                </c:pt>
                <c:pt idx="6384">
                  <c:v>2.02</c:v>
                </c:pt>
                <c:pt idx="6385">
                  <c:v>0.9</c:v>
                </c:pt>
                <c:pt idx="6386">
                  <c:v>1.74</c:v>
                </c:pt>
                <c:pt idx="6387">
                  <c:v>2.7</c:v>
                </c:pt>
                <c:pt idx="6388">
                  <c:v>2.27</c:v>
                </c:pt>
                <c:pt idx="6389">
                  <c:v>3.63</c:v>
                </c:pt>
                <c:pt idx="6390">
                  <c:v>0.77</c:v>
                </c:pt>
                <c:pt idx="6391">
                  <c:v>2.8</c:v>
                </c:pt>
                <c:pt idx="6392">
                  <c:v>4.84</c:v>
                </c:pt>
                <c:pt idx="6393">
                  <c:v>0.83</c:v>
                </c:pt>
                <c:pt idx="6394">
                  <c:v>3.93</c:v>
                </c:pt>
                <c:pt idx="6395">
                  <c:v>1.76</c:v>
                </c:pt>
                <c:pt idx="6396">
                  <c:v>2.0699999999999998</c:v>
                </c:pt>
                <c:pt idx="6397">
                  <c:v>2.75</c:v>
                </c:pt>
                <c:pt idx="6398">
                  <c:v>5.18</c:v>
                </c:pt>
                <c:pt idx="6399">
                  <c:v>1.96</c:v>
                </c:pt>
                <c:pt idx="6400">
                  <c:v>2.69</c:v>
                </c:pt>
                <c:pt idx="6401">
                  <c:v>3.92</c:v>
                </c:pt>
                <c:pt idx="6402">
                  <c:v>1.04</c:v>
                </c:pt>
                <c:pt idx="6403">
                  <c:v>1.27</c:v>
                </c:pt>
                <c:pt idx="6404">
                  <c:v>0.87</c:v>
                </c:pt>
                <c:pt idx="6405">
                  <c:v>2.2000000000000002</c:v>
                </c:pt>
                <c:pt idx="6406">
                  <c:v>2.77</c:v>
                </c:pt>
                <c:pt idx="6407">
                  <c:v>2.36</c:v>
                </c:pt>
                <c:pt idx="6408">
                  <c:v>2.46</c:v>
                </c:pt>
                <c:pt idx="6409">
                  <c:v>0.94</c:v>
                </c:pt>
                <c:pt idx="6410">
                  <c:v>0.78</c:v>
                </c:pt>
                <c:pt idx="6411">
                  <c:v>5.58</c:v>
                </c:pt>
                <c:pt idx="6412">
                  <c:v>1.24</c:v>
                </c:pt>
                <c:pt idx="6413">
                  <c:v>3.06</c:v>
                </c:pt>
                <c:pt idx="6414">
                  <c:v>1.87</c:v>
                </c:pt>
                <c:pt idx="6415">
                  <c:v>3.22</c:v>
                </c:pt>
                <c:pt idx="6416">
                  <c:v>1.98</c:v>
                </c:pt>
                <c:pt idx="6417">
                  <c:v>1.1499999999999999</c:v>
                </c:pt>
                <c:pt idx="6418">
                  <c:v>5.21</c:v>
                </c:pt>
                <c:pt idx="6419">
                  <c:v>2.13</c:v>
                </c:pt>
                <c:pt idx="6420">
                  <c:v>1.71</c:v>
                </c:pt>
                <c:pt idx="6421">
                  <c:v>5.1499999999999986</c:v>
                </c:pt>
                <c:pt idx="6422">
                  <c:v>1.1299999999999999</c:v>
                </c:pt>
                <c:pt idx="6423">
                  <c:v>2.54</c:v>
                </c:pt>
                <c:pt idx="6424">
                  <c:v>4.9800000000000004</c:v>
                </c:pt>
                <c:pt idx="6425">
                  <c:v>1.39</c:v>
                </c:pt>
                <c:pt idx="6426">
                  <c:v>0.94</c:v>
                </c:pt>
                <c:pt idx="6427">
                  <c:v>0.7</c:v>
                </c:pt>
                <c:pt idx="6428">
                  <c:v>5.43</c:v>
                </c:pt>
                <c:pt idx="6429">
                  <c:v>3.55</c:v>
                </c:pt>
                <c:pt idx="6430">
                  <c:v>1.92</c:v>
                </c:pt>
                <c:pt idx="6431">
                  <c:v>1.9</c:v>
                </c:pt>
                <c:pt idx="6432">
                  <c:v>5.1199999999999974</c:v>
                </c:pt>
                <c:pt idx="6433">
                  <c:v>1.94</c:v>
                </c:pt>
                <c:pt idx="6434">
                  <c:v>1.95</c:v>
                </c:pt>
                <c:pt idx="6435">
                  <c:v>2.92</c:v>
                </c:pt>
                <c:pt idx="6436">
                  <c:v>0.73</c:v>
                </c:pt>
                <c:pt idx="6437">
                  <c:v>1.95</c:v>
                </c:pt>
                <c:pt idx="6438">
                  <c:v>2.75</c:v>
                </c:pt>
                <c:pt idx="6439">
                  <c:v>3.54</c:v>
                </c:pt>
                <c:pt idx="6440">
                  <c:v>2.92</c:v>
                </c:pt>
                <c:pt idx="6441">
                  <c:v>1.9</c:v>
                </c:pt>
                <c:pt idx="6442">
                  <c:v>3.31</c:v>
                </c:pt>
                <c:pt idx="6443">
                  <c:v>1.32</c:v>
                </c:pt>
                <c:pt idx="6444">
                  <c:v>5.27</c:v>
                </c:pt>
                <c:pt idx="6445">
                  <c:v>1.75</c:v>
                </c:pt>
                <c:pt idx="6446">
                  <c:v>2.27</c:v>
                </c:pt>
                <c:pt idx="6447">
                  <c:v>1.6</c:v>
                </c:pt>
                <c:pt idx="6448">
                  <c:v>1.69</c:v>
                </c:pt>
                <c:pt idx="6449">
                  <c:v>0.92</c:v>
                </c:pt>
                <c:pt idx="6450">
                  <c:v>1.57</c:v>
                </c:pt>
                <c:pt idx="6451">
                  <c:v>2.92</c:v>
                </c:pt>
                <c:pt idx="6452">
                  <c:v>2.39</c:v>
                </c:pt>
                <c:pt idx="6453">
                  <c:v>1.72</c:v>
                </c:pt>
                <c:pt idx="6454">
                  <c:v>5.6199999999999957</c:v>
                </c:pt>
                <c:pt idx="6455">
                  <c:v>0.92</c:v>
                </c:pt>
                <c:pt idx="6456">
                  <c:v>1.05</c:v>
                </c:pt>
                <c:pt idx="6457">
                  <c:v>1.22</c:v>
                </c:pt>
                <c:pt idx="6458">
                  <c:v>3.43</c:v>
                </c:pt>
                <c:pt idx="6459">
                  <c:v>2.98</c:v>
                </c:pt>
                <c:pt idx="6460">
                  <c:v>1.66</c:v>
                </c:pt>
                <c:pt idx="6461">
                  <c:v>1.8</c:v>
                </c:pt>
                <c:pt idx="6462">
                  <c:v>3.44</c:v>
                </c:pt>
                <c:pt idx="6463">
                  <c:v>1.31</c:v>
                </c:pt>
                <c:pt idx="6464">
                  <c:v>1.49</c:v>
                </c:pt>
                <c:pt idx="6465">
                  <c:v>1.53</c:v>
                </c:pt>
                <c:pt idx="6466">
                  <c:v>2.78</c:v>
                </c:pt>
                <c:pt idx="6467">
                  <c:v>1.97</c:v>
                </c:pt>
                <c:pt idx="6468">
                  <c:v>3.35</c:v>
                </c:pt>
                <c:pt idx="6469">
                  <c:v>3.29</c:v>
                </c:pt>
                <c:pt idx="6470">
                  <c:v>2.02</c:v>
                </c:pt>
                <c:pt idx="6471">
                  <c:v>3.9</c:v>
                </c:pt>
                <c:pt idx="6472">
                  <c:v>1.8</c:v>
                </c:pt>
                <c:pt idx="6473">
                  <c:v>3.38</c:v>
                </c:pt>
                <c:pt idx="6474">
                  <c:v>3.29</c:v>
                </c:pt>
                <c:pt idx="6475">
                  <c:v>2.74</c:v>
                </c:pt>
                <c:pt idx="6476">
                  <c:v>0.91</c:v>
                </c:pt>
                <c:pt idx="6477">
                  <c:v>3.38</c:v>
                </c:pt>
                <c:pt idx="6478">
                  <c:v>2.48</c:v>
                </c:pt>
                <c:pt idx="6479">
                  <c:v>0.92</c:v>
                </c:pt>
                <c:pt idx="6480">
                  <c:v>0.76</c:v>
                </c:pt>
                <c:pt idx="6481">
                  <c:v>0.79</c:v>
                </c:pt>
                <c:pt idx="6482">
                  <c:v>6.1199999999999974</c:v>
                </c:pt>
                <c:pt idx="6483">
                  <c:v>1.04</c:v>
                </c:pt>
                <c:pt idx="6484">
                  <c:v>2.12</c:v>
                </c:pt>
                <c:pt idx="6485">
                  <c:v>1.63</c:v>
                </c:pt>
                <c:pt idx="6486">
                  <c:v>1.62</c:v>
                </c:pt>
                <c:pt idx="6487">
                  <c:v>3.62</c:v>
                </c:pt>
                <c:pt idx="6488">
                  <c:v>2.95</c:v>
                </c:pt>
                <c:pt idx="6489">
                  <c:v>0.99</c:v>
                </c:pt>
                <c:pt idx="6490">
                  <c:v>1.6</c:v>
                </c:pt>
                <c:pt idx="6491">
                  <c:v>1.4</c:v>
                </c:pt>
                <c:pt idx="6492">
                  <c:v>2.21</c:v>
                </c:pt>
                <c:pt idx="6493">
                  <c:v>4.0199999999999996</c:v>
                </c:pt>
                <c:pt idx="6494">
                  <c:v>1.59</c:v>
                </c:pt>
                <c:pt idx="6495">
                  <c:v>2.5099999999999998</c:v>
                </c:pt>
                <c:pt idx="6496">
                  <c:v>1.1399999999999999</c:v>
                </c:pt>
                <c:pt idx="6497">
                  <c:v>2.06</c:v>
                </c:pt>
                <c:pt idx="6498">
                  <c:v>3.95</c:v>
                </c:pt>
                <c:pt idx="6499">
                  <c:v>0.71</c:v>
                </c:pt>
                <c:pt idx="6500">
                  <c:v>3.57</c:v>
                </c:pt>
                <c:pt idx="6501">
                  <c:v>1.26</c:v>
                </c:pt>
                <c:pt idx="6502">
                  <c:v>1.75</c:v>
                </c:pt>
                <c:pt idx="6503">
                  <c:v>3.89</c:v>
                </c:pt>
                <c:pt idx="6504">
                  <c:v>1.9</c:v>
                </c:pt>
                <c:pt idx="6505">
                  <c:v>1.82</c:v>
                </c:pt>
                <c:pt idx="6506">
                  <c:v>0.82</c:v>
                </c:pt>
                <c:pt idx="6507">
                  <c:v>1.21</c:v>
                </c:pt>
                <c:pt idx="6508">
                  <c:v>2.4</c:v>
                </c:pt>
                <c:pt idx="6509">
                  <c:v>2.92</c:v>
                </c:pt>
                <c:pt idx="6510">
                  <c:v>0.64</c:v>
                </c:pt>
                <c:pt idx="6511">
                  <c:v>1.64</c:v>
                </c:pt>
                <c:pt idx="6512">
                  <c:v>2.2000000000000002</c:v>
                </c:pt>
                <c:pt idx="6513">
                  <c:v>1.34</c:v>
                </c:pt>
                <c:pt idx="6514">
                  <c:v>2.68</c:v>
                </c:pt>
                <c:pt idx="6515">
                  <c:v>1.74</c:v>
                </c:pt>
                <c:pt idx="6516">
                  <c:v>0.95</c:v>
                </c:pt>
                <c:pt idx="6517">
                  <c:v>2.87</c:v>
                </c:pt>
                <c:pt idx="6518">
                  <c:v>3</c:v>
                </c:pt>
                <c:pt idx="6519">
                  <c:v>3.22</c:v>
                </c:pt>
                <c:pt idx="6520">
                  <c:v>1.97</c:v>
                </c:pt>
                <c:pt idx="6521">
                  <c:v>1.17</c:v>
                </c:pt>
                <c:pt idx="6522">
                  <c:v>2.3199999999999981</c:v>
                </c:pt>
                <c:pt idx="6523">
                  <c:v>0.91</c:v>
                </c:pt>
                <c:pt idx="6524">
                  <c:v>1.81</c:v>
                </c:pt>
                <c:pt idx="6525">
                  <c:v>2.5</c:v>
                </c:pt>
                <c:pt idx="6526">
                  <c:v>2.82</c:v>
                </c:pt>
                <c:pt idx="6527">
                  <c:v>0.9</c:v>
                </c:pt>
                <c:pt idx="6528">
                  <c:v>3.56</c:v>
                </c:pt>
                <c:pt idx="6529">
                  <c:v>6.97</c:v>
                </c:pt>
                <c:pt idx="6530">
                  <c:v>1.36</c:v>
                </c:pt>
                <c:pt idx="6531">
                  <c:v>1.69</c:v>
                </c:pt>
                <c:pt idx="6532">
                  <c:v>2.4500000000000002</c:v>
                </c:pt>
                <c:pt idx="6533">
                  <c:v>1.1100000000000001</c:v>
                </c:pt>
                <c:pt idx="6534">
                  <c:v>2.34</c:v>
                </c:pt>
                <c:pt idx="6535">
                  <c:v>1.27</c:v>
                </c:pt>
                <c:pt idx="6536">
                  <c:v>4.54</c:v>
                </c:pt>
                <c:pt idx="6537">
                  <c:v>2.89</c:v>
                </c:pt>
                <c:pt idx="6538">
                  <c:v>1.46</c:v>
                </c:pt>
                <c:pt idx="6539">
                  <c:v>1.52</c:v>
                </c:pt>
                <c:pt idx="6540">
                  <c:v>1.1499999999999999</c:v>
                </c:pt>
                <c:pt idx="6541">
                  <c:v>1.46</c:v>
                </c:pt>
                <c:pt idx="6542">
                  <c:v>3.85</c:v>
                </c:pt>
                <c:pt idx="6543">
                  <c:v>1.99</c:v>
                </c:pt>
                <c:pt idx="6544">
                  <c:v>2.52</c:v>
                </c:pt>
                <c:pt idx="6545">
                  <c:v>3.78</c:v>
                </c:pt>
                <c:pt idx="6546">
                  <c:v>1.26</c:v>
                </c:pt>
                <c:pt idx="6547">
                  <c:v>3.19</c:v>
                </c:pt>
                <c:pt idx="6548">
                  <c:v>1.2</c:v>
                </c:pt>
                <c:pt idx="6549">
                  <c:v>2.81</c:v>
                </c:pt>
                <c:pt idx="6550">
                  <c:v>1.68</c:v>
                </c:pt>
                <c:pt idx="6551">
                  <c:v>2.1800000000000002</c:v>
                </c:pt>
                <c:pt idx="6552">
                  <c:v>0.66</c:v>
                </c:pt>
                <c:pt idx="6553">
                  <c:v>1.93</c:v>
                </c:pt>
                <c:pt idx="6554">
                  <c:v>2.2599999999999998</c:v>
                </c:pt>
                <c:pt idx="6555">
                  <c:v>0.96</c:v>
                </c:pt>
                <c:pt idx="6556">
                  <c:v>1.1399999999999999</c:v>
                </c:pt>
                <c:pt idx="6557">
                  <c:v>1.42</c:v>
                </c:pt>
                <c:pt idx="6558">
                  <c:v>1.25</c:v>
                </c:pt>
                <c:pt idx="6559">
                  <c:v>1.27</c:v>
                </c:pt>
                <c:pt idx="6560">
                  <c:v>2.0299999999999998</c:v>
                </c:pt>
                <c:pt idx="6561">
                  <c:v>2.23</c:v>
                </c:pt>
                <c:pt idx="6562">
                  <c:v>0.83</c:v>
                </c:pt>
                <c:pt idx="6563">
                  <c:v>0.85</c:v>
                </c:pt>
                <c:pt idx="6564">
                  <c:v>3.06</c:v>
                </c:pt>
                <c:pt idx="6565">
                  <c:v>3.98</c:v>
                </c:pt>
                <c:pt idx="6566">
                  <c:v>3.1</c:v>
                </c:pt>
                <c:pt idx="6567">
                  <c:v>0.9</c:v>
                </c:pt>
                <c:pt idx="6568">
                  <c:v>1.48</c:v>
                </c:pt>
                <c:pt idx="6569">
                  <c:v>0.84</c:v>
                </c:pt>
                <c:pt idx="6570">
                  <c:v>5.67</c:v>
                </c:pt>
                <c:pt idx="6571">
                  <c:v>1.56</c:v>
                </c:pt>
                <c:pt idx="6572">
                  <c:v>1.56</c:v>
                </c:pt>
                <c:pt idx="6573">
                  <c:v>1.76</c:v>
                </c:pt>
                <c:pt idx="6574">
                  <c:v>1.25</c:v>
                </c:pt>
                <c:pt idx="6575">
                  <c:v>3.79</c:v>
                </c:pt>
                <c:pt idx="6576">
                  <c:v>3.83</c:v>
                </c:pt>
                <c:pt idx="6577">
                  <c:v>6.42</c:v>
                </c:pt>
                <c:pt idx="6578">
                  <c:v>1.78</c:v>
                </c:pt>
                <c:pt idx="6579">
                  <c:v>1.01</c:v>
                </c:pt>
                <c:pt idx="6580">
                  <c:v>0.93</c:v>
                </c:pt>
                <c:pt idx="6581">
                  <c:v>0.89</c:v>
                </c:pt>
                <c:pt idx="6582">
                  <c:v>1.39</c:v>
                </c:pt>
                <c:pt idx="6583">
                  <c:v>1.04</c:v>
                </c:pt>
                <c:pt idx="6584">
                  <c:v>0.94</c:v>
                </c:pt>
                <c:pt idx="6585">
                  <c:v>1.68</c:v>
                </c:pt>
                <c:pt idx="6586">
                  <c:v>0.97</c:v>
                </c:pt>
                <c:pt idx="6587">
                  <c:v>1.39</c:v>
                </c:pt>
                <c:pt idx="6588">
                  <c:v>2.0499999999999998</c:v>
                </c:pt>
                <c:pt idx="6589">
                  <c:v>1.78</c:v>
                </c:pt>
                <c:pt idx="6590">
                  <c:v>3.09</c:v>
                </c:pt>
                <c:pt idx="6591">
                  <c:v>0.76</c:v>
                </c:pt>
                <c:pt idx="6592">
                  <c:v>2.52</c:v>
                </c:pt>
                <c:pt idx="6593">
                  <c:v>3.49</c:v>
                </c:pt>
                <c:pt idx="6594">
                  <c:v>0.9</c:v>
                </c:pt>
                <c:pt idx="6595">
                  <c:v>2.94</c:v>
                </c:pt>
                <c:pt idx="6596">
                  <c:v>1.71</c:v>
                </c:pt>
                <c:pt idx="6597">
                  <c:v>1.63</c:v>
                </c:pt>
                <c:pt idx="6598">
                  <c:v>3.11</c:v>
                </c:pt>
                <c:pt idx="6599">
                  <c:v>3.87</c:v>
                </c:pt>
                <c:pt idx="6600">
                  <c:v>1.58</c:v>
                </c:pt>
                <c:pt idx="6601">
                  <c:v>2.66</c:v>
                </c:pt>
                <c:pt idx="6602">
                  <c:v>2.75</c:v>
                </c:pt>
                <c:pt idx="6603">
                  <c:v>0.94</c:v>
                </c:pt>
                <c:pt idx="6604">
                  <c:v>1.1299999999999999</c:v>
                </c:pt>
                <c:pt idx="6605">
                  <c:v>0.89</c:v>
                </c:pt>
                <c:pt idx="6606">
                  <c:v>2.15</c:v>
                </c:pt>
                <c:pt idx="6607">
                  <c:v>2.39</c:v>
                </c:pt>
                <c:pt idx="6608">
                  <c:v>1.79</c:v>
                </c:pt>
                <c:pt idx="6609">
                  <c:v>2.19</c:v>
                </c:pt>
                <c:pt idx="6610">
                  <c:v>0.93</c:v>
                </c:pt>
                <c:pt idx="6611">
                  <c:v>0.9</c:v>
                </c:pt>
                <c:pt idx="6612">
                  <c:v>4.17</c:v>
                </c:pt>
                <c:pt idx="6613">
                  <c:v>1.1399999999999999</c:v>
                </c:pt>
                <c:pt idx="6614">
                  <c:v>3.39</c:v>
                </c:pt>
                <c:pt idx="6615">
                  <c:v>1.46</c:v>
                </c:pt>
                <c:pt idx="6616">
                  <c:v>2.69</c:v>
                </c:pt>
                <c:pt idx="6617">
                  <c:v>1.6</c:v>
                </c:pt>
                <c:pt idx="6618">
                  <c:v>1.1200000000000001</c:v>
                </c:pt>
                <c:pt idx="6619">
                  <c:v>5.77</c:v>
                </c:pt>
                <c:pt idx="6620">
                  <c:v>1.88</c:v>
                </c:pt>
                <c:pt idx="6621">
                  <c:v>1.89</c:v>
                </c:pt>
                <c:pt idx="6622">
                  <c:v>3.84</c:v>
                </c:pt>
                <c:pt idx="6623">
                  <c:v>1.01</c:v>
                </c:pt>
                <c:pt idx="6624">
                  <c:v>2.27</c:v>
                </c:pt>
                <c:pt idx="6625">
                  <c:v>3.63</c:v>
                </c:pt>
                <c:pt idx="6626">
                  <c:v>1.27</c:v>
                </c:pt>
                <c:pt idx="6627">
                  <c:v>1.06</c:v>
                </c:pt>
                <c:pt idx="6628">
                  <c:v>0.77</c:v>
                </c:pt>
                <c:pt idx="6629">
                  <c:v>4.24</c:v>
                </c:pt>
                <c:pt idx="6630">
                  <c:v>3.16</c:v>
                </c:pt>
                <c:pt idx="6631">
                  <c:v>1.74</c:v>
                </c:pt>
                <c:pt idx="6632">
                  <c:v>1.67</c:v>
                </c:pt>
                <c:pt idx="6633">
                  <c:v>5.45</c:v>
                </c:pt>
                <c:pt idx="6634">
                  <c:v>1.94</c:v>
                </c:pt>
                <c:pt idx="6635">
                  <c:v>0.53</c:v>
                </c:pt>
                <c:pt idx="6636">
                  <c:v>3.45</c:v>
                </c:pt>
                <c:pt idx="6637">
                  <c:v>0.53</c:v>
                </c:pt>
                <c:pt idx="6638">
                  <c:v>2.06</c:v>
                </c:pt>
                <c:pt idx="6639">
                  <c:v>3.03</c:v>
                </c:pt>
                <c:pt idx="6640">
                  <c:v>2.17</c:v>
                </c:pt>
                <c:pt idx="6641">
                  <c:v>2.0299999999999998</c:v>
                </c:pt>
                <c:pt idx="6642">
                  <c:v>2.08</c:v>
                </c:pt>
                <c:pt idx="6643">
                  <c:v>2.2400000000000002</c:v>
                </c:pt>
                <c:pt idx="6644">
                  <c:v>1.2</c:v>
                </c:pt>
                <c:pt idx="6645">
                  <c:v>5.1099999999999994</c:v>
                </c:pt>
                <c:pt idx="6646">
                  <c:v>1.57</c:v>
                </c:pt>
                <c:pt idx="6647">
                  <c:v>2.17</c:v>
                </c:pt>
                <c:pt idx="6648">
                  <c:v>1.48</c:v>
                </c:pt>
                <c:pt idx="6649">
                  <c:v>1.23</c:v>
                </c:pt>
                <c:pt idx="6650">
                  <c:v>0.68</c:v>
                </c:pt>
                <c:pt idx="6651">
                  <c:v>0.93</c:v>
                </c:pt>
                <c:pt idx="6652">
                  <c:v>3.92</c:v>
                </c:pt>
                <c:pt idx="6653">
                  <c:v>3.13</c:v>
                </c:pt>
                <c:pt idx="6654">
                  <c:v>2.29</c:v>
                </c:pt>
                <c:pt idx="6655">
                  <c:v>3.97</c:v>
                </c:pt>
                <c:pt idx="6656">
                  <c:v>0.67</c:v>
                </c:pt>
                <c:pt idx="6657">
                  <c:v>0.64</c:v>
                </c:pt>
                <c:pt idx="6658">
                  <c:v>0.76</c:v>
                </c:pt>
                <c:pt idx="6659">
                  <c:v>5.75</c:v>
                </c:pt>
                <c:pt idx="6660">
                  <c:v>3</c:v>
                </c:pt>
                <c:pt idx="6661">
                  <c:v>1.65</c:v>
                </c:pt>
                <c:pt idx="6662">
                  <c:v>1.9</c:v>
                </c:pt>
                <c:pt idx="6663">
                  <c:v>2.35</c:v>
                </c:pt>
                <c:pt idx="6664">
                  <c:v>1.63</c:v>
                </c:pt>
                <c:pt idx="6665">
                  <c:v>2.11</c:v>
                </c:pt>
                <c:pt idx="6666">
                  <c:v>1.26</c:v>
                </c:pt>
                <c:pt idx="6667">
                  <c:v>3.32</c:v>
                </c:pt>
                <c:pt idx="6668">
                  <c:v>1.46</c:v>
                </c:pt>
                <c:pt idx="6669">
                  <c:v>2.0499999999999998</c:v>
                </c:pt>
                <c:pt idx="6670">
                  <c:v>7.9</c:v>
                </c:pt>
                <c:pt idx="6671">
                  <c:v>2.86</c:v>
                </c:pt>
                <c:pt idx="6672">
                  <c:v>3.96</c:v>
                </c:pt>
                <c:pt idx="6673">
                  <c:v>1.97</c:v>
                </c:pt>
                <c:pt idx="6674">
                  <c:v>5.1199999999999974</c:v>
                </c:pt>
                <c:pt idx="6675">
                  <c:v>3.97</c:v>
                </c:pt>
                <c:pt idx="6676">
                  <c:v>2.2200000000000002</c:v>
                </c:pt>
                <c:pt idx="6677">
                  <c:v>0.72</c:v>
                </c:pt>
                <c:pt idx="6678">
                  <c:v>2.33</c:v>
                </c:pt>
                <c:pt idx="6679">
                  <c:v>1.88</c:v>
                </c:pt>
                <c:pt idx="6680">
                  <c:v>0.95</c:v>
                </c:pt>
                <c:pt idx="6681">
                  <c:v>0.7</c:v>
                </c:pt>
                <c:pt idx="6682">
                  <c:v>0.73</c:v>
                </c:pt>
                <c:pt idx="6683">
                  <c:v>3.69</c:v>
                </c:pt>
                <c:pt idx="6684">
                  <c:v>0.97</c:v>
                </c:pt>
                <c:pt idx="6685">
                  <c:v>1.51</c:v>
                </c:pt>
                <c:pt idx="6686">
                  <c:v>1.1000000000000001</c:v>
                </c:pt>
                <c:pt idx="6687">
                  <c:v>1.54</c:v>
                </c:pt>
                <c:pt idx="6688">
                  <c:v>2.21</c:v>
                </c:pt>
                <c:pt idx="6689">
                  <c:v>3.55</c:v>
                </c:pt>
                <c:pt idx="6690">
                  <c:v>0.53</c:v>
                </c:pt>
                <c:pt idx="6691">
                  <c:v>2.5299999999999998</c:v>
                </c:pt>
                <c:pt idx="6692">
                  <c:v>1.37</c:v>
                </c:pt>
                <c:pt idx="6693">
                  <c:v>4.53</c:v>
                </c:pt>
                <c:pt idx="6694">
                  <c:v>4.45</c:v>
                </c:pt>
                <c:pt idx="6695">
                  <c:v>1.58</c:v>
                </c:pt>
                <c:pt idx="6696">
                  <c:v>8.02</c:v>
                </c:pt>
                <c:pt idx="6697">
                  <c:v>1.01</c:v>
                </c:pt>
                <c:pt idx="6698">
                  <c:v>1.73</c:v>
                </c:pt>
                <c:pt idx="6699">
                  <c:v>3.38</c:v>
                </c:pt>
                <c:pt idx="6700">
                  <c:v>0.51</c:v>
                </c:pt>
                <c:pt idx="6701">
                  <c:v>2.84</c:v>
                </c:pt>
                <c:pt idx="6702">
                  <c:v>1.33</c:v>
                </c:pt>
                <c:pt idx="6703">
                  <c:v>1.1399999999999999</c:v>
                </c:pt>
                <c:pt idx="6704">
                  <c:v>4.3</c:v>
                </c:pt>
                <c:pt idx="6705">
                  <c:v>2.38</c:v>
                </c:pt>
                <c:pt idx="6706">
                  <c:v>2.1</c:v>
                </c:pt>
                <c:pt idx="6707">
                  <c:v>0.6</c:v>
                </c:pt>
                <c:pt idx="6708">
                  <c:v>1.2</c:v>
                </c:pt>
                <c:pt idx="6709">
                  <c:v>2.87</c:v>
                </c:pt>
                <c:pt idx="6710">
                  <c:v>3.18</c:v>
                </c:pt>
                <c:pt idx="6711">
                  <c:v>0.5</c:v>
                </c:pt>
                <c:pt idx="6712">
                  <c:v>1.24</c:v>
                </c:pt>
                <c:pt idx="6713">
                  <c:v>1.55</c:v>
                </c:pt>
                <c:pt idx="6714">
                  <c:v>0.92</c:v>
                </c:pt>
                <c:pt idx="6715">
                  <c:v>2.65</c:v>
                </c:pt>
                <c:pt idx="6716">
                  <c:v>1.1000000000000001</c:v>
                </c:pt>
                <c:pt idx="6717">
                  <c:v>0.91</c:v>
                </c:pt>
                <c:pt idx="6718">
                  <c:v>1.82</c:v>
                </c:pt>
                <c:pt idx="6719">
                  <c:v>4.38</c:v>
                </c:pt>
                <c:pt idx="6720">
                  <c:v>2.61</c:v>
                </c:pt>
                <c:pt idx="6721">
                  <c:v>1.34</c:v>
                </c:pt>
                <c:pt idx="6722">
                  <c:v>0.59</c:v>
                </c:pt>
                <c:pt idx="6723">
                  <c:v>2.06</c:v>
                </c:pt>
                <c:pt idx="6724">
                  <c:v>0.59</c:v>
                </c:pt>
                <c:pt idx="6725">
                  <c:v>0.53</c:v>
                </c:pt>
                <c:pt idx="6726">
                  <c:v>2</c:v>
                </c:pt>
                <c:pt idx="6727">
                  <c:v>2.41</c:v>
                </c:pt>
                <c:pt idx="6728">
                  <c:v>0.6</c:v>
                </c:pt>
                <c:pt idx="6729">
                  <c:v>9.8000000000000007</c:v>
                </c:pt>
                <c:pt idx="6730">
                  <c:v>5.53</c:v>
                </c:pt>
                <c:pt idx="6731">
                  <c:v>0.53</c:v>
                </c:pt>
                <c:pt idx="6732">
                  <c:v>1.48</c:v>
                </c:pt>
                <c:pt idx="6733">
                  <c:v>2.63</c:v>
                </c:pt>
                <c:pt idx="6734">
                  <c:v>0.97</c:v>
                </c:pt>
                <c:pt idx="6735">
                  <c:v>3.1</c:v>
                </c:pt>
                <c:pt idx="6736">
                  <c:v>2.63</c:v>
                </c:pt>
                <c:pt idx="6737">
                  <c:v>4.76</c:v>
                </c:pt>
                <c:pt idx="6738">
                  <c:v>3.25</c:v>
                </c:pt>
                <c:pt idx="6739">
                  <c:v>1.01</c:v>
                </c:pt>
                <c:pt idx="6740">
                  <c:v>1.39</c:v>
                </c:pt>
                <c:pt idx="6741">
                  <c:v>1.05</c:v>
                </c:pt>
                <c:pt idx="6742">
                  <c:v>1.61</c:v>
                </c:pt>
                <c:pt idx="6743">
                  <c:v>2.83</c:v>
                </c:pt>
                <c:pt idx="6744">
                  <c:v>2.46</c:v>
                </c:pt>
                <c:pt idx="6745">
                  <c:v>2.64</c:v>
                </c:pt>
                <c:pt idx="6746">
                  <c:v>6.06</c:v>
                </c:pt>
                <c:pt idx="6747">
                  <c:v>0.97</c:v>
                </c:pt>
                <c:pt idx="6748">
                  <c:v>3.28</c:v>
                </c:pt>
                <c:pt idx="6749">
                  <c:v>1.03</c:v>
                </c:pt>
                <c:pt idx="6750">
                  <c:v>3.32</c:v>
                </c:pt>
                <c:pt idx="6751">
                  <c:v>2.4900000000000002</c:v>
                </c:pt>
                <c:pt idx="6752">
                  <c:v>2.92</c:v>
                </c:pt>
                <c:pt idx="6753">
                  <c:v>0.56000000000000005</c:v>
                </c:pt>
                <c:pt idx="6754">
                  <c:v>2.29</c:v>
                </c:pt>
                <c:pt idx="6755">
                  <c:v>1.86</c:v>
                </c:pt>
                <c:pt idx="6756">
                  <c:v>0.87</c:v>
                </c:pt>
                <c:pt idx="6757">
                  <c:v>1.18</c:v>
                </c:pt>
                <c:pt idx="6758">
                  <c:v>1.31</c:v>
                </c:pt>
                <c:pt idx="6759">
                  <c:v>0.71</c:v>
                </c:pt>
                <c:pt idx="6760">
                  <c:v>0.79</c:v>
                </c:pt>
                <c:pt idx="6761">
                  <c:v>2.5299999999999998</c:v>
                </c:pt>
                <c:pt idx="6762">
                  <c:v>1.87</c:v>
                </c:pt>
                <c:pt idx="6763">
                  <c:v>0.5</c:v>
                </c:pt>
                <c:pt idx="6764">
                  <c:v>0.52</c:v>
                </c:pt>
                <c:pt idx="6765">
                  <c:v>3.58</c:v>
                </c:pt>
                <c:pt idx="6766">
                  <c:v>5.31</c:v>
                </c:pt>
                <c:pt idx="6767">
                  <c:v>3.81</c:v>
                </c:pt>
                <c:pt idx="6768">
                  <c:v>0.57999999999999996</c:v>
                </c:pt>
                <c:pt idx="6769">
                  <c:v>1.25</c:v>
                </c:pt>
                <c:pt idx="6770">
                  <c:v>0.72</c:v>
                </c:pt>
                <c:pt idx="6771">
                  <c:v>5.51</c:v>
                </c:pt>
                <c:pt idx="6772">
                  <c:v>1.08</c:v>
                </c:pt>
                <c:pt idx="6773">
                  <c:v>1.44</c:v>
                </c:pt>
                <c:pt idx="6774">
                  <c:v>1.51</c:v>
                </c:pt>
                <c:pt idx="6775">
                  <c:v>0.84</c:v>
                </c:pt>
                <c:pt idx="6776">
                  <c:v>3.86</c:v>
                </c:pt>
                <c:pt idx="6777">
                  <c:v>3.2</c:v>
                </c:pt>
                <c:pt idx="6778">
                  <c:v>5.39</c:v>
                </c:pt>
                <c:pt idx="6779">
                  <c:v>0.97</c:v>
                </c:pt>
                <c:pt idx="6780">
                  <c:v>0.7</c:v>
                </c:pt>
                <c:pt idx="6781">
                  <c:v>0.73</c:v>
                </c:pt>
                <c:pt idx="6782">
                  <c:v>0.57999999999999996</c:v>
                </c:pt>
                <c:pt idx="6783">
                  <c:v>1.23</c:v>
                </c:pt>
                <c:pt idx="6784">
                  <c:v>0.5</c:v>
                </c:pt>
                <c:pt idx="6785">
                  <c:v>0.73</c:v>
                </c:pt>
                <c:pt idx="6786">
                  <c:v>1.68</c:v>
                </c:pt>
                <c:pt idx="6787">
                  <c:v>0.57999999999999996</c:v>
                </c:pt>
                <c:pt idx="6788">
                  <c:v>1.75</c:v>
                </c:pt>
                <c:pt idx="6789">
                  <c:v>2.4300000000000002</c:v>
                </c:pt>
                <c:pt idx="6790">
                  <c:v>2.25</c:v>
                </c:pt>
                <c:pt idx="6791">
                  <c:v>2.85</c:v>
                </c:pt>
                <c:pt idx="6792">
                  <c:v>0.52</c:v>
                </c:pt>
                <c:pt idx="6793">
                  <c:v>2.19</c:v>
                </c:pt>
                <c:pt idx="6794">
                  <c:v>6.06</c:v>
                </c:pt>
                <c:pt idx="6795">
                  <c:v>0.49</c:v>
                </c:pt>
                <c:pt idx="6796">
                  <c:v>3.88</c:v>
                </c:pt>
                <c:pt idx="6797">
                  <c:v>1.08</c:v>
                </c:pt>
                <c:pt idx="6798">
                  <c:v>2</c:v>
                </c:pt>
                <c:pt idx="6799">
                  <c:v>1.55</c:v>
                </c:pt>
                <c:pt idx="6800">
                  <c:v>4.95</c:v>
                </c:pt>
                <c:pt idx="6801">
                  <c:v>1.87</c:v>
                </c:pt>
                <c:pt idx="6802">
                  <c:v>1.6</c:v>
                </c:pt>
                <c:pt idx="6803">
                  <c:v>5.04</c:v>
                </c:pt>
                <c:pt idx="6804">
                  <c:v>0.75</c:v>
                </c:pt>
                <c:pt idx="6805">
                  <c:v>0.99</c:v>
                </c:pt>
                <c:pt idx="6806">
                  <c:v>0.55000000000000004</c:v>
                </c:pt>
                <c:pt idx="6807">
                  <c:v>1.42</c:v>
                </c:pt>
                <c:pt idx="6808">
                  <c:v>2.06</c:v>
                </c:pt>
                <c:pt idx="6809">
                  <c:v>2.4</c:v>
                </c:pt>
                <c:pt idx="6810">
                  <c:v>1.81</c:v>
                </c:pt>
                <c:pt idx="6811">
                  <c:v>0.68</c:v>
                </c:pt>
                <c:pt idx="6812">
                  <c:v>0.47</c:v>
                </c:pt>
                <c:pt idx="6813">
                  <c:v>6.03</c:v>
                </c:pt>
                <c:pt idx="6814">
                  <c:v>0.88</c:v>
                </c:pt>
                <c:pt idx="6815">
                  <c:v>1.61</c:v>
                </c:pt>
                <c:pt idx="6816">
                  <c:v>1.75</c:v>
                </c:pt>
                <c:pt idx="6817">
                  <c:v>2.56</c:v>
                </c:pt>
                <c:pt idx="6818">
                  <c:v>1.79</c:v>
                </c:pt>
                <c:pt idx="6819">
                  <c:v>0.77</c:v>
                </c:pt>
                <c:pt idx="6820">
                  <c:v>2.6</c:v>
                </c:pt>
                <c:pt idx="6821">
                  <c:v>1.72</c:v>
                </c:pt>
                <c:pt idx="6822">
                  <c:v>0.92</c:v>
                </c:pt>
                <c:pt idx="6823">
                  <c:v>5.23</c:v>
                </c:pt>
                <c:pt idx="6824">
                  <c:v>0.89</c:v>
                </c:pt>
                <c:pt idx="6825">
                  <c:v>2.02</c:v>
                </c:pt>
                <c:pt idx="6826">
                  <c:v>5.51</c:v>
                </c:pt>
                <c:pt idx="6827">
                  <c:v>0.95</c:v>
                </c:pt>
                <c:pt idx="6828">
                  <c:v>0.6</c:v>
                </c:pt>
                <c:pt idx="6829">
                  <c:v>0.4</c:v>
                </c:pt>
                <c:pt idx="6830">
                  <c:v>5.3199999999999976</c:v>
                </c:pt>
                <c:pt idx="6831">
                  <c:v>2.66</c:v>
                </c:pt>
                <c:pt idx="6832">
                  <c:v>1.37</c:v>
                </c:pt>
                <c:pt idx="6833">
                  <c:v>1.44</c:v>
                </c:pt>
                <c:pt idx="6834">
                  <c:v>3.94</c:v>
                </c:pt>
                <c:pt idx="6835">
                  <c:v>1.52</c:v>
                </c:pt>
                <c:pt idx="6836">
                  <c:v>1.54</c:v>
                </c:pt>
                <c:pt idx="6837">
                  <c:v>1.54</c:v>
                </c:pt>
                <c:pt idx="6838">
                  <c:v>0.49</c:v>
                </c:pt>
                <c:pt idx="6839">
                  <c:v>1.54</c:v>
                </c:pt>
                <c:pt idx="6840">
                  <c:v>2.1800000000000002</c:v>
                </c:pt>
                <c:pt idx="6841">
                  <c:v>2.5099999999999998</c:v>
                </c:pt>
                <c:pt idx="6842">
                  <c:v>2.09</c:v>
                </c:pt>
                <c:pt idx="6843">
                  <c:v>1.51</c:v>
                </c:pt>
                <c:pt idx="6844">
                  <c:v>2.44</c:v>
                </c:pt>
                <c:pt idx="6845">
                  <c:v>1.02</c:v>
                </c:pt>
                <c:pt idx="6846">
                  <c:v>3.95</c:v>
                </c:pt>
                <c:pt idx="6847">
                  <c:v>1.38</c:v>
                </c:pt>
                <c:pt idx="6848">
                  <c:v>1.82</c:v>
                </c:pt>
                <c:pt idx="6849">
                  <c:v>1.23</c:v>
                </c:pt>
                <c:pt idx="6850">
                  <c:v>1.27</c:v>
                </c:pt>
                <c:pt idx="6851">
                  <c:v>0.69</c:v>
                </c:pt>
                <c:pt idx="6852">
                  <c:v>1.18</c:v>
                </c:pt>
                <c:pt idx="6853">
                  <c:v>2.0499999999999998</c:v>
                </c:pt>
                <c:pt idx="6854">
                  <c:v>1.9</c:v>
                </c:pt>
                <c:pt idx="6855">
                  <c:v>1.34</c:v>
                </c:pt>
                <c:pt idx="6856">
                  <c:v>4.2</c:v>
                </c:pt>
                <c:pt idx="6857">
                  <c:v>0.7</c:v>
                </c:pt>
                <c:pt idx="6858">
                  <c:v>0.73</c:v>
                </c:pt>
                <c:pt idx="6859">
                  <c:v>0.87</c:v>
                </c:pt>
                <c:pt idx="6860">
                  <c:v>3.22</c:v>
                </c:pt>
                <c:pt idx="6861">
                  <c:v>2.36</c:v>
                </c:pt>
                <c:pt idx="6862">
                  <c:v>1.31</c:v>
                </c:pt>
                <c:pt idx="6863">
                  <c:v>1.33</c:v>
                </c:pt>
                <c:pt idx="6864">
                  <c:v>2.39</c:v>
                </c:pt>
                <c:pt idx="6865">
                  <c:v>1.02</c:v>
                </c:pt>
                <c:pt idx="6866">
                  <c:v>1.1599999999999999</c:v>
                </c:pt>
                <c:pt idx="6867">
                  <c:v>1.1399999999999999</c:v>
                </c:pt>
                <c:pt idx="6868">
                  <c:v>2.31</c:v>
                </c:pt>
                <c:pt idx="6869">
                  <c:v>1.51</c:v>
                </c:pt>
                <c:pt idx="6870">
                  <c:v>2.4300000000000002</c:v>
                </c:pt>
                <c:pt idx="6871">
                  <c:v>3.31</c:v>
                </c:pt>
                <c:pt idx="6872">
                  <c:v>1.68</c:v>
                </c:pt>
                <c:pt idx="6873">
                  <c:v>3.27</c:v>
                </c:pt>
                <c:pt idx="6874">
                  <c:v>1.41</c:v>
                </c:pt>
                <c:pt idx="6875">
                  <c:v>2.84</c:v>
                </c:pt>
                <c:pt idx="6876">
                  <c:v>2.59</c:v>
                </c:pt>
                <c:pt idx="6877">
                  <c:v>1.93</c:v>
                </c:pt>
                <c:pt idx="6878">
                  <c:v>0.71</c:v>
                </c:pt>
                <c:pt idx="6879">
                  <c:v>2.46</c:v>
                </c:pt>
                <c:pt idx="6880">
                  <c:v>1.79</c:v>
                </c:pt>
                <c:pt idx="6881">
                  <c:v>0.72</c:v>
                </c:pt>
                <c:pt idx="6882">
                  <c:v>0.59</c:v>
                </c:pt>
                <c:pt idx="6883">
                  <c:v>0.61</c:v>
                </c:pt>
                <c:pt idx="6884">
                  <c:v>4.2300000000000004</c:v>
                </c:pt>
                <c:pt idx="6885">
                  <c:v>0.79</c:v>
                </c:pt>
                <c:pt idx="6886">
                  <c:v>1.58</c:v>
                </c:pt>
                <c:pt idx="6887">
                  <c:v>1.2</c:v>
                </c:pt>
                <c:pt idx="6888">
                  <c:v>1.35</c:v>
                </c:pt>
                <c:pt idx="6889">
                  <c:v>2.44</c:v>
                </c:pt>
                <c:pt idx="6890">
                  <c:v>2.37</c:v>
                </c:pt>
                <c:pt idx="6891">
                  <c:v>0.77</c:v>
                </c:pt>
                <c:pt idx="6892">
                  <c:v>1.31</c:v>
                </c:pt>
                <c:pt idx="6893">
                  <c:v>1.06</c:v>
                </c:pt>
                <c:pt idx="6894">
                  <c:v>1.97</c:v>
                </c:pt>
                <c:pt idx="6895">
                  <c:v>3.47</c:v>
                </c:pt>
                <c:pt idx="6896">
                  <c:v>1.18</c:v>
                </c:pt>
                <c:pt idx="6897">
                  <c:v>3.39</c:v>
                </c:pt>
                <c:pt idx="6898">
                  <c:v>0.86</c:v>
                </c:pt>
                <c:pt idx="6899">
                  <c:v>1.65</c:v>
                </c:pt>
                <c:pt idx="6900">
                  <c:v>2.9</c:v>
                </c:pt>
                <c:pt idx="6901">
                  <c:v>0.55000000000000004</c:v>
                </c:pt>
                <c:pt idx="6902">
                  <c:v>2.48</c:v>
                </c:pt>
                <c:pt idx="6903">
                  <c:v>1.02</c:v>
                </c:pt>
                <c:pt idx="6904">
                  <c:v>1.28</c:v>
                </c:pt>
                <c:pt idx="6905">
                  <c:v>3.32</c:v>
                </c:pt>
                <c:pt idx="6906">
                  <c:v>1.5</c:v>
                </c:pt>
                <c:pt idx="6907">
                  <c:v>1.45</c:v>
                </c:pt>
                <c:pt idx="6908">
                  <c:v>0.63</c:v>
                </c:pt>
                <c:pt idx="6909">
                  <c:v>0.95</c:v>
                </c:pt>
                <c:pt idx="6910">
                  <c:v>1.92</c:v>
                </c:pt>
                <c:pt idx="6911">
                  <c:v>2.25</c:v>
                </c:pt>
                <c:pt idx="6912">
                  <c:v>0.5</c:v>
                </c:pt>
                <c:pt idx="6913">
                  <c:v>1.19</c:v>
                </c:pt>
                <c:pt idx="6914">
                  <c:v>1.63</c:v>
                </c:pt>
                <c:pt idx="6915">
                  <c:v>0.94</c:v>
                </c:pt>
                <c:pt idx="6916">
                  <c:v>1.97</c:v>
                </c:pt>
                <c:pt idx="6917">
                  <c:v>1.2</c:v>
                </c:pt>
                <c:pt idx="6918">
                  <c:v>0.74</c:v>
                </c:pt>
                <c:pt idx="6919">
                  <c:v>2.06</c:v>
                </c:pt>
                <c:pt idx="6920">
                  <c:v>2.4300000000000002</c:v>
                </c:pt>
                <c:pt idx="6921">
                  <c:v>2.5299999999999998</c:v>
                </c:pt>
                <c:pt idx="6922">
                  <c:v>1.39</c:v>
                </c:pt>
                <c:pt idx="6923">
                  <c:v>0.77</c:v>
                </c:pt>
                <c:pt idx="6924">
                  <c:v>1.74</c:v>
                </c:pt>
                <c:pt idx="6925">
                  <c:v>0.65</c:v>
                </c:pt>
                <c:pt idx="6926">
                  <c:v>1.39</c:v>
                </c:pt>
                <c:pt idx="6927">
                  <c:v>1.97</c:v>
                </c:pt>
                <c:pt idx="6928">
                  <c:v>2.23</c:v>
                </c:pt>
                <c:pt idx="6929">
                  <c:v>0.72</c:v>
                </c:pt>
                <c:pt idx="6930">
                  <c:v>3.38</c:v>
                </c:pt>
                <c:pt idx="6931">
                  <c:v>5.03</c:v>
                </c:pt>
                <c:pt idx="6932">
                  <c:v>1.07</c:v>
                </c:pt>
                <c:pt idx="6933">
                  <c:v>1.28</c:v>
                </c:pt>
                <c:pt idx="6934">
                  <c:v>1.86</c:v>
                </c:pt>
                <c:pt idx="6935">
                  <c:v>0.87</c:v>
                </c:pt>
                <c:pt idx="6936">
                  <c:v>1.9</c:v>
                </c:pt>
                <c:pt idx="6937">
                  <c:v>0.97</c:v>
                </c:pt>
                <c:pt idx="6938">
                  <c:v>3.99</c:v>
                </c:pt>
                <c:pt idx="6939">
                  <c:v>2.2799999999999998</c:v>
                </c:pt>
                <c:pt idx="6940">
                  <c:v>1.06</c:v>
                </c:pt>
                <c:pt idx="6941">
                  <c:v>1.2</c:v>
                </c:pt>
                <c:pt idx="6942">
                  <c:v>0.92</c:v>
                </c:pt>
                <c:pt idx="6943">
                  <c:v>1.1499999999999999</c:v>
                </c:pt>
                <c:pt idx="6944">
                  <c:v>2.78</c:v>
                </c:pt>
                <c:pt idx="6945">
                  <c:v>1.7</c:v>
                </c:pt>
                <c:pt idx="6946">
                  <c:v>1.84</c:v>
                </c:pt>
                <c:pt idx="6947">
                  <c:v>3.06</c:v>
                </c:pt>
                <c:pt idx="6948">
                  <c:v>0.91</c:v>
                </c:pt>
                <c:pt idx="6949">
                  <c:v>2.5499999999999998</c:v>
                </c:pt>
                <c:pt idx="6950">
                  <c:v>0.95</c:v>
                </c:pt>
                <c:pt idx="6951">
                  <c:v>2.78</c:v>
                </c:pt>
                <c:pt idx="6952">
                  <c:v>1.44</c:v>
                </c:pt>
                <c:pt idx="6953">
                  <c:v>1.83</c:v>
                </c:pt>
                <c:pt idx="6954">
                  <c:v>0.52</c:v>
                </c:pt>
                <c:pt idx="6955">
                  <c:v>1.46</c:v>
                </c:pt>
                <c:pt idx="6956">
                  <c:v>1.65</c:v>
                </c:pt>
                <c:pt idx="6957">
                  <c:v>0.71</c:v>
                </c:pt>
                <c:pt idx="6958">
                  <c:v>0.87</c:v>
                </c:pt>
                <c:pt idx="6959">
                  <c:v>1.1000000000000001</c:v>
                </c:pt>
                <c:pt idx="6960">
                  <c:v>0.89</c:v>
                </c:pt>
                <c:pt idx="6961">
                  <c:v>0.9</c:v>
                </c:pt>
                <c:pt idx="6962">
                  <c:v>1.54</c:v>
                </c:pt>
                <c:pt idx="6963">
                  <c:v>1.57</c:v>
                </c:pt>
                <c:pt idx="6964">
                  <c:v>0.59</c:v>
                </c:pt>
                <c:pt idx="6965">
                  <c:v>0.61</c:v>
                </c:pt>
                <c:pt idx="6966">
                  <c:v>2.38</c:v>
                </c:pt>
                <c:pt idx="6967">
                  <c:v>3.22</c:v>
                </c:pt>
                <c:pt idx="6968">
                  <c:v>2.5299999999999998</c:v>
                </c:pt>
                <c:pt idx="6969">
                  <c:v>0.69</c:v>
                </c:pt>
                <c:pt idx="6970">
                  <c:v>1.1200000000000001</c:v>
                </c:pt>
                <c:pt idx="6971">
                  <c:v>0.64</c:v>
                </c:pt>
                <c:pt idx="6972">
                  <c:v>4.0999999999999996</c:v>
                </c:pt>
                <c:pt idx="6973">
                  <c:v>1.26</c:v>
                </c:pt>
                <c:pt idx="6974">
                  <c:v>1.2</c:v>
                </c:pt>
                <c:pt idx="6975">
                  <c:v>1.33</c:v>
                </c:pt>
                <c:pt idx="6976">
                  <c:v>0.85</c:v>
                </c:pt>
                <c:pt idx="6977">
                  <c:v>2.88</c:v>
                </c:pt>
                <c:pt idx="6978">
                  <c:v>3.02</c:v>
                </c:pt>
                <c:pt idx="6979">
                  <c:v>4.7300000000000004</c:v>
                </c:pt>
                <c:pt idx="6980">
                  <c:v>1.24</c:v>
                </c:pt>
                <c:pt idx="6981">
                  <c:v>0.74</c:v>
                </c:pt>
                <c:pt idx="6982">
                  <c:v>0.71</c:v>
                </c:pt>
                <c:pt idx="6983">
                  <c:v>0.64</c:v>
                </c:pt>
                <c:pt idx="6984">
                  <c:v>1.08</c:v>
                </c:pt>
                <c:pt idx="6985">
                  <c:v>0.71</c:v>
                </c:pt>
                <c:pt idx="6986">
                  <c:v>0.71</c:v>
                </c:pt>
                <c:pt idx="6987">
                  <c:v>1.26</c:v>
                </c:pt>
                <c:pt idx="6988">
                  <c:v>0.69</c:v>
                </c:pt>
                <c:pt idx="6989">
                  <c:v>1.1599999999999999</c:v>
                </c:pt>
                <c:pt idx="6990">
                  <c:v>1.82</c:v>
                </c:pt>
                <c:pt idx="6991">
                  <c:v>1.46</c:v>
                </c:pt>
                <c:pt idx="6992">
                  <c:v>2.2799999999999998</c:v>
                </c:pt>
                <c:pt idx="6993">
                  <c:v>0.56999999999999995</c:v>
                </c:pt>
                <c:pt idx="6994">
                  <c:v>1.96</c:v>
                </c:pt>
                <c:pt idx="6995">
                  <c:v>3.01</c:v>
                </c:pt>
                <c:pt idx="6996">
                  <c:v>0.64</c:v>
                </c:pt>
                <c:pt idx="6997">
                  <c:v>2.2999999999999998</c:v>
                </c:pt>
                <c:pt idx="6998">
                  <c:v>1.45</c:v>
                </c:pt>
                <c:pt idx="6999">
                  <c:v>1.34</c:v>
                </c:pt>
                <c:pt idx="7000">
                  <c:v>2</c:v>
                </c:pt>
                <c:pt idx="7001">
                  <c:v>3.01</c:v>
                </c:pt>
                <c:pt idx="7002">
                  <c:v>1.31</c:v>
                </c:pt>
                <c:pt idx="7003">
                  <c:v>1.81</c:v>
                </c:pt>
                <c:pt idx="7004">
                  <c:v>2.31</c:v>
                </c:pt>
                <c:pt idx="7005">
                  <c:v>0.71</c:v>
                </c:pt>
                <c:pt idx="7006">
                  <c:v>0.86</c:v>
                </c:pt>
                <c:pt idx="7007">
                  <c:v>0.62</c:v>
                </c:pt>
                <c:pt idx="7008">
                  <c:v>1.77</c:v>
                </c:pt>
                <c:pt idx="7009">
                  <c:v>1.83</c:v>
                </c:pt>
                <c:pt idx="7010">
                  <c:v>1.4</c:v>
                </c:pt>
                <c:pt idx="7011">
                  <c:v>1.63</c:v>
                </c:pt>
                <c:pt idx="7012">
                  <c:v>0.7</c:v>
                </c:pt>
                <c:pt idx="7013">
                  <c:v>0.63</c:v>
                </c:pt>
                <c:pt idx="7014">
                  <c:v>3.69</c:v>
                </c:pt>
                <c:pt idx="7015">
                  <c:v>0.87</c:v>
                </c:pt>
                <c:pt idx="7016">
                  <c:v>2.2599999999999998</c:v>
                </c:pt>
                <c:pt idx="7017">
                  <c:v>1.1399999999999999</c:v>
                </c:pt>
                <c:pt idx="7018">
                  <c:v>1.97</c:v>
                </c:pt>
                <c:pt idx="7019">
                  <c:v>1.26</c:v>
                </c:pt>
                <c:pt idx="7020">
                  <c:v>0.83</c:v>
                </c:pt>
                <c:pt idx="7021">
                  <c:v>3.66</c:v>
                </c:pt>
                <c:pt idx="7022">
                  <c:v>1.51</c:v>
                </c:pt>
                <c:pt idx="7023">
                  <c:v>1.37</c:v>
                </c:pt>
                <c:pt idx="7024">
                  <c:v>3.14</c:v>
                </c:pt>
                <c:pt idx="7025">
                  <c:v>0.78</c:v>
                </c:pt>
                <c:pt idx="7026">
                  <c:v>1.73</c:v>
                </c:pt>
                <c:pt idx="7027">
                  <c:v>3.04</c:v>
                </c:pt>
                <c:pt idx="7028">
                  <c:v>0.88</c:v>
                </c:pt>
                <c:pt idx="7029">
                  <c:v>0.73</c:v>
                </c:pt>
                <c:pt idx="7030">
                  <c:v>0.56000000000000005</c:v>
                </c:pt>
                <c:pt idx="7031">
                  <c:v>3.48</c:v>
                </c:pt>
                <c:pt idx="7032">
                  <c:v>2.39</c:v>
                </c:pt>
                <c:pt idx="7033">
                  <c:v>1.32</c:v>
                </c:pt>
                <c:pt idx="7034">
                  <c:v>1.25</c:v>
                </c:pt>
                <c:pt idx="7035">
                  <c:v>3.5</c:v>
                </c:pt>
                <c:pt idx="7036">
                  <c:v>1.36</c:v>
                </c:pt>
                <c:pt idx="7037">
                  <c:v>1.32</c:v>
                </c:pt>
                <c:pt idx="7038">
                  <c:v>1.32</c:v>
                </c:pt>
                <c:pt idx="7039">
                  <c:v>0.59</c:v>
                </c:pt>
                <c:pt idx="7040">
                  <c:v>1.32</c:v>
                </c:pt>
                <c:pt idx="7041">
                  <c:v>1.95</c:v>
                </c:pt>
                <c:pt idx="7042">
                  <c:v>2.72</c:v>
                </c:pt>
                <c:pt idx="7043">
                  <c:v>2.11</c:v>
                </c:pt>
                <c:pt idx="7044">
                  <c:v>1.26</c:v>
                </c:pt>
                <c:pt idx="7045">
                  <c:v>2.5299999999999998</c:v>
                </c:pt>
                <c:pt idx="7046">
                  <c:v>0.92</c:v>
                </c:pt>
                <c:pt idx="7047">
                  <c:v>3.55</c:v>
                </c:pt>
                <c:pt idx="7048">
                  <c:v>1.23</c:v>
                </c:pt>
                <c:pt idx="7049">
                  <c:v>1.56</c:v>
                </c:pt>
                <c:pt idx="7050">
                  <c:v>1.1399999999999999</c:v>
                </c:pt>
                <c:pt idx="7051">
                  <c:v>1.3</c:v>
                </c:pt>
                <c:pt idx="7052">
                  <c:v>0.69</c:v>
                </c:pt>
                <c:pt idx="7053">
                  <c:v>1.3</c:v>
                </c:pt>
                <c:pt idx="7054">
                  <c:v>1.52</c:v>
                </c:pt>
                <c:pt idx="7055">
                  <c:v>1.63</c:v>
                </c:pt>
                <c:pt idx="7056">
                  <c:v>1.1100000000000001</c:v>
                </c:pt>
                <c:pt idx="7057">
                  <c:v>4.1899999999999986</c:v>
                </c:pt>
                <c:pt idx="7058">
                  <c:v>0.69</c:v>
                </c:pt>
                <c:pt idx="7059">
                  <c:v>2.38</c:v>
                </c:pt>
                <c:pt idx="7060">
                  <c:v>0.97</c:v>
                </c:pt>
                <c:pt idx="7061">
                  <c:v>2.33</c:v>
                </c:pt>
                <c:pt idx="7062">
                  <c:v>2.1</c:v>
                </c:pt>
                <c:pt idx="7063">
                  <c:v>1.18</c:v>
                </c:pt>
                <c:pt idx="7064">
                  <c:v>1.17</c:v>
                </c:pt>
                <c:pt idx="7065">
                  <c:v>2.38</c:v>
                </c:pt>
                <c:pt idx="7066">
                  <c:v>0.88</c:v>
                </c:pt>
                <c:pt idx="7067">
                  <c:v>0.93</c:v>
                </c:pt>
                <c:pt idx="7068">
                  <c:v>1.0900000000000001</c:v>
                </c:pt>
                <c:pt idx="7069">
                  <c:v>1.8</c:v>
                </c:pt>
                <c:pt idx="7070">
                  <c:v>1.47</c:v>
                </c:pt>
                <c:pt idx="7071">
                  <c:v>2.4700000000000002</c:v>
                </c:pt>
                <c:pt idx="7072">
                  <c:v>2.2200000000000002</c:v>
                </c:pt>
                <c:pt idx="7073">
                  <c:v>1.34</c:v>
                </c:pt>
                <c:pt idx="7074">
                  <c:v>2.75</c:v>
                </c:pt>
                <c:pt idx="7075">
                  <c:v>1.23</c:v>
                </c:pt>
                <c:pt idx="7076">
                  <c:v>2.14</c:v>
                </c:pt>
                <c:pt idx="7077">
                  <c:v>2.1</c:v>
                </c:pt>
                <c:pt idx="7078">
                  <c:v>1.84</c:v>
                </c:pt>
                <c:pt idx="7079">
                  <c:v>0.68</c:v>
                </c:pt>
                <c:pt idx="7080">
                  <c:v>2.37</c:v>
                </c:pt>
                <c:pt idx="7081">
                  <c:v>1.72</c:v>
                </c:pt>
                <c:pt idx="7082">
                  <c:v>0.65</c:v>
                </c:pt>
                <c:pt idx="7083">
                  <c:v>0.54</c:v>
                </c:pt>
                <c:pt idx="7084">
                  <c:v>0.56999999999999995</c:v>
                </c:pt>
                <c:pt idx="7085">
                  <c:v>4.37</c:v>
                </c:pt>
                <c:pt idx="7086">
                  <c:v>0.72</c:v>
                </c:pt>
                <c:pt idx="7087">
                  <c:v>1.51</c:v>
                </c:pt>
                <c:pt idx="7088">
                  <c:v>1.33</c:v>
                </c:pt>
                <c:pt idx="7089">
                  <c:v>1.19</c:v>
                </c:pt>
                <c:pt idx="7090">
                  <c:v>2.59</c:v>
                </c:pt>
                <c:pt idx="7091">
                  <c:v>1.92</c:v>
                </c:pt>
                <c:pt idx="7092">
                  <c:v>0.79</c:v>
                </c:pt>
                <c:pt idx="7093">
                  <c:v>1.02</c:v>
                </c:pt>
                <c:pt idx="7094">
                  <c:v>0.97</c:v>
                </c:pt>
                <c:pt idx="7095">
                  <c:v>1.37</c:v>
                </c:pt>
                <c:pt idx="7096">
                  <c:v>2.75</c:v>
                </c:pt>
                <c:pt idx="7097">
                  <c:v>1.05</c:v>
                </c:pt>
                <c:pt idx="7098">
                  <c:v>1.88</c:v>
                </c:pt>
                <c:pt idx="7099">
                  <c:v>0.8</c:v>
                </c:pt>
                <c:pt idx="7100">
                  <c:v>1.51</c:v>
                </c:pt>
                <c:pt idx="7101">
                  <c:v>2.59</c:v>
                </c:pt>
                <c:pt idx="7102">
                  <c:v>0.59</c:v>
                </c:pt>
                <c:pt idx="7103">
                  <c:v>2.2799999999999998</c:v>
                </c:pt>
                <c:pt idx="7104">
                  <c:v>0.94</c:v>
                </c:pt>
                <c:pt idx="7105">
                  <c:v>1.33</c:v>
                </c:pt>
                <c:pt idx="7106">
                  <c:v>2.65</c:v>
                </c:pt>
                <c:pt idx="7107">
                  <c:v>1.25</c:v>
                </c:pt>
                <c:pt idx="7108">
                  <c:v>1.19</c:v>
                </c:pt>
                <c:pt idx="7109">
                  <c:v>0.62</c:v>
                </c:pt>
                <c:pt idx="7110">
                  <c:v>0.85</c:v>
                </c:pt>
                <c:pt idx="7111">
                  <c:v>1.55</c:v>
                </c:pt>
                <c:pt idx="7112">
                  <c:v>1.84</c:v>
                </c:pt>
                <c:pt idx="7113">
                  <c:v>0.49</c:v>
                </c:pt>
                <c:pt idx="7114">
                  <c:v>1.1299999999999999</c:v>
                </c:pt>
                <c:pt idx="7115">
                  <c:v>1.57</c:v>
                </c:pt>
                <c:pt idx="7116">
                  <c:v>0.94</c:v>
                </c:pt>
                <c:pt idx="7117">
                  <c:v>1.73</c:v>
                </c:pt>
                <c:pt idx="7118">
                  <c:v>1.22</c:v>
                </c:pt>
                <c:pt idx="7119">
                  <c:v>0.67</c:v>
                </c:pt>
                <c:pt idx="7120">
                  <c:v>2.0299999999999998</c:v>
                </c:pt>
                <c:pt idx="7121">
                  <c:v>1.87</c:v>
                </c:pt>
                <c:pt idx="7122">
                  <c:v>2.2000000000000002</c:v>
                </c:pt>
                <c:pt idx="7123">
                  <c:v>1.4</c:v>
                </c:pt>
                <c:pt idx="7124">
                  <c:v>0.88</c:v>
                </c:pt>
                <c:pt idx="7125">
                  <c:v>1.58</c:v>
                </c:pt>
                <c:pt idx="7126">
                  <c:v>0.66</c:v>
                </c:pt>
                <c:pt idx="7127">
                  <c:v>1.47</c:v>
                </c:pt>
                <c:pt idx="7128">
                  <c:v>1.83</c:v>
                </c:pt>
                <c:pt idx="7129">
                  <c:v>1.97</c:v>
                </c:pt>
                <c:pt idx="7130">
                  <c:v>0.76</c:v>
                </c:pt>
                <c:pt idx="7131">
                  <c:v>2.17</c:v>
                </c:pt>
                <c:pt idx="7132">
                  <c:v>4.4800000000000004</c:v>
                </c:pt>
                <c:pt idx="7133">
                  <c:v>1.1399999999999999</c:v>
                </c:pt>
                <c:pt idx="7134">
                  <c:v>1.1499999999999999</c:v>
                </c:pt>
                <c:pt idx="7135">
                  <c:v>1.53</c:v>
                </c:pt>
                <c:pt idx="7136">
                  <c:v>0.79</c:v>
                </c:pt>
                <c:pt idx="7137">
                  <c:v>1.48</c:v>
                </c:pt>
                <c:pt idx="7138">
                  <c:v>0.83</c:v>
                </c:pt>
                <c:pt idx="7139">
                  <c:v>3.1</c:v>
                </c:pt>
                <c:pt idx="7140">
                  <c:v>1.83</c:v>
                </c:pt>
                <c:pt idx="7141">
                  <c:v>1.05</c:v>
                </c:pt>
                <c:pt idx="7142">
                  <c:v>1.08</c:v>
                </c:pt>
                <c:pt idx="7143">
                  <c:v>0.8</c:v>
                </c:pt>
                <c:pt idx="7144">
                  <c:v>0.97</c:v>
                </c:pt>
                <c:pt idx="7145">
                  <c:v>2.63</c:v>
                </c:pt>
                <c:pt idx="7146">
                  <c:v>1.32</c:v>
                </c:pt>
                <c:pt idx="7147">
                  <c:v>1.57</c:v>
                </c:pt>
                <c:pt idx="7148">
                  <c:v>2.29</c:v>
                </c:pt>
                <c:pt idx="7149">
                  <c:v>0.89</c:v>
                </c:pt>
                <c:pt idx="7150">
                  <c:v>2.0499999999999998</c:v>
                </c:pt>
                <c:pt idx="7151">
                  <c:v>0.86</c:v>
                </c:pt>
                <c:pt idx="7152">
                  <c:v>2.09</c:v>
                </c:pt>
                <c:pt idx="7153">
                  <c:v>1.08</c:v>
                </c:pt>
                <c:pt idx="7154">
                  <c:v>1.38</c:v>
                </c:pt>
                <c:pt idx="7155">
                  <c:v>0.49</c:v>
                </c:pt>
                <c:pt idx="7156">
                  <c:v>1.18</c:v>
                </c:pt>
                <c:pt idx="7157">
                  <c:v>1.5</c:v>
                </c:pt>
                <c:pt idx="7158">
                  <c:v>0.64</c:v>
                </c:pt>
                <c:pt idx="7159">
                  <c:v>0.75</c:v>
                </c:pt>
                <c:pt idx="7160">
                  <c:v>0.99</c:v>
                </c:pt>
                <c:pt idx="7161">
                  <c:v>0.96</c:v>
                </c:pt>
                <c:pt idx="7162">
                  <c:v>0.94</c:v>
                </c:pt>
                <c:pt idx="7163">
                  <c:v>1.25</c:v>
                </c:pt>
                <c:pt idx="7164">
                  <c:v>1.41</c:v>
                </c:pt>
                <c:pt idx="7165">
                  <c:v>0.62</c:v>
                </c:pt>
                <c:pt idx="7166">
                  <c:v>0.64</c:v>
                </c:pt>
                <c:pt idx="7167">
                  <c:v>1.92</c:v>
                </c:pt>
                <c:pt idx="7168">
                  <c:v>2.4</c:v>
                </c:pt>
                <c:pt idx="7169">
                  <c:v>1.91</c:v>
                </c:pt>
                <c:pt idx="7170">
                  <c:v>0.71</c:v>
                </c:pt>
                <c:pt idx="7171">
                  <c:v>1.05</c:v>
                </c:pt>
                <c:pt idx="7172">
                  <c:v>0.56999999999999995</c:v>
                </c:pt>
                <c:pt idx="7173">
                  <c:v>3.44</c:v>
                </c:pt>
                <c:pt idx="7174">
                  <c:v>1.23</c:v>
                </c:pt>
                <c:pt idx="7175">
                  <c:v>1.04</c:v>
                </c:pt>
                <c:pt idx="7176">
                  <c:v>1.21</c:v>
                </c:pt>
                <c:pt idx="7177">
                  <c:v>0.84</c:v>
                </c:pt>
                <c:pt idx="7178">
                  <c:v>2.41</c:v>
                </c:pt>
                <c:pt idx="7179">
                  <c:v>2.57</c:v>
                </c:pt>
                <c:pt idx="7180">
                  <c:v>4.04</c:v>
                </c:pt>
                <c:pt idx="7181">
                  <c:v>1.32</c:v>
                </c:pt>
                <c:pt idx="7182">
                  <c:v>0.74</c:v>
                </c:pt>
                <c:pt idx="7183">
                  <c:v>0.66</c:v>
                </c:pt>
                <c:pt idx="7184">
                  <c:v>0.67</c:v>
                </c:pt>
                <c:pt idx="7185">
                  <c:v>0.96</c:v>
                </c:pt>
                <c:pt idx="7186">
                  <c:v>0.81</c:v>
                </c:pt>
                <c:pt idx="7187">
                  <c:v>0.7</c:v>
                </c:pt>
                <c:pt idx="7188">
                  <c:v>1.08</c:v>
                </c:pt>
                <c:pt idx="7189">
                  <c:v>0.72</c:v>
                </c:pt>
                <c:pt idx="7190">
                  <c:v>0.91</c:v>
                </c:pt>
                <c:pt idx="7191">
                  <c:v>1.38</c:v>
                </c:pt>
                <c:pt idx="7192">
                  <c:v>1.1499999999999999</c:v>
                </c:pt>
                <c:pt idx="7193">
                  <c:v>1.94</c:v>
                </c:pt>
                <c:pt idx="7194">
                  <c:v>0.56000000000000005</c:v>
                </c:pt>
                <c:pt idx="7195">
                  <c:v>1.72</c:v>
                </c:pt>
                <c:pt idx="7196">
                  <c:v>2.19</c:v>
                </c:pt>
                <c:pt idx="7197">
                  <c:v>0.69</c:v>
                </c:pt>
                <c:pt idx="7198">
                  <c:v>1.79</c:v>
                </c:pt>
                <c:pt idx="7199">
                  <c:v>1.34</c:v>
                </c:pt>
                <c:pt idx="7200">
                  <c:v>1.07</c:v>
                </c:pt>
                <c:pt idx="7201">
                  <c:v>2.13</c:v>
                </c:pt>
                <c:pt idx="7202">
                  <c:v>2.3199999999999981</c:v>
                </c:pt>
                <c:pt idx="7203">
                  <c:v>1.06</c:v>
                </c:pt>
                <c:pt idx="7204">
                  <c:v>1.77</c:v>
                </c:pt>
                <c:pt idx="7205">
                  <c:v>1.66</c:v>
                </c:pt>
                <c:pt idx="7206">
                  <c:v>0.64</c:v>
                </c:pt>
                <c:pt idx="7207">
                  <c:v>0.78</c:v>
                </c:pt>
                <c:pt idx="7208">
                  <c:v>0.62</c:v>
                </c:pt>
                <c:pt idx="7209">
                  <c:v>1.61</c:v>
                </c:pt>
                <c:pt idx="7210">
                  <c:v>1.57</c:v>
                </c:pt>
                <c:pt idx="7211">
                  <c:v>1.1100000000000001</c:v>
                </c:pt>
                <c:pt idx="7212">
                  <c:v>1.44</c:v>
                </c:pt>
                <c:pt idx="7213">
                  <c:v>0.68</c:v>
                </c:pt>
                <c:pt idx="7214">
                  <c:v>0.69</c:v>
                </c:pt>
                <c:pt idx="7215">
                  <c:v>2.73</c:v>
                </c:pt>
                <c:pt idx="7216">
                  <c:v>0.79</c:v>
                </c:pt>
                <c:pt idx="7217">
                  <c:v>2.38</c:v>
                </c:pt>
                <c:pt idx="7218">
                  <c:v>0.91</c:v>
                </c:pt>
                <c:pt idx="7219">
                  <c:v>1.69</c:v>
                </c:pt>
                <c:pt idx="7220">
                  <c:v>1.03</c:v>
                </c:pt>
                <c:pt idx="7221">
                  <c:v>0.79</c:v>
                </c:pt>
                <c:pt idx="7222">
                  <c:v>3.82</c:v>
                </c:pt>
                <c:pt idx="7223">
                  <c:v>1.3</c:v>
                </c:pt>
                <c:pt idx="7224">
                  <c:v>1.46</c:v>
                </c:pt>
                <c:pt idx="7225">
                  <c:v>2.4</c:v>
                </c:pt>
                <c:pt idx="7226">
                  <c:v>0.71</c:v>
                </c:pt>
                <c:pt idx="7227">
                  <c:v>1.53</c:v>
                </c:pt>
                <c:pt idx="7228">
                  <c:v>2.23</c:v>
                </c:pt>
                <c:pt idx="7229">
                  <c:v>0.82</c:v>
                </c:pt>
                <c:pt idx="7230">
                  <c:v>0.79</c:v>
                </c:pt>
                <c:pt idx="7231">
                  <c:v>0.6</c:v>
                </c:pt>
                <c:pt idx="7232">
                  <c:v>2.68</c:v>
                </c:pt>
                <c:pt idx="7233">
                  <c:v>2.1</c:v>
                </c:pt>
                <c:pt idx="7234">
                  <c:v>1.19</c:v>
                </c:pt>
                <c:pt idx="7235">
                  <c:v>1.1000000000000001</c:v>
                </c:pt>
                <c:pt idx="7236">
                  <c:v>1.95</c:v>
                </c:pt>
                <c:pt idx="7237">
                  <c:v>0.89</c:v>
                </c:pt>
                <c:pt idx="7238">
                  <c:v>0.42</c:v>
                </c:pt>
                <c:pt idx="7239">
                  <c:v>1.05</c:v>
                </c:pt>
                <c:pt idx="7240">
                  <c:v>0.28999999999999998</c:v>
                </c:pt>
                <c:pt idx="7241">
                  <c:v>1.06</c:v>
                </c:pt>
                <c:pt idx="7242">
                  <c:v>1.08</c:v>
                </c:pt>
                <c:pt idx="7243">
                  <c:v>1.21</c:v>
                </c:pt>
                <c:pt idx="7244">
                  <c:v>0.88</c:v>
                </c:pt>
                <c:pt idx="7245">
                  <c:v>0.99</c:v>
                </c:pt>
                <c:pt idx="7246">
                  <c:v>1.17</c:v>
                </c:pt>
                <c:pt idx="7247">
                  <c:v>0.57999999999999996</c:v>
                </c:pt>
                <c:pt idx="7248">
                  <c:v>1.76</c:v>
                </c:pt>
                <c:pt idx="7249">
                  <c:v>0.8</c:v>
                </c:pt>
                <c:pt idx="7250">
                  <c:v>1.05</c:v>
                </c:pt>
                <c:pt idx="7251">
                  <c:v>0.63</c:v>
                </c:pt>
                <c:pt idx="7252">
                  <c:v>0.61</c:v>
                </c:pt>
                <c:pt idx="7253">
                  <c:v>0.35</c:v>
                </c:pt>
                <c:pt idx="7254">
                  <c:v>0.68</c:v>
                </c:pt>
                <c:pt idx="7255">
                  <c:v>1.47</c:v>
                </c:pt>
                <c:pt idx="7256">
                  <c:v>0.89</c:v>
                </c:pt>
                <c:pt idx="7257">
                  <c:v>0.75</c:v>
                </c:pt>
                <c:pt idx="7258">
                  <c:v>2.25</c:v>
                </c:pt>
                <c:pt idx="7259">
                  <c:v>0.42</c:v>
                </c:pt>
                <c:pt idx="7260">
                  <c:v>0.35</c:v>
                </c:pt>
                <c:pt idx="7261">
                  <c:v>0.43</c:v>
                </c:pt>
                <c:pt idx="7262">
                  <c:v>2.5499999999999998</c:v>
                </c:pt>
                <c:pt idx="7263">
                  <c:v>1.42</c:v>
                </c:pt>
                <c:pt idx="7264">
                  <c:v>0.71</c:v>
                </c:pt>
                <c:pt idx="7265">
                  <c:v>0.56000000000000005</c:v>
                </c:pt>
                <c:pt idx="7266">
                  <c:v>0.93</c:v>
                </c:pt>
                <c:pt idx="7267">
                  <c:v>0.57999999999999996</c:v>
                </c:pt>
                <c:pt idx="7268">
                  <c:v>0.66</c:v>
                </c:pt>
                <c:pt idx="7269">
                  <c:v>0.55000000000000004</c:v>
                </c:pt>
                <c:pt idx="7270">
                  <c:v>1.58</c:v>
                </c:pt>
                <c:pt idx="7271">
                  <c:v>0.8</c:v>
                </c:pt>
                <c:pt idx="7272">
                  <c:v>1.1200000000000001</c:v>
                </c:pt>
                <c:pt idx="7273">
                  <c:v>2.72</c:v>
                </c:pt>
                <c:pt idx="7274">
                  <c:v>1.02</c:v>
                </c:pt>
                <c:pt idx="7275">
                  <c:v>2.2200000000000002</c:v>
                </c:pt>
                <c:pt idx="7276">
                  <c:v>0.81</c:v>
                </c:pt>
                <c:pt idx="7277">
                  <c:v>1.68</c:v>
                </c:pt>
                <c:pt idx="7278">
                  <c:v>1.28</c:v>
                </c:pt>
                <c:pt idx="7279">
                  <c:v>0.76</c:v>
                </c:pt>
                <c:pt idx="7280">
                  <c:v>0.41</c:v>
                </c:pt>
                <c:pt idx="7281">
                  <c:v>1.04</c:v>
                </c:pt>
                <c:pt idx="7282">
                  <c:v>0.79</c:v>
                </c:pt>
                <c:pt idx="7283">
                  <c:v>0.35</c:v>
                </c:pt>
                <c:pt idx="7284">
                  <c:v>0.34</c:v>
                </c:pt>
                <c:pt idx="7285">
                  <c:v>0.35</c:v>
                </c:pt>
                <c:pt idx="7286">
                  <c:v>1.88</c:v>
                </c:pt>
                <c:pt idx="7287">
                  <c:v>0.4</c:v>
                </c:pt>
                <c:pt idx="7288">
                  <c:v>0.79</c:v>
                </c:pt>
                <c:pt idx="7289">
                  <c:v>0.67</c:v>
                </c:pt>
                <c:pt idx="7290">
                  <c:v>0.94</c:v>
                </c:pt>
                <c:pt idx="7291">
                  <c:v>1.03</c:v>
                </c:pt>
                <c:pt idx="7292">
                  <c:v>1.35</c:v>
                </c:pt>
                <c:pt idx="7293">
                  <c:v>0.46</c:v>
                </c:pt>
                <c:pt idx="7294">
                  <c:v>0.78</c:v>
                </c:pt>
                <c:pt idx="7295">
                  <c:v>0.54</c:v>
                </c:pt>
                <c:pt idx="7296">
                  <c:v>1.35</c:v>
                </c:pt>
                <c:pt idx="7297">
                  <c:v>2.27</c:v>
                </c:pt>
                <c:pt idx="7298">
                  <c:v>0.51</c:v>
                </c:pt>
                <c:pt idx="7299">
                  <c:v>2.58</c:v>
                </c:pt>
                <c:pt idx="7300">
                  <c:v>0.44</c:v>
                </c:pt>
                <c:pt idx="7301">
                  <c:v>1.03</c:v>
                </c:pt>
                <c:pt idx="7302">
                  <c:v>1.24</c:v>
                </c:pt>
                <c:pt idx="7303">
                  <c:v>0.34</c:v>
                </c:pt>
                <c:pt idx="7304">
                  <c:v>0.85</c:v>
                </c:pt>
                <c:pt idx="7305">
                  <c:v>0.59</c:v>
                </c:pt>
                <c:pt idx="7306">
                  <c:v>0.69</c:v>
                </c:pt>
                <c:pt idx="7307">
                  <c:v>2.2400000000000002</c:v>
                </c:pt>
                <c:pt idx="7308">
                  <c:v>0.72</c:v>
                </c:pt>
                <c:pt idx="7309">
                  <c:v>0.83</c:v>
                </c:pt>
                <c:pt idx="7310">
                  <c:v>0.35</c:v>
                </c:pt>
                <c:pt idx="7311">
                  <c:v>0.46</c:v>
                </c:pt>
                <c:pt idx="7312">
                  <c:v>1.05</c:v>
                </c:pt>
                <c:pt idx="7313">
                  <c:v>1.05</c:v>
                </c:pt>
                <c:pt idx="7314">
                  <c:v>0.28999999999999998</c:v>
                </c:pt>
                <c:pt idx="7315">
                  <c:v>0.53</c:v>
                </c:pt>
                <c:pt idx="7316">
                  <c:v>0.84</c:v>
                </c:pt>
                <c:pt idx="7317">
                  <c:v>0.41</c:v>
                </c:pt>
                <c:pt idx="7318">
                  <c:v>0.77</c:v>
                </c:pt>
                <c:pt idx="7319">
                  <c:v>0.51</c:v>
                </c:pt>
                <c:pt idx="7320">
                  <c:v>0.38</c:v>
                </c:pt>
                <c:pt idx="7321">
                  <c:v>0.86</c:v>
                </c:pt>
                <c:pt idx="7322">
                  <c:v>1.42</c:v>
                </c:pt>
                <c:pt idx="7323">
                  <c:v>1.34</c:v>
                </c:pt>
                <c:pt idx="7324">
                  <c:v>0.67</c:v>
                </c:pt>
                <c:pt idx="7325">
                  <c:v>0.35</c:v>
                </c:pt>
                <c:pt idx="7326">
                  <c:v>0.83</c:v>
                </c:pt>
                <c:pt idx="7327">
                  <c:v>0.31</c:v>
                </c:pt>
                <c:pt idx="7328">
                  <c:v>1.01</c:v>
                </c:pt>
                <c:pt idx="7329">
                  <c:v>1.1599999999999999</c:v>
                </c:pt>
                <c:pt idx="7330">
                  <c:v>1.26</c:v>
                </c:pt>
                <c:pt idx="7331">
                  <c:v>0.46</c:v>
                </c:pt>
                <c:pt idx="7332">
                  <c:v>2.89</c:v>
                </c:pt>
                <c:pt idx="7333">
                  <c:v>1.87</c:v>
                </c:pt>
                <c:pt idx="7334">
                  <c:v>0.68</c:v>
                </c:pt>
                <c:pt idx="7335">
                  <c:v>0.62</c:v>
                </c:pt>
                <c:pt idx="7336">
                  <c:v>0.83</c:v>
                </c:pt>
                <c:pt idx="7337">
                  <c:v>0.45</c:v>
                </c:pt>
                <c:pt idx="7338">
                  <c:v>1.05</c:v>
                </c:pt>
                <c:pt idx="7339">
                  <c:v>0.48</c:v>
                </c:pt>
                <c:pt idx="7340">
                  <c:v>2.4900000000000002</c:v>
                </c:pt>
                <c:pt idx="7341">
                  <c:v>1.1599999999999999</c:v>
                </c:pt>
                <c:pt idx="7342">
                  <c:v>0.48</c:v>
                </c:pt>
                <c:pt idx="7343">
                  <c:v>0.73</c:v>
                </c:pt>
                <c:pt idx="7344">
                  <c:v>0.55000000000000004</c:v>
                </c:pt>
                <c:pt idx="7345">
                  <c:v>0.65</c:v>
                </c:pt>
                <c:pt idx="7346">
                  <c:v>1.34</c:v>
                </c:pt>
                <c:pt idx="7347">
                  <c:v>1.1499999999999999</c:v>
                </c:pt>
                <c:pt idx="7348">
                  <c:v>0.71</c:v>
                </c:pt>
                <c:pt idx="7349">
                  <c:v>1.69</c:v>
                </c:pt>
                <c:pt idx="7350">
                  <c:v>0.42</c:v>
                </c:pt>
                <c:pt idx="7351">
                  <c:v>1.32</c:v>
                </c:pt>
                <c:pt idx="7352">
                  <c:v>0.56999999999999995</c:v>
                </c:pt>
                <c:pt idx="7353">
                  <c:v>2.0499999999999998</c:v>
                </c:pt>
                <c:pt idx="7354">
                  <c:v>0.86</c:v>
                </c:pt>
                <c:pt idx="7355">
                  <c:v>1.1000000000000001</c:v>
                </c:pt>
                <c:pt idx="7356">
                  <c:v>0.31</c:v>
                </c:pt>
                <c:pt idx="7357">
                  <c:v>0.64</c:v>
                </c:pt>
                <c:pt idx="7358">
                  <c:v>0.77</c:v>
                </c:pt>
                <c:pt idx="7359">
                  <c:v>0.33</c:v>
                </c:pt>
                <c:pt idx="7360">
                  <c:v>0.44</c:v>
                </c:pt>
                <c:pt idx="7361">
                  <c:v>0.61</c:v>
                </c:pt>
                <c:pt idx="7362">
                  <c:v>0.43</c:v>
                </c:pt>
                <c:pt idx="7363">
                  <c:v>0.45</c:v>
                </c:pt>
                <c:pt idx="7364">
                  <c:v>0.7</c:v>
                </c:pt>
                <c:pt idx="7365">
                  <c:v>0.59</c:v>
                </c:pt>
                <c:pt idx="7366">
                  <c:v>0.28999999999999998</c:v>
                </c:pt>
                <c:pt idx="7367">
                  <c:v>0.28999999999999998</c:v>
                </c:pt>
                <c:pt idx="7368">
                  <c:v>1.21</c:v>
                </c:pt>
                <c:pt idx="7369">
                  <c:v>1.6</c:v>
                </c:pt>
                <c:pt idx="7370">
                  <c:v>1.26</c:v>
                </c:pt>
                <c:pt idx="7371">
                  <c:v>0.39</c:v>
                </c:pt>
                <c:pt idx="7372">
                  <c:v>0.61</c:v>
                </c:pt>
                <c:pt idx="7373">
                  <c:v>0.34</c:v>
                </c:pt>
                <c:pt idx="7374">
                  <c:v>1.44</c:v>
                </c:pt>
                <c:pt idx="7375">
                  <c:v>0.83</c:v>
                </c:pt>
                <c:pt idx="7376">
                  <c:v>0.6</c:v>
                </c:pt>
                <c:pt idx="7377">
                  <c:v>0.69</c:v>
                </c:pt>
                <c:pt idx="7378">
                  <c:v>0.32</c:v>
                </c:pt>
                <c:pt idx="7379">
                  <c:v>1.26</c:v>
                </c:pt>
                <c:pt idx="7380">
                  <c:v>1.6</c:v>
                </c:pt>
                <c:pt idx="7381">
                  <c:v>1.96</c:v>
                </c:pt>
                <c:pt idx="7382">
                  <c:v>0.57999999999999996</c:v>
                </c:pt>
                <c:pt idx="7383">
                  <c:v>0.38</c:v>
                </c:pt>
                <c:pt idx="7384">
                  <c:v>0.38</c:v>
                </c:pt>
                <c:pt idx="7385">
                  <c:v>0.33</c:v>
                </c:pt>
                <c:pt idx="7386">
                  <c:v>0.61</c:v>
                </c:pt>
                <c:pt idx="7387">
                  <c:v>0.33</c:v>
                </c:pt>
                <c:pt idx="7388">
                  <c:v>0.4</c:v>
                </c:pt>
                <c:pt idx="7389">
                  <c:v>0.56999999999999995</c:v>
                </c:pt>
                <c:pt idx="7390">
                  <c:v>0.34</c:v>
                </c:pt>
                <c:pt idx="7391">
                  <c:v>0.65</c:v>
                </c:pt>
                <c:pt idx="7392">
                  <c:v>1.1499999999999999</c:v>
                </c:pt>
                <c:pt idx="7393">
                  <c:v>0.92</c:v>
                </c:pt>
                <c:pt idx="7394">
                  <c:v>1.02</c:v>
                </c:pt>
                <c:pt idx="7395">
                  <c:v>0.28999999999999998</c:v>
                </c:pt>
                <c:pt idx="7396">
                  <c:v>1.1100000000000001</c:v>
                </c:pt>
                <c:pt idx="7397">
                  <c:v>2.27</c:v>
                </c:pt>
                <c:pt idx="7398">
                  <c:v>0.3</c:v>
                </c:pt>
                <c:pt idx="7399">
                  <c:v>1.1200000000000001</c:v>
                </c:pt>
                <c:pt idx="7400">
                  <c:v>1.07</c:v>
                </c:pt>
                <c:pt idx="7401">
                  <c:v>0.86</c:v>
                </c:pt>
                <c:pt idx="7402">
                  <c:v>0.8</c:v>
                </c:pt>
                <c:pt idx="7403">
                  <c:v>1.41</c:v>
                </c:pt>
                <c:pt idx="7404">
                  <c:v>0.87</c:v>
                </c:pt>
                <c:pt idx="7405">
                  <c:v>0.65</c:v>
                </c:pt>
                <c:pt idx="7406">
                  <c:v>1.52</c:v>
                </c:pt>
                <c:pt idx="7407">
                  <c:v>0.35</c:v>
                </c:pt>
                <c:pt idx="7408">
                  <c:v>0.45</c:v>
                </c:pt>
                <c:pt idx="7409">
                  <c:v>0.28000000000000003</c:v>
                </c:pt>
                <c:pt idx="7410">
                  <c:v>1.21</c:v>
                </c:pt>
                <c:pt idx="7411">
                  <c:v>0.91</c:v>
                </c:pt>
                <c:pt idx="7412">
                  <c:v>0.72</c:v>
                </c:pt>
                <c:pt idx="7413">
                  <c:v>0.79</c:v>
                </c:pt>
                <c:pt idx="7414">
                  <c:v>0.38</c:v>
                </c:pt>
                <c:pt idx="7415">
                  <c:v>0.32</c:v>
                </c:pt>
                <c:pt idx="7416">
                  <c:v>2.86</c:v>
                </c:pt>
                <c:pt idx="7417">
                  <c:v>0.44</c:v>
                </c:pt>
                <c:pt idx="7418">
                  <c:v>0.84</c:v>
                </c:pt>
                <c:pt idx="7419">
                  <c:v>0.57999999999999996</c:v>
                </c:pt>
                <c:pt idx="7420">
                  <c:v>0.81</c:v>
                </c:pt>
                <c:pt idx="7421">
                  <c:v>0.69</c:v>
                </c:pt>
                <c:pt idx="7422">
                  <c:v>0.42</c:v>
                </c:pt>
                <c:pt idx="7423">
                  <c:v>1.18</c:v>
                </c:pt>
                <c:pt idx="7424">
                  <c:v>0.92</c:v>
                </c:pt>
                <c:pt idx="7425">
                  <c:v>0.72</c:v>
                </c:pt>
                <c:pt idx="7426">
                  <c:v>1.81</c:v>
                </c:pt>
                <c:pt idx="7427">
                  <c:v>0.43</c:v>
                </c:pt>
                <c:pt idx="7428">
                  <c:v>0.95</c:v>
                </c:pt>
                <c:pt idx="7429">
                  <c:v>1.94</c:v>
                </c:pt>
                <c:pt idx="7430">
                  <c:v>0.33</c:v>
                </c:pt>
                <c:pt idx="7431">
                  <c:v>0.36</c:v>
                </c:pt>
                <c:pt idx="7432">
                  <c:v>0.32</c:v>
                </c:pt>
                <c:pt idx="7433">
                  <c:v>2.19</c:v>
                </c:pt>
                <c:pt idx="7434">
                  <c:v>1.2</c:v>
                </c:pt>
                <c:pt idx="7435">
                  <c:v>0.65</c:v>
                </c:pt>
                <c:pt idx="7436">
                  <c:v>0.6</c:v>
                </c:pt>
                <c:pt idx="7437">
                  <c:v>1.75</c:v>
                </c:pt>
                <c:pt idx="7438">
                  <c:v>0.83</c:v>
                </c:pt>
                <c:pt idx="7439">
                  <c:v>0.44</c:v>
                </c:pt>
                <c:pt idx="7440">
                  <c:v>0.76</c:v>
                </c:pt>
                <c:pt idx="7441">
                  <c:v>0.34</c:v>
                </c:pt>
                <c:pt idx="7442">
                  <c:v>0.88</c:v>
                </c:pt>
                <c:pt idx="7443">
                  <c:v>0.97</c:v>
                </c:pt>
                <c:pt idx="7444">
                  <c:v>1.3</c:v>
                </c:pt>
                <c:pt idx="7445">
                  <c:v>0.93</c:v>
                </c:pt>
                <c:pt idx="7446">
                  <c:v>0.82</c:v>
                </c:pt>
                <c:pt idx="7447">
                  <c:v>1.29</c:v>
                </c:pt>
                <c:pt idx="7448">
                  <c:v>0.56000000000000005</c:v>
                </c:pt>
                <c:pt idx="7449">
                  <c:v>1.58</c:v>
                </c:pt>
                <c:pt idx="7450">
                  <c:v>0.77</c:v>
                </c:pt>
                <c:pt idx="7451">
                  <c:v>0.96</c:v>
                </c:pt>
                <c:pt idx="7452">
                  <c:v>0.61</c:v>
                </c:pt>
                <c:pt idx="7453">
                  <c:v>0.63</c:v>
                </c:pt>
                <c:pt idx="7454">
                  <c:v>0.38</c:v>
                </c:pt>
                <c:pt idx="7455">
                  <c:v>0.74</c:v>
                </c:pt>
                <c:pt idx="7456">
                  <c:v>1</c:v>
                </c:pt>
                <c:pt idx="7457">
                  <c:v>0.74</c:v>
                </c:pt>
                <c:pt idx="7458">
                  <c:v>0.63</c:v>
                </c:pt>
                <c:pt idx="7459">
                  <c:v>2.17</c:v>
                </c:pt>
                <c:pt idx="7460">
                  <c:v>0.43</c:v>
                </c:pt>
                <c:pt idx="7461">
                  <c:v>0.42</c:v>
                </c:pt>
                <c:pt idx="7462">
                  <c:v>0.46</c:v>
                </c:pt>
                <c:pt idx="7463">
                  <c:v>1.63</c:v>
                </c:pt>
                <c:pt idx="7464">
                  <c:v>1.22</c:v>
                </c:pt>
                <c:pt idx="7465">
                  <c:v>0.63</c:v>
                </c:pt>
                <c:pt idx="7466">
                  <c:v>0.52</c:v>
                </c:pt>
                <c:pt idx="7467">
                  <c:v>1.01</c:v>
                </c:pt>
                <c:pt idx="7468">
                  <c:v>0.48</c:v>
                </c:pt>
                <c:pt idx="7469">
                  <c:v>0.53</c:v>
                </c:pt>
                <c:pt idx="7470">
                  <c:v>0.56999999999999995</c:v>
                </c:pt>
                <c:pt idx="7471">
                  <c:v>1.2</c:v>
                </c:pt>
                <c:pt idx="7472">
                  <c:v>0.8</c:v>
                </c:pt>
                <c:pt idx="7473">
                  <c:v>1.27</c:v>
                </c:pt>
                <c:pt idx="7474">
                  <c:v>1.53</c:v>
                </c:pt>
                <c:pt idx="7475">
                  <c:v>0.77</c:v>
                </c:pt>
                <c:pt idx="7476">
                  <c:v>1.86</c:v>
                </c:pt>
                <c:pt idx="7477">
                  <c:v>0.69</c:v>
                </c:pt>
                <c:pt idx="7478">
                  <c:v>1.23</c:v>
                </c:pt>
                <c:pt idx="7479">
                  <c:v>1.05</c:v>
                </c:pt>
                <c:pt idx="7480">
                  <c:v>0.73</c:v>
                </c:pt>
                <c:pt idx="7481">
                  <c:v>0.41</c:v>
                </c:pt>
                <c:pt idx="7482">
                  <c:v>1.1499999999999999</c:v>
                </c:pt>
                <c:pt idx="7483">
                  <c:v>0.78</c:v>
                </c:pt>
                <c:pt idx="7484">
                  <c:v>0.33</c:v>
                </c:pt>
                <c:pt idx="7485">
                  <c:v>0.33</c:v>
                </c:pt>
                <c:pt idx="7486">
                  <c:v>0.33</c:v>
                </c:pt>
                <c:pt idx="7487">
                  <c:v>1.85</c:v>
                </c:pt>
                <c:pt idx="7488">
                  <c:v>0.39</c:v>
                </c:pt>
                <c:pt idx="7489">
                  <c:v>0.82</c:v>
                </c:pt>
                <c:pt idx="7490">
                  <c:v>0.76</c:v>
                </c:pt>
                <c:pt idx="7491">
                  <c:v>0.81</c:v>
                </c:pt>
                <c:pt idx="7492">
                  <c:v>1.02</c:v>
                </c:pt>
                <c:pt idx="7493">
                  <c:v>1.1000000000000001</c:v>
                </c:pt>
                <c:pt idx="7494">
                  <c:v>0.5</c:v>
                </c:pt>
                <c:pt idx="7495">
                  <c:v>0.56000000000000005</c:v>
                </c:pt>
                <c:pt idx="7496">
                  <c:v>0.5</c:v>
                </c:pt>
                <c:pt idx="7497">
                  <c:v>0.86</c:v>
                </c:pt>
                <c:pt idx="7498">
                  <c:v>1.81</c:v>
                </c:pt>
                <c:pt idx="7499">
                  <c:v>0.5</c:v>
                </c:pt>
                <c:pt idx="7500">
                  <c:v>1.43</c:v>
                </c:pt>
                <c:pt idx="7501">
                  <c:v>0.43</c:v>
                </c:pt>
                <c:pt idx="7502">
                  <c:v>0.99</c:v>
                </c:pt>
                <c:pt idx="7503">
                  <c:v>1.17</c:v>
                </c:pt>
                <c:pt idx="7504">
                  <c:v>0.37</c:v>
                </c:pt>
                <c:pt idx="7505">
                  <c:v>0.83</c:v>
                </c:pt>
                <c:pt idx="7506">
                  <c:v>0.49</c:v>
                </c:pt>
                <c:pt idx="7507">
                  <c:v>0.7</c:v>
                </c:pt>
                <c:pt idx="7508">
                  <c:v>1.8</c:v>
                </c:pt>
                <c:pt idx="7509">
                  <c:v>0.57999999999999996</c:v>
                </c:pt>
                <c:pt idx="7510">
                  <c:v>0.69</c:v>
                </c:pt>
                <c:pt idx="7511">
                  <c:v>0.36</c:v>
                </c:pt>
                <c:pt idx="7512">
                  <c:v>0.41</c:v>
                </c:pt>
                <c:pt idx="7513">
                  <c:v>0.83</c:v>
                </c:pt>
                <c:pt idx="7514">
                  <c:v>0.9</c:v>
                </c:pt>
                <c:pt idx="7515">
                  <c:v>0.28999999999999998</c:v>
                </c:pt>
                <c:pt idx="7516">
                  <c:v>0.56000000000000005</c:v>
                </c:pt>
                <c:pt idx="7517">
                  <c:v>0.85</c:v>
                </c:pt>
                <c:pt idx="7518">
                  <c:v>0.41</c:v>
                </c:pt>
                <c:pt idx="7519">
                  <c:v>0.75</c:v>
                </c:pt>
                <c:pt idx="7520">
                  <c:v>0.55000000000000004</c:v>
                </c:pt>
                <c:pt idx="7521">
                  <c:v>0.35</c:v>
                </c:pt>
                <c:pt idx="7522">
                  <c:v>0.95</c:v>
                </c:pt>
                <c:pt idx="7523">
                  <c:v>1.06</c:v>
                </c:pt>
                <c:pt idx="7524">
                  <c:v>1.3</c:v>
                </c:pt>
                <c:pt idx="7525">
                  <c:v>0.64</c:v>
                </c:pt>
                <c:pt idx="7526">
                  <c:v>0.4</c:v>
                </c:pt>
                <c:pt idx="7527">
                  <c:v>0.78</c:v>
                </c:pt>
                <c:pt idx="7528">
                  <c:v>0.33</c:v>
                </c:pt>
                <c:pt idx="7529">
                  <c:v>1.02</c:v>
                </c:pt>
                <c:pt idx="7530">
                  <c:v>1.1100000000000001</c:v>
                </c:pt>
                <c:pt idx="7531">
                  <c:v>1.1399999999999999</c:v>
                </c:pt>
                <c:pt idx="7532">
                  <c:v>0.47</c:v>
                </c:pt>
                <c:pt idx="7533">
                  <c:v>1.48</c:v>
                </c:pt>
                <c:pt idx="7534">
                  <c:v>1.77</c:v>
                </c:pt>
                <c:pt idx="7535">
                  <c:v>0.74</c:v>
                </c:pt>
                <c:pt idx="7536">
                  <c:v>0.6</c:v>
                </c:pt>
                <c:pt idx="7537">
                  <c:v>0.72</c:v>
                </c:pt>
                <c:pt idx="7538">
                  <c:v>0.42</c:v>
                </c:pt>
                <c:pt idx="7539">
                  <c:v>0.79</c:v>
                </c:pt>
                <c:pt idx="7540">
                  <c:v>0.43</c:v>
                </c:pt>
                <c:pt idx="7541">
                  <c:v>2.0499999999999998</c:v>
                </c:pt>
                <c:pt idx="7542">
                  <c:v>0.96</c:v>
                </c:pt>
                <c:pt idx="7543">
                  <c:v>0.52</c:v>
                </c:pt>
                <c:pt idx="7544">
                  <c:v>0.65</c:v>
                </c:pt>
                <c:pt idx="7545">
                  <c:v>0.5</c:v>
                </c:pt>
                <c:pt idx="7546">
                  <c:v>0.55000000000000004</c:v>
                </c:pt>
                <c:pt idx="7547">
                  <c:v>1.22</c:v>
                </c:pt>
                <c:pt idx="7548">
                  <c:v>0.87</c:v>
                </c:pt>
                <c:pt idx="7549">
                  <c:v>0.64</c:v>
                </c:pt>
                <c:pt idx="7550">
                  <c:v>1.21</c:v>
                </c:pt>
                <c:pt idx="7551">
                  <c:v>0.42</c:v>
                </c:pt>
                <c:pt idx="7552">
                  <c:v>1.1200000000000001</c:v>
                </c:pt>
                <c:pt idx="7553">
                  <c:v>0.53</c:v>
                </c:pt>
                <c:pt idx="7554">
                  <c:v>1.59</c:v>
                </c:pt>
                <c:pt idx="7555">
                  <c:v>0.64</c:v>
                </c:pt>
                <c:pt idx="7556">
                  <c:v>0.84</c:v>
                </c:pt>
                <c:pt idx="7557">
                  <c:v>0.28999999999999998</c:v>
                </c:pt>
                <c:pt idx="7558">
                  <c:v>0.54</c:v>
                </c:pt>
                <c:pt idx="7559">
                  <c:v>0.68</c:v>
                </c:pt>
                <c:pt idx="7560">
                  <c:v>0.33</c:v>
                </c:pt>
                <c:pt idx="7561">
                  <c:v>0.39</c:v>
                </c:pt>
                <c:pt idx="7562">
                  <c:v>0.52</c:v>
                </c:pt>
                <c:pt idx="7563">
                  <c:v>0.48</c:v>
                </c:pt>
                <c:pt idx="7564">
                  <c:v>0.47</c:v>
                </c:pt>
                <c:pt idx="7565">
                  <c:v>0.59</c:v>
                </c:pt>
                <c:pt idx="7566">
                  <c:v>0.56999999999999995</c:v>
                </c:pt>
                <c:pt idx="7567">
                  <c:v>0.32</c:v>
                </c:pt>
                <c:pt idx="7568">
                  <c:v>0.33</c:v>
                </c:pt>
                <c:pt idx="7569">
                  <c:v>0.97</c:v>
                </c:pt>
                <c:pt idx="7570">
                  <c:v>1.21</c:v>
                </c:pt>
                <c:pt idx="7571">
                  <c:v>1</c:v>
                </c:pt>
                <c:pt idx="7572">
                  <c:v>0.42</c:v>
                </c:pt>
                <c:pt idx="7573">
                  <c:v>0.56000000000000005</c:v>
                </c:pt>
                <c:pt idx="7574">
                  <c:v>0.33</c:v>
                </c:pt>
                <c:pt idx="7575">
                  <c:v>1.22</c:v>
                </c:pt>
                <c:pt idx="7576">
                  <c:v>0.82</c:v>
                </c:pt>
                <c:pt idx="7577">
                  <c:v>0.52</c:v>
                </c:pt>
                <c:pt idx="7578">
                  <c:v>0.64</c:v>
                </c:pt>
                <c:pt idx="7579">
                  <c:v>0.34</c:v>
                </c:pt>
                <c:pt idx="7580">
                  <c:v>1.1299999999999999</c:v>
                </c:pt>
                <c:pt idx="7581">
                  <c:v>1.44</c:v>
                </c:pt>
                <c:pt idx="7582">
                  <c:v>1.74</c:v>
                </c:pt>
                <c:pt idx="7583">
                  <c:v>0.64</c:v>
                </c:pt>
                <c:pt idx="7584">
                  <c:v>0.38</c:v>
                </c:pt>
                <c:pt idx="7585">
                  <c:v>0.38</c:v>
                </c:pt>
                <c:pt idx="7586">
                  <c:v>0.34</c:v>
                </c:pt>
                <c:pt idx="7587">
                  <c:v>0.53</c:v>
                </c:pt>
                <c:pt idx="7588">
                  <c:v>0.39</c:v>
                </c:pt>
                <c:pt idx="7589">
                  <c:v>0.42</c:v>
                </c:pt>
                <c:pt idx="7590">
                  <c:v>0.52</c:v>
                </c:pt>
                <c:pt idx="7591">
                  <c:v>0.37</c:v>
                </c:pt>
                <c:pt idx="7592">
                  <c:v>0.51</c:v>
                </c:pt>
                <c:pt idx="7593">
                  <c:v>0.91</c:v>
                </c:pt>
                <c:pt idx="7594">
                  <c:v>0.71</c:v>
                </c:pt>
                <c:pt idx="7595">
                  <c:v>0.85</c:v>
                </c:pt>
                <c:pt idx="7596">
                  <c:v>0.31</c:v>
                </c:pt>
                <c:pt idx="7597">
                  <c:v>0.95</c:v>
                </c:pt>
                <c:pt idx="7598">
                  <c:v>1.43</c:v>
                </c:pt>
                <c:pt idx="7599">
                  <c:v>0.35</c:v>
                </c:pt>
                <c:pt idx="7600">
                  <c:v>0.87</c:v>
                </c:pt>
                <c:pt idx="7601">
                  <c:v>0.99</c:v>
                </c:pt>
                <c:pt idx="7602">
                  <c:v>0.66</c:v>
                </c:pt>
                <c:pt idx="7603">
                  <c:v>0.83</c:v>
                </c:pt>
                <c:pt idx="7604">
                  <c:v>1.07</c:v>
                </c:pt>
                <c:pt idx="7605">
                  <c:v>0.66</c:v>
                </c:pt>
                <c:pt idx="7606">
                  <c:v>0.7</c:v>
                </c:pt>
                <c:pt idx="7607">
                  <c:v>0.98</c:v>
                </c:pt>
                <c:pt idx="7608">
                  <c:v>0.36</c:v>
                </c:pt>
                <c:pt idx="7609">
                  <c:v>0.43</c:v>
                </c:pt>
                <c:pt idx="7610">
                  <c:v>0.3</c:v>
                </c:pt>
                <c:pt idx="7611">
                  <c:v>1.1299999999999999</c:v>
                </c:pt>
                <c:pt idx="7612">
                  <c:v>0.83</c:v>
                </c:pt>
                <c:pt idx="7613">
                  <c:v>0.56999999999999995</c:v>
                </c:pt>
                <c:pt idx="7614">
                  <c:v>0.73</c:v>
                </c:pt>
                <c:pt idx="7615">
                  <c:v>0.37</c:v>
                </c:pt>
                <c:pt idx="7616">
                  <c:v>0.36</c:v>
                </c:pt>
                <c:pt idx="7617">
                  <c:v>1.9</c:v>
                </c:pt>
                <c:pt idx="7618">
                  <c:v>0.43</c:v>
                </c:pt>
                <c:pt idx="7619">
                  <c:v>0.9</c:v>
                </c:pt>
                <c:pt idx="7620">
                  <c:v>0.48</c:v>
                </c:pt>
                <c:pt idx="7621">
                  <c:v>0.72</c:v>
                </c:pt>
                <c:pt idx="7622">
                  <c:v>0.56999999999999995</c:v>
                </c:pt>
                <c:pt idx="7623">
                  <c:v>0.43</c:v>
                </c:pt>
                <c:pt idx="7624">
                  <c:v>1.23</c:v>
                </c:pt>
                <c:pt idx="7625">
                  <c:v>0.77</c:v>
                </c:pt>
                <c:pt idx="7626">
                  <c:v>0.78</c:v>
                </c:pt>
                <c:pt idx="7627">
                  <c:v>1.32</c:v>
                </c:pt>
                <c:pt idx="7628">
                  <c:v>0.4</c:v>
                </c:pt>
                <c:pt idx="7629">
                  <c:v>0.81</c:v>
                </c:pt>
                <c:pt idx="7630">
                  <c:v>1.31</c:v>
                </c:pt>
                <c:pt idx="7631">
                  <c:v>0.34</c:v>
                </c:pt>
                <c:pt idx="7632">
                  <c:v>0.38</c:v>
                </c:pt>
                <c:pt idx="7633">
                  <c:v>0.34</c:v>
                </c:pt>
                <c:pt idx="7634">
                  <c:v>1.57</c:v>
                </c:pt>
                <c:pt idx="7635">
                  <c:v>1.07</c:v>
                </c:pt>
                <c:pt idx="7636">
                  <c:v>0.63</c:v>
                </c:pt>
                <c:pt idx="7637">
                  <c:v>0.54</c:v>
                </c:pt>
                <c:pt idx="7638">
                  <c:v>1.7</c:v>
                </c:pt>
                <c:pt idx="7639">
                  <c:v>0.8</c:v>
                </c:pt>
                <c:pt idx="7640">
                  <c:v>0.45</c:v>
                </c:pt>
                <c:pt idx="7641">
                  <c:v>0.65</c:v>
                </c:pt>
                <c:pt idx="7642">
                  <c:v>0.38</c:v>
                </c:pt>
                <c:pt idx="7643">
                  <c:v>0.77</c:v>
                </c:pt>
                <c:pt idx="7644">
                  <c:v>0.9</c:v>
                </c:pt>
                <c:pt idx="7645">
                  <c:v>1.35</c:v>
                </c:pt>
                <c:pt idx="7646">
                  <c:v>0.96</c:v>
                </c:pt>
                <c:pt idx="7647">
                  <c:v>0.71</c:v>
                </c:pt>
                <c:pt idx="7648">
                  <c:v>1.34</c:v>
                </c:pt>
                <c:pt idx="7649">
                  <c:v>0.54</c:v>
                </c:pt>
                <c:pt idx="7650">
                  <c:v>1.51</c:v>
                </c:pt>
                <c:pt idx="7651">
                  <c:v>0.72</c:v>
                </c:pt>
                <c:pt idx="7652">
                  <c:v>0.86</c:v>
                </c:pt>
                <c:pt idx="7653">
                  <c:v>0.6</c:v>
                </c:pt>
                <c:pt idx="7654">
                  <c:v>0.65</c:v>
                </c:pt>
                <c:pt idx="7655">
                  <c:v>0.41</c:v>
                </c:pt>
                <c:pt idx="7656">
                  <c:v>0.79</c:v>
                </c:pt>
                <c:pt idx="7657">
                  <c:v>0.8</c:v>
                </c:pt>
                <c:pt idx="7658">
                  <c:v>0.68</c:v>
                </c:pt>
                <c:pt idx="7659">
                  <c:v>0.56999999999999995</c:v>
                </c:pt>
                <c:pt idx="7660">
                  <c:v>2.04</c:v>
                </c:pt>
                <c:pt idx="7661">
                  <c:v>0.42</c:v>
                </c:pt>
                <c:pt idx="7662">
                  <c:v>0.47</c:v>
                </c:pt>
                <c:pt idx="7663">
                  <c:v>0.5</c:v>
                </c:pt>
                <c:pt idx="7664">
                  <c:v>1.26</c:v>
                </c:pt>
                <c:pt idx="7665">
                  <c:v>1.1100000000000001</c:v>
                </c:pt>
                <c:pt idx="7666">
                  <c:v>0.6</c:v>
                </c:pt>
                <c:pt idx="7667">
                  <c:v>0.51</c:v>
                </c:pt>
                <c:pt idx="7668">
                  <c:v>1.04</c:v>
                </c:pt>
                <c:pt idx="7669">
                  <c:v>0.45</c:v>
                </c:pt>
                <c:pt idx="7670">
                  <c:v>0.47</c:v>
                </c:pt>
                <c:pt idx="7671">
                  <c:v>0.57999999999999996</c:v>
                </c:pt>
                <c:pt idx="7672">
                  <c:v>1</c:v>
                </c:pt>
                <c:pt idx="7673">
                  <c:v>0.78</c:v>
                </c:pt>
                <c:pt idx="7674">
                  <c:v>1.27</c:v>
                </c:pt>
                <c:pt idx="7675">
                  <c:v>1.1499999999999999</c:v>
                </c:pt>
                <c:pt idx="7676">
                  <c:v>0.67</c:v>
                </c:pt>
                <c:pt idx="7677">
                  <c:v>1.57</c:v>
                </c:pt>
                <c:pt idx="7678">
                  <c:v>0.63</c:v>
                </c:pt>
                <c:pt idx="7679">
                  <c:v>1.02</c:v>
                </c:pt>
                <c:pt idx="7680">
                  <c:v>0.92</c:v>
                </c:pt>
                <c:pt idx="7681">
                  <c:v>0.73</c:v>
                </c:pt>
                <c:pt idx="7682">
                  <c:v>0.4</c:v>
                </c:pt>
                <c:pt idx="7683">
                  <c:v>1.1499999999999999</c:v>
                </c:pt>
                <c:pt idx="7684">
                  <c:v>0.78</c:v>
                </c:pt>
                <c:pt idx="7685">
                  <c:v>0.32</c:v>
                </c:pt>
                <c:pt idx="7686">
                  <c:v>0.31</c:v>
                </c:pt>
                <c:pt idx="7687">
                  <c:v>0.32</c:v>
                </c:pt>
                <c:pt idx="7688">
                  <c:v>1.76</c:v>
                </c:pt>
                <c:pt idx="7689">
                  <c:v>0.38</c:v>
                </c:pt>
                <c:pt idx="7690">
                  <c:v>0.78</c:v>
                </c:pt>
                <c:pt idx="7691">
                  <c:v>0.79</c:v>
                </c:pt>
                <c:pt idx="7692">
                  <c:v>0.71</c:v>
                </c:pt>
                <c:pt idx="7693">
                  <c:v>1.04</c:v>
                </c:pt>
                <c:pt idx="7694">
                  <c:v>0.94</c:v>
                </c:pt>
                <c:pt idx="7695">
                  <c:v>0.5</c:v>
                </c:pt>
                <c:pt idx="7696">
                  <c:v>0.49</c:v>
                </c:pt>
                <c:pt idx="7697">
                  <c:v>0.49</c:v>
                </c:pt>
                <c:pt idx="7698">
                  <c:v>0.68</c:v>
                </c:pt>
                <c:pt idx="7699">
                  <c:v>1.47</c:v>
                </c:pt>
                <c:pt idx="7700">
                  <c:v>0.5</c:v>
                </c:pt>
                <c:pt idx="7701">
                  <c:v>1.07</c:v>
                </c:pt>
                <c:pt idx="7702">
                  <c:v>0.42</c:v>
                </c:pt>
                <c:pt idx="7703">
                  <c:v>0.88</c:v>
                </c:pt>
                <c:pt idx="7704">
                  <c:v>1.08</c:v>
                </c:pt>
                <c:pt idx="7705">
                  <c:v>0.38</c:v>
                </c:pt>
                <c:pt idx="7706">
                  <c:v>0.81</c:v>
                </c:pt>
                <c:pt idx="7707">
                  <c:v>0.45</c:v>
                </c:pt>
                <c:pt idx="7708">
                  <c:v>0.68</c:v>
                </c:pt>
                <c:pt idx="7709">
                  <c:v>1.45</c:v>
                </c:pt>
                <c:pt idx="7710">
                  <c:v>0.52</c:v>
                </c:pt>
                <c:pt idx="7711">
                  <c:v>0.61</c:v>
                </c:pt>
                <c:pt idx="7712">
                  <c:v>0.35</c:v>
                </c:pt>
                <c:pt idx="7713">
                  <c:v>0.38</c:v>
                </c:pt>
                <c:pt idx="7714">
                  <c:v>0.72</c:v>
                </c:pt>
                <c:pt idx="7715">
                  <c:v>0.8</c:v>
                </c:pt>
                <c:pt idx="7716">
                  <c:v>0.28999999999999998</c:v>
                </c:pt>
                <c:pt idx="7717">
                  <c:v>0.55000000000000004</c:v>
                </c:pt>
                <c:pt idx="7718">
                  <c:v>0.8</c:v>
                </c:pt>
                <c:pt idx="7719">
                  <c:v>0.41</c:v>
                </c:pt>
                <c:pt idx="7720">
                  <c:v>0.73</c:v>
                </c:pt>
                <c:pt idx="7721">
                  <c:v>0.56000000000000005</c:v>
                </c:pt>
                <c:pt idx="7722">
                  <c:v>0.33</c:v>
                </c:pt>
                <c:pt idx="7723">
                  <c:v>0.94</c:v>
                </c:pt>
                <c:pt idx="7724">
                  <c:v>0.88</c:v>
                </c:pt>
                <c:pt idx="7725">
                  <c:v>1.1299999999999999</c:v>
                </c:pt>
                <c:pt idx="7726">
                  <c:v>0.62</c:v>
                </c:pt>
                <c:pt idx="7727">
                  <c:v>0.42</c:v>
                </c:pt>
                <c:pt idx="7728">
                  <c:v>0.74</c:v>
                </c:pt>
                <c:pt idx="7729">
                  <c:v>0.34</c:v>
                </c:pt>
                <c:pt idx="7730">
                  <c:v>0.92</c:v>
                </c:pt>
                <c:pt idx="7731">
                  <c:v>1</c:v>
                </c:pt>
                <c:pt idx="7732">
                  <c:v>1</c:v>
                </c:pt>
                <c:pt idx="7733">
                  <c:v>0.45</c:v>
                </c:pt>
                <c:pt idx="7734">
                  <c:v>1.08</c:v>
                </c:pt>
                <c:pt idx="7735">
                  <c:v>1.59</c:v>
                </c:pt>
                <c:pt idx="7736">
                  <c:v>0.74</c:v>
                </c:pt>
                <c:pt idx="7737">
                  <c:v>0.56000000000000005</c:v>
                </c:pt>
                <c:pt idx="7738">
                  <c:v>0.64</c:v>
                </c:pt>
                <c:pt idx="7739">
                  <c:v>0.39</c:v>
                </c:pt>
                <c:pt idx="7740">
                  <c:v>0.67</c:v>
                </c:pt>
                <c:pt idx="7741">
                  <c:v>0.39</c:v>
                </c:pt>
                <c:pt idx="7742">
                  <c:v>1.61</c:v>
                </c:pt>
                <c:pt idx="7743">
                  <c:v>0.81</c:v>
                </c:pt>
                <c:pt idx="7744">
                  <c:v>0.52</c:v>
                </c:pt>
                <c:pt idx="7745">
                  <c:v>0.59</c:v>
                </c:pt>
                <c:pt idx="7746">
                  <c:v>0.44</c:v>
                </c:pt>
                <c:pt idx="7747">
                  <c:v>0.49</c:v>
                </c:pt>
                <c:pt idx="7748">
                  <c:v>1.1000000000000001</c:v>
                </c:pt>
                <c:pt idx="7749">
                  <c:v>0.7</c:v>
                </c:pt>
                <c:pt idx="7750">
                  <c:v>0.6</c:v>
                </c:pt>
                <c:pt idx="7751">
                  <c:v>0.99</c:v>
                </c:pt>
                <c:pt idx="7752">
                  <c:v>0.42</c:v>
                </c:pt>
                <c:pt idx="7753">
                  <c:v>0.94</c:v>
                </c:pt>
                <c:pt idx="7754">
                  <c:v>0.48</c:v>
                </c:pt>
                <c:pt idx="7755">
                  <c:v>1.23</c:v>
                </c:pt>
                <c:pt idx="7756">
                  <c:v>0.51</c:v>
                </c:pt>
                <c:pt idx="7757">
                  <c:v>0.68</c:v>
                </c:pt>
                <c:pt idx="7758">
                  <c:v>0.28000000000000003</c:v>
                </c:pt>
                <c:pt idx="7759">
                  <c:v>0.48</c:v>
                </c:pt>
                <c:pt idx="7760">
                  <c:v>0.62</c:v>
                </c:pt>
                <c:pt idx="7761">
                  <c:v>0.31</c:v>
                </c:pt>
                <c:pt idx="7762">
                  <c:v>0.36</c:v>
                </c:pt>
                <c:pt idx="7763">
                  <c:v>0.47</c:v>
                </c:pt>
                <c:pt idx="7764">
                  <c:v>0.5</c:v>
                </c:pt>
                <c:pt idx="7765">
                  <c:v>0.46</c:v>
                </c:pt>
                <c:pt idx="7766">
                  <c:v>0.53</c:v>
                </c:pt>
                <c:pt idx="7767">
                  <c:v>0.54</c:v>
                </c:pt>
                <c:pt idx="7768">
                  <c:v>0.32</c:v>
                </c:pt>
                <c:pt idx="7769">
                  <c:v>0.34</c:v>
                </c:pt>
                <c:pt idx="7770">
                  <c:v>0.83</c:v>
                </c:pt>
                <c:pt idx="7771">
                  <c:v>0.98</c:v>
                </c:pt>
                <c:pt idx="7772">
                  <c:v>0.82</c:v>
                </c:pt>
                <c:pt idx="7773">
                  <c:v>0.42</c:v>
                </c:pt>
                <c:pt idx="7774">
                  <c:v>0.52</c:v>
                </c:pt>
                <c:pt idx="7775">
                  <c:v>0.31</c:v>
                </c:pt>
                <c:pt idx="7776">
                  <c:v>1.0900000000000001</c:v>
                </c:pt>
                <c:pt idx="7777">
                  <c:v>0.75</c:v>
                </c:pt>
                <c:pt idx="7778">
                  <c:v>0.47</c:v>
                </c:pt>
                <c:pt idx="7779">
                  <c:v>0.57999999999999996</c:v>
                </c:pt>
                <c:pt idx="7780">
                  <c:v>0.35</c:v>
                </c:pt>
                <c:pt idx="7781">
                  <c:v>0.99</c:v>
                </c:pt>
                <c:pt idx="7782">
                  <c:v>1.21</c:v>
                </c:pt>
                <c:pt idx="7783">
                  <c:v>1.49</c:v>
                </c:pt>
                <c:pt idx="7784">
                  <c:v>0.64</c:v>
                </c:pt>
                <c:pt idx="7785">
                  <c:v>0.38</c:v>
                </c:pt>
                <c:pt idx="7786">
                  <c:v>0.36</c:v>
                </c:pt>
                <c:pt idx="7787">
                  <c:v>0.34</c:v>
                </c:pt>
                <c:pt idx="7788">
                  <c:v>0.48</c:v>
                </c:pt>
                <c:pt idx="7789">
                  <c:v>0.41</c:v>
                </c:pt>
                <c:pt idx="7790">
                  <c:v>0.4</c:v>
                </c:pt>
                <c:pt idx="7791">
                  <c:v>0.48</c:v>
                </c:pt>
                <c:pt idx="7792">
                  <c:v>0.37</c:v>
                </c:pt>
                <c:pt idx="7793">
                  <c:v>0.42</c:v>
                </c:pt>
                <c:pt idx="7794">
                  <c:v>0.72</c:v>
                </c:pt>
                <c:pt idx="7795">
                  <c:v>0.57999999999999996</c:v>
                </c:pt>
                <c:pt idx="7796">
                  <c:v>0.74</c:v>
                </c:pt>
                <c:pt idx="7797">
                  <c:v>0.31</c:v>
                </c:pt>
                <c:pt idx="7798">
                  <c:v>0.82</c:v>
                </c:pt>
                <c:pt idx="7799">
                  <c:v>1.0900000000000001</c:v>
                </c:pt>
                <c:pt idx="7800">
                  <c:v>0.36</c:v>
                </c:pt>
                <c:pt idx="7801">
                  <c:v>0.73</c:v>
                </c:pt>
                <c:pt idx="7802">
                  <c:v>0.84</c:v>
                </c:pt>
                <c:pt idx="7803">
                  <c:v>0.54</c:v>
                </c:pt>
                <c:pt idx="7804">
                  <c:v>0.8</c:v>
                </c:pt>
                <c:pt idx="7805">
                  <c:v>0.89</c:v>
                </c:pt>
                <c:pt idx="7806">
                  <c:v>0.54</c:v>
                </c:pt>
                <c:pt idx="7807">
                  <c:v>0.68</c:v>
                </c:pt>
                <c:pt idx="7808">
                  <c:v>0.77</c:v>
                </c:pt>
                <c:pt idx="7809">
                  <c:v>0.33</c:v>
                </c:pt>
                <c:pt idx="7810">
                  <c:v>0.4</c:v>
                </c:pt>
                <c:pt idx="7811">
                  <c:v>0.3</c:v>
                </c:pt>
                <c:pt idx="7812">
                  <c:v>0.96</c:v>
                </c:pt>
                <c:pt idx="7813">
                  <c:v>0.72</c:v>
                </c:pt>
                <c:pt idx="7814">
                  <c:v>0.49</c:v>
                </c:pt>
                <c:pt idx="7815">
                  <c:v>0.65</c:v>
                </c:pt>
                <c:pt idx="7816">
                  <c:v>0.35</c:v>
                </c:pt>
                <c:pt idx="7817">
                  <c:v>0.36</c:v>
                </c:pt>
                <c:pt idx="7818">
                  <c:v>1.44</c:v>
                </c:pt>
                <c:pt idx="7819">
                  <c:v>0.38</c:v>
                </c:pt>
                <c:pt idx="7820">
                  <c:v>0.89</c:v>
                </c:pt>
                <c:pt idx="7821">
                  <c:v>0.42</c:v>
                </c:pt>
                <c:pt idx="7822">
                  <c:v>0.65</c:v>
                </c:pt>
                <c:pt idx="7823">
                  <c:v>0.49</c:v>
                </c:pt>
                <c:pt idx="7824">
                  <c:v>0.4</c:v>
                </c:pt>
                <c:pt idx="7825">
                  <c:v>1.17</c:v>
                </c:pt>
                <c:pt idx="7826">
                  <c:v>0.66</c:v>
                </c:pt>
                <c:pt idx="7827">
                  <c:v>0.75</c:v>
                </c:pt>
                <c:pt idx="7828">
                  <c:v>1.06</c:v>
                </c:pt>
                <c:pt idx="7829">
                  <c:v>0.37</c:v>
                </c:pt>
                <c:pt idx="7830">
                  <c:v>0.71</c:v>
                </c:pt>
                <c:pt idx="7831">
                  <c:v>1.02</c:v>
                </c:pt>
                <c:pt idx="7832">
                  <c:v>0.33</c:v>
                </c:pt>
                <c:pt idx="7833">
                  <c:v>0.38</c:v>
                </c:pt>
                <c:pt idx="7834">
                  <c:v>0.34</c:v>
                </c:pt>
                <c:pt idx="7835">
                  <c:v>1.23</c:v>
                </c:pt>
                <c:pt idx="7836">
                  <c:v>0.93</c:v>
                </c:pt>
                <c:pt idx="7837">
                  <c:v>0.56999999999999995</c:v>
                </c:pt>
                <c:pt idx="7838">
                  <c:v>0.48</c:v>
                </c:pt>
              </c:numCache>
            </c:numRef>
          </c:xVal>
          <c:yVal>
            <c:numRef>
              <c:f>'Raw Data'!$M$2:$M$7840</c:f>
              <c:numCache>
                <c:formatCode>General</c:formatCode>
                <c:ptCount val="7839"/>
                <c:pt idx="0">
                  <c:v>4.7663605162878886</c:v>
                </c:pt>
                <c:pt idx="1">
                  <c:v>1.8538266360424001</c:v>
                </c:pt>
                <c:pt idx="2">
                  <c:v>0.90096271393344396</c:v>
                </c:pt>
                <c:pt idx="3">
                  <c:v>2.9202648765594499</c:v>
                </c:pt>
                <c:pt idx="4">
                  <c:v>0.82755724230291206</c:v>
                </c:pt>
                <c:pt idx="5">
                  <c:v>2.03195986763181</c:v>
                </c:pt>
                <c:pt idx="6">
                  <c:v>2.66567778817255</c:v>
                </c:pt>
                <c:pt idx="7">
                  <c:v>2.3681221088720301</c:v>
                </c:pt>
                <c:pt idx="8">
                  <c:v>1.8853795588783799</c:v>
                </c:pt>
                <c:pt idx="9">
                  <c:v>1.9965799058170099</c:v>
                </c:pt>
                <c:pt idx="10">
                  <c:v>2.1971548403360801</c:v>
                </c:pt>
                <c:pt idx="11">
                  <c:v>1.0821585825723701</c:v>
                </c:pt>
                <c:pt idx="12">
                  <c:v>4.3965422195688086</c:v>
                </c:pt>
                <c:pt idx="13">
                  <c:v>1.59371908597484</c:v>
                </c:pt>
                <c:pt idx="14">
                  <c:v>2.1377942335456499</c:v>
                </c:pt>
                <c:pt idx="15">
                  <c:v>1.35939706372465</c:v>
                </c:pt>
                <c:pt idx="16">
                  <c:v>1.1453942345474</c:v>
                </c:pt>
                <c:pt idx="17">
                  <c:v>0.54877240464447297</c:v>
                </c:pt>
                <c:pt idx="18">
                  <c:v>1.44588574309814</c:v>
                </c:pt>
                <c:pt idx="19">
                  <c:v>3.370678305520816</c:v>
                </c:pt>
                <c:pt idx="20">
                  <c:v>2.534262030405638</c:v>
                </c:pt>
                <c:pt idx="21">
                  <c:v>1.9283062030743501</c:v>
                </c:pt>
                <c:pt idx="22">
                  <c:v>4.1027401763963436</c:v>
                </c:pt>
                <c:pt idx="23">
                  <c:v>0.69632089727935198</c:v>
                </c:pt>
                <c:pt idx="24">
                  <c:v>0.63560372922300301</c:v>
                </c:pt>
                <c:pt idx="25">
                  <c:v>0.66180560751948403</c:v>
                </c:pt>
                <c:pt idx="26">
                  <c:v>5.0354041712445303</c:v>
                </c:pt>
                <c:pt idx="27">
                  <c:v>2.7317525897957302</c:v>
                </c:pt>
                <c:pt idx="28">
                  <c:v>1.5195050293638299</c:v>
                </c:pt>
                <c:pt idx="29">
                  <c:v>1.57723007031523</c:v>
                </c:pt>
                <c:pt idx="30">
                  <c:v>2.110143400676709</c:v>
                </c:pt>
                <c:pt idx="31">
                  <c:v>1.3612876067302799</c:v>
                </c:pt>
                <c:pt idx="32">
                  <c:v>1.6745361456683501</c:v>
                </c:pt>
                <c:pt idx="33">
                  <c:v>1.17925390626422</c:v>
                </c:pt>
                <c:pt idx="34">
                  <c:v>3.0768094940495638</c:v>
                </c:pt>
                <c:pt idx="35">
                  <c:v>1.5212981802399701</c:v>
                </c:pt>
                <c:pt idx="36">
                  <c:v>2.2737025909919399</c:v>
                </c:pt>
                <c:pt idx="37">
                  <c:v>6.3705177291086086</c:v>
                </c:pt>
                <c:pt idx="38">
                  <c:v>2.48993400915439</c:v>
                </c:pt>
                <c:pt idx="39">
                  <c:v>3.8655973836690598</c:v>
                </c:pt>
                <c:pt idx="40">
                  <c:v>1.7940113864081</c:v>
                </c:pt>
                <c:pt idx="41">
                  <c:v>4.2886747102879399</c:v>
                </c:pt>
                <c:pt idx="42">
                  <c:v>3.4149896556594599</c:v>
                </c:pt>
                <c:pt idx="43">
                  <c:v>1.9553752408499601</c:v>
                </c:pt>
                <c:pt idx="44">
                  <c:v>0.60055071196050203</c:v>
                </c:pt>
                <c:pt idx="45">
                  <c:v>2.18713292917074</c:v>
                </c:pt>
                <c:pt idx="46">
                  <c:v>1.71613927204441</c:v>
                </c:pt>
                <c:pt idx="47">
                  <c:v>0.84709836429116603</c:v>
                </c:pt>
                <c:pt idx="48">
                  <c:v>0.528706231093927</c:v>
                </c:pt>
                <c:pt idx="49">
                  <c:v>0.65779845061364794</c:v>
                </c:pt>
                <c:pt idx="50">
                  <c:v>3.53917115927021</c:v>
                </c:pt>
                <c:pt idx="51">
                  <c:v>0.88928678247486703</c:v>
                </c:pt>
                <c:pt idx="52">
                  <c:v>1.56066987011544</c:v>
                </c:pt>
                <c:pt idx="53">
                  <c:v>1.50555127205297</c:v>
                </c:pt>
                <c:pt idx="54">
                  <c:v>1.72173763931658</c:v>
                </c:pt>
                <c:pt idx="55">
                  <c:v>1.9590091015814599</c:v>
                </c:pt>
                <c:pt idx="56">
                  <c:v>3.0503380081389202</c:v>
                </c:pt>
                <c:pt idx="57">
                  <c:v>0.93327521488576703</c:v>
                </c:pt>
                <c:pt idx="58">
                  <c:v>1.93651116313836</c:v>
                </c:pt>
                <c:pt idx="59">
                  <c:v>1.29808998904915</c:v>
                </c:pt>
                <c:pt idx="60">
                  <c:v>3.8270058891031571</c:v>
                </c:pt>
                <c:pt idx="61">
                  <c:v>4.2612082941660097</c:v>
                </c:pt>
                <c:pt idx="62">
                  <c:v>1.44371537113157</c:v>
                </c:pt>
                <c:pt idx="63">
                  <c:v>6.3951285177228856</c:v>
                </c:pt>
                <c:pt idx="64">
                  <c:v>0.96884201344285703</c:v>
                </c:pt>
                <c:pt idx="65">
                  <c:v>1.9931873539055001</c:v>
                </c:pt>
                <c:pt idx="66">
                  <c:v>2.9232579805844101</c:v>
                </c:pt>
                <c:pt idx="67">
                  <c:v>0.72706086399700698</c:v>
                </c:pt>
                <c:pt idx="68">
                  <c:v>2.4873063693518702</c:v>
                </c:pt>
                <c:pt idx="69">
                  <c:v>1.17464028506046</c:v>
                </c:pt>
                <c:pt idx="70">
                  <c:v>1.19037002135908</c:v>
                </c:pt>
                <c:pt idx="71">
                  <c:v>4.0165335538403397</c:v>
                </c:pt>
                <c:pt idx="72">
                  <c:v>1.9165565189882601</c:v>
                </c:pt>
                <c:pt idx="73">
                  <c:v>1.8874692523376391</c:v>
                </c:pt>
                <c:pt idx="74">
                  <c:v>0.487441916206513</c:v>
                </c:pt>
                <c:pt idx="75">
                  <c:v>1.0640613823554601</c:v>
                </c:pt>
                <c:pt idx="76">
                  <c:v>2.5261221791956401</c:v>
                </c:pt>
                <c:pt idx="77">
                  <c:v>2.76083232047122</c:v>
                </c:pt>
                <c:pt idx="78">
                  <c:v>0.31294550822853301</c:v>
                </c:pt>
                <c:pt idx="79">
                  <c:v>1.1812882985839099</c:v>
                </c:pt>
                <c:pt idx="80">
                  <c:v>1.57283815724846</c:v>
                </c:pt>
                <c:pt idx="81">
                  <c:v>0.87651296620274999</c:v>
                </c:pt>
                <c:pt idx="82">
                  <c:v>2.272745481801528</c:v>
                </c:pt>
                <c:pt idx="83">
                  <c:v>1.00757658748725</c:v>
                </c:pt>
                <c:pt idx="84">
                  <c:v>0.74432921846581102</c:v>
                </c:pt>
                <c:pt idx="85">
                  <c:v>1.72015022783307</c:v>
                </c:pt>
                <c:pt idx="86">
                  <c:v>3.7408884131237641</c:v>
                </c:pt>
                <c:pt idx="87">
                  <c:v>2.7554753955420201</c:v>
                </c:pt>
                <c:pt idx="88">
                  <c:v>1.20486320070802</c:v>
                </c:pt>
                <c:pt idx="89">
                  <c:v>0.60612809571177195</c:v>
                </c:pt>
                <c:pt idx="90">
                  <c:v>1.9300800688274</c:v>
                </c:pt>
                <c:pt idx="91">
                  <c:v>0.45329248123141702</c:v>
                </c:pt>
                <c:pt idx="92">
                  <c:v>2.1654477088932098</c:v>
                </c:pt>
                <c:pt idx="93">
                  <c:v>2.1256632786960599</c:v>
                </c:pt>
                <c:pt idx="94">
                  <c:v>2.3763171095804401</c:v>
                </c:pt>
                <c:pt idx="95">
                  <c:v>1.0864545088781501</c:v>
                </c:pt>
                <c:pt idx="96">
                  <c:v>7.7801859401642446</c:v>
                </c:pt>
                <c:pt idx="97">
                  <c:v>4.6117528886249097</c:v>
                </c:pt>
                <c:pt idx="98">
                  <c:v>1.6056208406097701</c:v>
                </c:pt>
                <c:pt idx="99">
                  <c:v>1.40567910423572</c:v>
                </c:pt>
                <c:pt idx="100">
                  <c:v>2.2750196326548591</c:v>
                </c:pt>
                <c:pt idx="101">
                  <c:v>0.79942513891717704</c:v>
                </c:pt>
                <c:pt idx="102">
                  <c:v>2.6804495748177701</c:v>
                </c:pt>
                <c:pt idx="103">
                  <c:v>1.16941423461252</c:v>
                </c:pt>
                <c:pt idx="104">
                  <c:v>4.5314752760541097</c:v>
                </c:pt>
                <c:pt idx="105">
                  <c:v>2.8390873236384642</c:v>
                </c:pt>
                <c:pt idx="106">
                  <c:v>0.97918787172203003</c:v>
                </c:pt>
                <c:pt idx="107">
                  <c:v>1.3041274323448899</c:v>
                </c:pt>
                <c:pt idx="108">
                  <c:v>0.98651743242547896</c:v>
                </c:pt>
                <c:pt idx="109">
                  <c:v>1.4596915008957301</c:v>
                </c:pt>
                <c:pt idx="110">
                  <c:v>2.5072533527532599</c:v>
                </c:pt>
                <c:pt idx="111">
                  <c:v>2.28919484620952</c:v>
                </c:pt>
                <c:pt idx="112">
                  <c:v>2.1440930734589698</c:v>
                </c:pt>
                <c:pt idx="113">
                  <c:v>5.098624969836913</c:v>
                </c:pt>
                <c:pt idx="114">
                  <c:v>1.0561886260729501</c:v>
                </c:pt>
                <c:pt idx="115">
                  <c:v>2.8773059432928201</c:v>
                </c:pt>
                <c:pt idx="116">
                  <c:v>1.0047840431894399</c:v>
                </c:pt>
                <c:pt idx="117">
                  <c:v>3.4377157443229902</c:v>
                </c:pt>
                <c:pt idx="118">
                  <c:v>2.1493504664107399</c:v>
                </c:pt>
                <c:pt idx="119">
                  <c:v>2.5483771789741301</c:v>
                </c:pt>
                <c:pt idx="120">
                  <c:v>0.50865943815136705</c:v>
                </c:pt>
                <c:pt idx="121">
                  <c:v>1.83547404728745</c:v>
                </c:pt>
                <c:pt idx="122">
                  <c:v>1.7011627923002599</c:v>
                </c:pt>
                <c:pt idx="123">
                  <c:v>0.83026883737052604</c:v>
                </c:pt>
                <c:pt idx="124">
                  <c:v>1.034422023424</c:v>
                </c:pt>
                <c:pt idx="125">
                  <c:v>1.1979738033957701</c:v>
                </c:pt>
                <c:pt idx="126">
                  <c:v>0.60110293252274005</c:v>
                </c:pt>
                <c:pt idx="127">
                  <c:v>0.67255247284265596</c:v>
                </c:pt>
                <c:pt idx="128">
                  <c:v>2.0236218549810499</c:v>
                </c:pt>
                <c:pt idx="129">
                  <c:v>1.6521493690109099</c:v>
                </c:pt>
                <c:pt idx="130">
                  <c:v>0.39269404658499502</c:v>
                </c:pt>
                <c:pt idx="131">
                  <c:v>0.42368784218974498</c:v>
                </c:pt>
                <c:pt idx="132">
                  <c:v>3.1573630520715201</c:v>
                </c:pt>
                <c:pt idx="133">
                  <c:v>4.4842822857863496</c:v>
                </c:pt>
                <c:pt idx="134">
                  <c:v>3.2708067736190301</c:v>
                </c:pt>
                <c:pt idx="135">
                  <c:v>0.60889536056775795</c:v>
                </c:pt>
                <c:pt idx="136">
                  <c:v>1.18177945116632</c:v>
                </c:pt>
                <c:pt idx="137">
                  <c:v>0.60143137851409101</c:v>
                </c:pt>
                <c:pt idx="138">
                  <c:v>4.7407375273273686</c:v>
                </c:pt>
                <c:pt idx="139">
                  <c:v>1.6879828771985099</c:v>
                </c:pt>
                <c:pt idx="140">
                  <c:v>1.29838292781014</c:v>
                </c:pt>
                <c:pt idx="141">
                  <c:v>1.44417219899897</c:v>
                </c:pt>
                <c:pt idx="142">
                  <c:v>0.94018183784133602</c:v>
                </c:pt>
                <c:pt idx="143">
                  <c:v>3.4343745269419599</c:v>
                </c:pt>
                <c:pt idx="144">
                  <c:v>3.2270853303495999</c:v>
                </c:pt>
                <c:pt idx="145">
                  <c:v>4.5874048736963529</c:v>
                </c:pt>
                <c:pt idx="146">
                  <c:v>0.97911590686085004</c:v>
                </c:pt>
                <c:pt idx="147">
                  <c:v>0.64904499337836397</c:v>
                </c:pt>
                <c:pt idx="148">
                  <c:v>0.64676256502164897</c:v>
                </c:pt>
                <c:pt idx="149">
                  <c:v>0.443142563861679</c:v>
                </c:pt>
                <c:pt idx="150">
                  <c:v>1.13590740548555</c:v>
                </c:pt>
                <c:pt idx="151">
                  <c:v>0.395089450020356</c:v>
                </c:pt>
                <c:pt idx="152">
                  <c:v>0.73028562826537002</c:v>
                </c:pt>
                <c:pt idx="153">
                  <c:v>1.4923124734831901</c:v>
                </c:pt>
                <c:pt idx="154">
                  <c:v>0.51162457637013803</c:v>
                </c:pt>
                <c:pt idx="155">
                  <c:v>1.4960186951696699</c:v>
                </c:pt>
                <c:pt idx="156">
                  <c:v>2.3677843078524199</c:v>
                </c:pt>
                <c:pt idx="157">
                  <c:v>2.10375492508031</c:v>
                </c:pt>
                <c:pt idx="158">
                  <c:v>2.5696762571530098</c:v>
                </c:pt>
                <c:pt idx="159">
                  <c:v>0.44363708735706597</c:v>
                </c:pt>
                <c:pt idx="160">
                  <c:v>2.0646684804081641</c:v>
                </c:pt>
                <c:pt idx="161">
                  <c:v>5.0232537320341004</c:v>
                </c:pt>
                <c:pt idx="162">
                  <c:v>0.39882687980805898</c:v>
                </c:pt>
                <c:pt idx="163">
                  <c:v>3.2833274228967602</c:v>
                </c:pt>
                <c:pt idx="164">
                  <c:v>2.10020006147561</c:v>
                </c:pt>
                <c:pt idx="165">
                  <c:v>1.86294633641205</c:v>
                </c:pt>
                <c:pt idx="166">
                  <c:v>1.4899375695155801</c:v>
                </c:pt>
                <c:pt idx="167">
                  <c:v>4.24635633861819</c:v>
                </c:pt>
                <c:pt idx="168">
                  <c:v>1.7641450482837999</c:v>
                </c:pt>
                <c:pt idx="169">
                  <c:v>1.5689517748933901</c:v>
                </c:pt>
                <c:pt idx="170">
                  <c:v>4.3379919587223146</c:v>
                </c:pt>
                <c:pt idx="171">
                  <c:v>0.63757572491383396</c:v>
                </c:pt>
                <c:pt idx="172">
                  <c:v>0.93903592416228598</c:v>
                </c:pt>
                <c:pt idx="173">
                  <c:v>0.46149226701686702</c:v>
                </c:pt>
                <c:pt idx="174">
                  <c:v>2.2388324438208902</c:v>
                </c:pt>
                <c:pt idx="175">
                  <c:v>1.9366365543998401</c:v>
                </c:pt>
                <c:pt idx="176">
                  <c:v>1.920002473866</c:v>
                </c:pt>
                <c:pt idx="177">
                  <c:v>1.7405163804097099</c:v>
                </c:pt>
                <c:pt idx="178">
                  <c:v>0.56122408010644498</c:v>
                </c:pt>
                <c:pt idx="179">
                  <c:v>0.54980626232060303</c:v>
                </c:pt>
                <c:pt idx="180">
                  <c:v>5.3327194040391204</c:v>
                </c:pt>
                <c:pt idx="181">
                  <c:v>0.82324533859795901</c:v>
                </c:pt>
                <c:pt idx="182">
                  <c:v>1.5625769343008</c:v>
                </c:pt>
                <c:pt idx="183">
                  <c:v>1.4597029495429501</c:v>
                </c:pt>
                <c:pt idx="184">
                  <c:v>2.24892102134024</c:v>
                </c:pt>
                <c:pt idx="185">
                  <c:v>1.64385875805605</c:v>
                </c:pt>
                <c:pt idx="186">
                  <c:v>0.75304786215758301</c:v>
                </c:pt>
                <c:pt idx="187">
                  <c:v>2.4458865329903099</c:v>
                </c:pt>
                <c:pt idx="188">
                  <c:v>1.6929847104901301</c:v>
                </c:pt>
                <c:pt idx="189">
                  <c:v>1.4527763239187901</c:v>
                </c:pt>
                <c:pt idx="190">
                  <c:v>4.4898847550846304</c:v>
                </c:pt>
                <c:pt idx="191">
                  <c:v>0.82221752287623495</c:v>
                </c:pt>
                <c:pt idx="192">
                  <c:v>1.94281145556285</c:v>
                </c:pt>
                <c:pt idx="193">
                  <c:v>4.6691682507438603</c:v>
                </c:pt>
                <c:pt idx="194">
                  <c:v>1.0055822237202099</c:v>
                </c:pt>
                <c:pt idx="195">
                  <c:v>0.48971304877230798</c:v>
                </c:pt>
                <c:pt idx="196">
                  <c:v>0.54030033642827202</c:v>
                </c:pt>
                <c:pt idx="197">
                  <c:v>4.6272077946088599</c:v>
                </c:pt>
                <c:pt idx="198">
                  <c:v>2.5251418614249102</c:v>
                </c:pt>
                <c:pt idx="199">
                  <c:v>1.3570686402122401</c:v>
                </c:pt>
                <c:pt idx="200">
                  <c:v>1.3505882938406399</c:v>
                </c:pt>
                <c:pt idx="201">
                  <c:v>3.47165225579417</c:v>
                </c:pt>
                <c:pt idx="202">
                  <c:v>1.5648472144130801</c:v>
                </c:pt>
                <c:pt idx="203">
                  <c:v>0.86028498606813897</c:v>
                </c:pt>
                <c:pt idx="204">
                  <c:v>1.83539040476786</c:v>
                </c:pt>
                <c:pt idx="205">
                  <c:v>0.63115859187081602</c:v>
                </c:pt>
                <c:pt idx="206">
                  <c:v>1.5877713624702801</c:v>
                </c:pt>
                <c:pt idx="207">
                  <c:v>1.97719901970616</c:v>
                </c:pt>
                <c:pt idx="208">
                  <c:v>2.3269717813739001</c:v>
                </c:pt>
                <c:pt idx="209">
                  <c:v>1.80965310083199</c:v>
                </c:pt>
                <c:pt idx="210">
                  <c:v>1.6214413468017199</c:v>
                </c:pt>
                <c:pt idx="211">
                  <c:v>2.2408074968865099</c:v>
                </c:pt>
                <c:pt idx="212">
                  <c:v>0.99977295626434104</c:v>
                </c:pt>
                <c:pt idx="213">
                  <c:v>3.4375503459897701</c:v>
                </c:pt>
                <c:pt idx="214">
                  <c:v>1.39638368082759</c:v>
                </c:pt>
                <c:pt idx="215">
                  <c:v>1.7227006800273199</c:v>
                </c:pt>
                <c:pt idx="216">
                  <c:v>1.1365868081777299</c:v>
                </c:pt>
                <c:pt idx="217">
                  <c:v>1.10531640091006</c:v>
                </c:pt>
                <c:pt idx="218">
                  <c:v>0.57332540124196596</c:v>
                </c:pt>
                <c:pt idx="219">
                  <c:v>1.24434473796981</c:v>
                </c:pt>
                <c:pt idx="220">
                  <c:v>2.1703537320581998</c:v>
                </c:pt>
                <c:pt idx="221">
                  <c:v>1.69414438407465</c:v>
                </c:pt>
                <c:pt idx="222">
                  <c:v>1.37232459482389</c:v>
                </c:pt>
                <c:pt idx="223">
                  <c:v>3.78857374240269</c:v>
                </c:pt>
                <c:pt idx="224">
                  <c:v>0.64532928238862097</c:v>
                </c:pt>
                <c:pt idx="225">
                  <c:v>0.63750345036798395</c:v>
                </c:pt>
                <c:pt idx="226">
                  <c:v>0.70347301262164996</c:v>
                </c:pt>
                <c:pt idx="227">
                  <c:v>3.2436285239634199</c:v>
                </c:pt>
                <c:pt idx="228">
                  <c:v>2.1976950320041002</c:v>
                </c:pt>
                <c:pt idx="229">
                  <c:v>1.2015672081861</c:v>
                </c:pt>
                <c:pt idx="230">
                  <c:v>1.2301777211023399</c:v>
                </c:pt>
                <c:pt idx="231">
                  <c:v>2.116773916502769</c:v>
                </c:pt>
                <c:pt idx="232">
                  <c:v>1.06410765555002</c:v>
                </c:pt>
                <c:pt idx="233">
                  <c:v>1.18987731932476</c:v>
                </c:pt>
                <c:pt idx="234">
                  <c:v>1.02418649236159</c:v>
                </c:pt>
                <c:pt idx="235">
                  <c:v>2.1857012734292001</c:v>
                </c:pt>
                <c:pt idx="236">
                  <c:v>1.3868000719839599</c:v>
                </c:pt>
                <c:pt idx="237">
                  <c:v>2.2243140561053001</c:v>
                </c:pt>
                <c:pt idx="238">
                  <c:v>3.437560999819369</c:v>
                </c:pt>
                <c:pt idx="239">
                  <c:v>1.6164967769301799</c:v>
                </c:pt>
                <c:pt idx="240">
                  <c:v>3.012632024513477</c:v>
                </c:pt>
                <c:pt idx="241">
                  <c:v>1.34457629676737</c:v>
                </c:pt>
                <c:pt idx="242">
                  <c:v>2.61442234758769</c:v>
                </c:pt>
                <c:pt idx="243">
                  <c:v>2.3316360457689398</c:v>
                </c:pt>
                <c:pt idx="244">
                  <c:v>1.6089036648488699</c:v>
                </c:pt>
                <c:pt idx="245">
                  <c:v>0.606768024367073</c:v>
                </c:pt>
                <c:pt idx="246">
                  <c:v>2.1934870516682201</c:v>
                </c:pt>
                <c:pt idx="247">
                  <c:v>1.59173609619923</c:v>
                </c:pt>
                <c:pt idx="248">
                  <c:v>0.72066920505101795</c:v>
                </c:pt>
                <c:pt idx="249">
                  <c:v>0.54320970092465704</c:v>
                </c:pt>
                <c:pt idx="250">
                  <c:v>0.61407087532427396</c:v>
                </c:pt>
                <c:pt idx="251">
                  <c:v>3.74474409793075</c:v>
                </c:pt>
                <c:pt idx="252">
                  <c:v>0.75611184355401695</c:v>
                </c:pt>
                <c:pt idx="253">
                  <c:v>1.47146944182703</c:v>
                </c:pt>
                <c:pt idx="254">
                  <c:v>1.2900214089515001</c:v>
                </c:pt>
                <c:pt idx="255">
                  <c:v>1.36733764836184</c:v>
                </c:pt>
                <c:pt idx="256">
                  <c:v>2.1791580576592202</c:v>
                </c:pt>
                <c:pt idx="257">
                  <c:v>2.1879758206852702</c:v>
                </c:pt>
                <c:pt idx="258">
                  <c:v>0.79045819474948698</c:v>
                </c:pt>
                <c:pt idx="259">
                  <c:v>1.3544872291072401</c:v>
                </c:pt>
                <c:pt idx="260">
                  <c:v>1.0418229664982599</c:v>
                </c:pt>
                <c:pt idx="261">
                  <c:v>2.0558742778950001</c:v>
                </c:pt>
                <c:pt idx="262">
                  <c:v>3.2836147396300799</c:v>
                </c:pt>
                <c:pt idx="263">
                  <c:v>1.1555354081111999</c:v>
                </c:pt>
                <c:pt idx="264">
                  <c:v>3.3764152145992639</c:v>
                </c:pt>
                <c:pt idx="265">
                  <c:v>0.80267529916492297</c:v>
                </c:pt>
                <c:pt idx="266">
                  <c:v>1.6422118825801499</c:v>
                </c:pt>
                <c:pt idx="267">
                  <c:v>2.6073930295518699</c:v>
                </c:pt>
                <c:pt idx="268">
                  <c:v>0.56678421744443797</c:v>
                </c:pt>
                <c:pt idx="269">
                  <c:v>2.0827426781042591</c:v>
                </c:pt>
                <c:pt idx="270">
                  <c:v>0.91181084979989402</c:v>
                </c:pt>
                <c:pt idx="271">
                  <c:v>1.1873968463309199</c:v>
                </c:pt>
                <c:pt idx="272">
                  <c:v>3.10494554698808</c:v>
                </c:pt>
                <c:pt idx="273">
                  <c:v>1.3417069026275701</c:v>
                </c:pt>
                <c:pt idx="274">
                  <c:v>1.3988150155293999</c:v>
                </c:pt>
                <c:pt idx="275">
                  <c:v>0.53479442105584696</c:v>
                </c:pt>
                <c:pt idx="276">
                  <c:v>0.82510358266416495</c:v>
                </c:pt>
                <c:pt idx="277">
                  <c:v>1.77268471276309</c:v>
                </c:pt>
                <c:pt idx="278">
                  <c:v>2.04864369955272</c:v>
                </c:pt>
                <c:pt idx="279">
                  <c:v>0.365733444903872</c:v>
                </c:pt>
                <c:pt idx="280">
                  <c:v>1.0855999930295701</c:v>
                </c:pt>
                <c:pt idx="281">
                  <c:v>1.5515258010197099</c:v>
                </c:pt>
                <c:pt idx="282">
                  <c:v>0.73141373965641099</c:v>
                </c:pt>
                <c:pt idx="283">
                  <c:v>1.7740485554764001</c:v>
                </c:pt>
                <c:pt idx="284">
                  <c:v>1.06283488570735</c:v>
                </c:pt>
                <c:pt idx="285">
                  <c:v>0.61431935887761202</c:v>
                </c:pt>
                <c:pt idx="286">
                  <c:v>1.85978840372789</c:v>
                </c:pt>
                <c:pt idx="287">
                  <c:v>2.3784667529958998</c:v>
                </c:pt>
                <c:pt idx="288">
                  <c:v>2.3783714035376402</c:v>
                </c:pt>
                <c:pt idx="289">
                  <c:v>1.25015732067675</c:v>
                </c:pt>
                <c:pt idx="290">
                  <c:v>0.66531175754473404</c:v>
                </c:pt>
                <c:pt idx="291">
                  <c:v>1.61639514900909</c:v>
                </c:pt>
                <c:pt idx="292">
                  <c:v>0.49292948799504499</c:v>
                </c:pt>
                <c:pt idx="293">
                  <c:v>1.7071800101840899</c:v>
                </c:pt>
                <c:pt idx="294">
                  <c:v>1.9100694871178401</c:v>
                </c:pt>
                <c:pt idx="295">
                  <c:v>2.11360717478225</c:v>
                </c:pt>
                <c:pt idx="296">
                  <c:v>0.82362112173664703</c:v>
                </c:pt>
                <c:pt idx="297">
                  <c:v>3.6960117430847799</c:v>
                </c:pt>
                <c:pt idx="298">
                  <c:v>4.3382776907858904</c:v>
                </c:pt>
                <c:pt idx="299">
                  <c:v>1.2635003346714999</c:v>
                </c:pt>
                <c:pt idx="300">
                  <c:v>1.1996652540109201</c:v>
                </c:pt>
                <c:pt idx="301">
                  <c:v>1.6722986910726301</c:v>
                </c:pt>
                <c:pt idx="302">
                  <c:v>0.71880873603741602</c:v>
                </c:pt>
                <c:pt idx="303">
                  <c:v>1.77587658242415</c:v>
                </c:pt>
                <c:pt idx="304">
                  <c:v>0.92508771195467798</c:v>
                </c:pt>
                <c:pt idx="305">
                  <c:v>3.6068223217453301</c:v>
                </c:pt>
                <c:pt idx="306">
                  <c:v>2.11481147964043</c:v>
                </c:pt>
                <c:pt idx="307">
                  <c:v>0.93999771435741097</c:v>
                </c:pt>
                <c:pt idx="308">
                  <c:v>1.16444314437783</c:v>
                </c:pt>
                <c:pt idx="309">
                  <c:v>0.91087150085894497</c:v>
                </c:pt>
                <c:pt idx="310">
                  <c:v>1.11840273175112</c:v>
                </c:pt>
                <c:pt idx="311">
                  <c:v>2.54548265221311</c:v>
                </c:pt>
                <c:pt idx="312">
                  <c:v>1.7083105635829099</c:v>
                </c:pt>
                <c:pt idx="313">
                  <c:v>1.68003928069412</c:v>
                </c:pt>
                <c:pt idx="314">
                  <c:v>3.02193096535159</c:v>
                </c:pt>
                <c:pt idx="315">
                  <c:v>0.85767702446216898</c:v>
                </c:pt>
                <c:pt idx="316">
                  <c:v>2.3543825042631501</c:v>
                </c:pt>
                <c:pt idx="317">
                  <c:v>0.94312286751135299</c:v>
                </c:pt>
                <c:pt idx="318">
                  <c:v>2.6348189744454071</c:v>
                </c:pt>
                <c:pt idx="319">
                  <c:v>1.39087691378155</c:v>
                </c:pt>
                <c:pt idx="320">
                  <c:v>1.80031085655955</c:v>
                </c:pt>
                <c:pt idx="321">
                  <c:v>0.47708416794327302</c:v>
                </c:pt>
                <c:pt idx="322">
                  <c:v>1.3998263093547501</c:v>
                </c:pt>
                <c:pt idx="323">
                  <c:v>1.4642800407877199</c:v>
                </c:pt>
                <c:pt idx="324">
                  <c:v>0.70319239609073902</c:v>
                </c:pt>
                <c:pt idx="325">
                  <c:v>0.832937211035637</c:v>
                </c:pt>
                <c:pt idx="326">
                  <c:v>0.984210512748114</c:v>
                </c:pt>
                <c:pt idx="327">
                  <c:v>0.77506633519077195</c:v>
                </c:pt>
                <c:pt idx="328">
                  <c:v>0.77452221556086798</c:v>
                </c:pt>
                <c:pt idx="329">
                  <c:v>1.5494985718698799</c:v>
                </c:pt>
                <c:pt idx="330">
                  <c:v>1.33364669268072</c:v>
                </c:pt>
                <c:pt idx="331">
                  <c:v>0.46639781684415299</c:v>
                </c:pt>
                <c:pt idx="332">
                  <c:v>0.43591667989379801</c:v>
                </c:pt>
                <c:pt idx="333">
                  <c:v>2.2642405070315101</c:v>
                </c:pt>
                <c:pt idx="334">
                  <c:v>2.9634811939548902</c:v>
                </c:pt>
                <c:pt idx="335">
                  <c:v>2.3165828067116281</c:v>
                </c:pt>
                <c:pt idx="336">
                  <c:v>0.64236866532037795</c:v>
                </c:pt>
                <c:pt idx="337">
                  <c:v>1.0385305883209499</c:v>
                </c:pt>
                <c:pt idx="338">
                  <c:v>0.57982166940536795</c:v>
                </c:pt>
                <c:pt idx="339">
                  <c:v>3.5463280619155602</c:v>
                </c:pt>
                <c:pt idx="340">
                  <c:v>1.3834910097825299</c:v>
                </c:pt>
                <c:pt idx="341">
                  <c:v>1.0367097388754201</c:v>
                </c:pt>
                <c:pt idx="342">
                  <c:v>1.26528107915774</c:v>
                </c:pt>
                <c:pt idx="343">
                  <c:v>0.73365488228624798</c:v>
                </c:pt>
                <c:pt idx="344">
                  <c:v>2.6822707155174501</c:v>
                </c:pt>
                <c:pt idx="345">
                  <c:v>2.8633428578379299</c:v>
                </c:pt>
                <c:pt idx="346">
                  <c:v>4.1893749711081201</c:v>
                </c:pt>
                <c:pt idx="347">
                  <c:v>1.15520051863732</c:v>
                </c:pt>
                <c:pt idx="348">
                  <c:v>0.60186898681830303</c:v>
                </c:pt>
                <c:pt idx="349">
                  <c:v>0.64710986951666605</c:v>
                </c:pt>
                <c:pt idx="350">
                  <c:v>0.48127857338077101</c:v>
                </c:pt>
                <c:pt idx="351">
                  <c:v>0.985156932631439</c:v>
                </c:pt>
                <c:pt idx="352">
                  <c:v>0.56297206136490596</c:v>
                </c:pt>
                <c:pt idx="353">
                  <c:v>0.713939832210714</c:v>
                </c:pt>
                <c:pt idx="354">
                  <c:v>1.17790241879202</c:v>
                </c:pt>
                <c:pt idx="355">
                  <c:v>0.59595717859161002</c:v>
                </c:pt>
                <c:pt idx="356">
                  <c:v>1.0627000635224699</c:v>
                </c:pt>
                <c:pt idx="357">
                  <c:v>1.8565248359615201</c:v>
                </c:pt>
                <c:pt idx="358">
                  <c:v>1.507794758294519</c:v>
                </c:pt>
                <c:pt idx="359">
                  <c:v>2.03918331228732</c:v>
                </c:pt>
                <c:pt idx="360">
                  <c:v>0.46400171954488201</c:v>
                </c:pt>
                <c:pt idx="361">
                  <c:v>1.84724345625218</c:v>
                </c:pt>
                <c:pt idx="362">
                  <c:v>3.0638163399071501</c:v>
                </c:pt>
                <c:pt idx="363">
                  <c:v>0.50310697859688502</c:v>
                </c:pt>
                <c:pt idx="364">
                  <c:v>2.1917164179261799</c:v>
                </c:pt>
                <c:pt idx="365">
                  <c:v>1.63839737298481</c:v>
                </c:pt>
                <c:pt idx="366">
                  <c:v>1.3455317417402</c:v>
                </c:pt>
                <c:pt idx="367">
                  <c:v>1.82524779665342</c:v>
                </c:pt>
                <c:pt idx="368">
                  <c:v>2.7883857763626301</c:v>
                </c:pt>
                <c:pt idx="369">
                  <c:v>1.2948228820182399</c:v>
                </c:pt>
                <c:pt idx="370">
                  <c:v>1.60517021830366</c:v>
                </c:pt>
                <c:pt idx="371">
                  <c:v>2.4291876518059898</c:v>
                </c:pt>
                <c:pt idx="372">
                  <c:v>0.63163042515505596</c:v>
                </c:pt>
                <c:pt idx="373">
                  <c:v>0.80772527068246602</c:v>
                </c:pt>
                <c:pt idx="374">
                  <c:v>0.46612353764202402</c:v>
                </c:pt>
                <c:pt idx="375">
                  <c:v>1.7959199913396</c:v>
                </c:pt>
                <c:pt idx="376">
                  <c:v>1.7282387076680099</c:v>
                </c:pt>
                <c:pt idx="377">
                  <c:v>1.44049185409807</c:v>
                </c:pt>
                <c:pt idx="378">
                  <c:v>1.55501890633998</c:v>
                </c:pt>
                <c:pt idx="379">
                  <c:v>0.56975245743489</c:v>
                </c:pt>
                <c:pt idx="380">
                  <c:v>0.575088616678753</c:v>
                </c:pt>
                <c:pt idx="381">
                  <c:v>3.7705477318094101</c:v>
                </c:pt>
                <c:pt idx="382">
                  <c:v>0.79630206381333801</c:v>
                </c:pt>
                <c:pt idx="383">
                  <c:v>1.93547051785808</c:v>
                </c:pt>
                <c:pt idx="384">
                  <c:v>1.11576283190212</c:v>
                </c:pt>
                <c:pt idx="385">
                  <c:v>1.7370893190051699</c:v>
                </c:pt>
                <c:pt idx="386">
                  <c:v>1.23679224607668</c:v>
                </c:pt>
                <c:pt idx="387">
                  <c:v>0.78188110112799802</c:v>
                </c:pt>
                <c:pt idx="388">
                  <c:v>3.039873922071429</c:v>
                </c:pt>
                <c:pt idx="389">
                  <c:v>1.4617426136414799</c:v>
                </c:pt>
                <c:pt idx="390">
                  <c:v>1.38585177230013</c:v>
                </c:pt>
                <c:pt idx="391">
                  <c:v>2.97059508622538</c:v>
                </c:pt>
                <c:pt idx="392">
                  <c:v>0.728641208905904</c:v>
                </c:pt>
                <c:pt idx="393">
                  <c:v>1.65785969005581</c:v>
                </c:pt>
                <c:pt idx="394">
                  <c:v>2.963073025673828</c:v>
                </c:pt>
                <c:pt idx="395">
                  <c:v>0.81785793192273704</c:v>
                </c:pt>
                <c:pt idx="396">
                  <c:v>0.61156553345363895</c:v>
                </c:pt>
                <c:pt idx="397">
                  <c:v>0.54617568843751896</c:v>
                </c:pt>
                <c:pt idx="398">
                  <c:v>3.3358655320899842</c:v>
                </c:pt>
                <c:pt idx="399">
                  <c:v>2.2405405867736898</c:v>
                </c:pt>
                <c:pt idx="400">
                  <c:v>1.2450645045478701</c:v>
                </c:pt>
                <c:pt idx="401">
                  <c:v>1.1032293640199999</c:v>
                </c:pt>
                <c:pt idx="402">
                  <c:v>3.2892481384322401</c:v>
                </c:pt>
                <c:pt idx="403">
                  <c:v>1.4291100320537999</c:v>
                </c:pt>
                <c:pt idx="404">
                  <c:v>0.89015988346211605</c:v>
                </c:pt>
                <c:pt idx="405">
                  <c:v>1.3115341621693799</c:v>
                </c:pt>
                <c:pt idx="406">
                  <c:v>0.79657756062159302</c:v>
                </c:pt>
                <c:pt idx="407">
                  <c:v>1.34964958068965</c:v>
                </c:pt>
                <c:pt idx="408">
                  <c:v>1.76409953627587</c:v>
                </c:pt>
                <c:pt idx="409">
                  <c:v>2.4369103973883601</c:v>
                </c:pt>
                <c:pt idx="410">
                  <c:v>1.8785644444384999</c:v>
                </c:pt>
                <c:pt idx="411">
                  <c:v>1.3019263885658201</c:v>
                </c:pt>
                <c:pt idx="412">
                  <c:v>2.3912025050592942</c:v>
                </c:pt>
                <c:pt idx="413">
                  <c:v>0.91399020723575197</c:v>
                </c:pt>
                <c:pt idx="414">
                  <c:v>3.2675600389650499</c:v>
                </c:pt>
                <c:pt idx="415">
                  <c:v>1.25223807832222</c:v>
                </c:pt>
                <c:pt idx="416">
                  <c:v>1.54873380859917</c:v>
                </c:pt>
                <c:pt idx="417">
                  <c:v>1.0698761127137999</c:v>
                </c:pt>
                <c:pt idx="418">
                  <c:v>1.18792966089343</c:v>
                </c:pt>
                <c:pt idx="419">
                  <c:v>0.65720732483594302</c:v>
                </c:pt>
                <c:pt idx="420">
                  <c:v>1.37384813272923</c:v>
                </c:pt>
                <c:pt idx="421">
                  <c:v>1.5376684335431401</c:v>
                </c:pt>
                <c:pt idx="422">
                  <c:v>1.44176979603357</c:v>
                </c:pt>
                <c:pt idx="423">
                  <c:v>1.07347118388854</c:v>
                </c:pt>
                <c:pt idx="424">
                  <c:v>3.5461929601449498</c:v>
                </c:pt>
                <c:pt idx="425">
                  <c:v>0.73036443580107502</c:v>
                </c:pt>
                <c:pt idx="426">
                  <c:v>0.87925333514963899</c:v>
                </c:pt>
                <c:pt idx="427">
                  <c:v>0.88044748153277796</c:v>
                </c:pt>
                <c:pt idx="428">
                  <c:v>2.453853103725538</c:v>
                </c:pt>
                <c:pt idx="429">
                  <c:v>2.0267348824793601</c:v>
                </c:pt>
                <c:pt idx="430">
                  <c:v>1.0939494691865701</c:v>
                </c:pt>
                <c:pt idx="431">
                  <c:v>1.10934054780499</c:v>
                </c:pt>
                <c:pt idx="432">
                  <c:v>2.11806766354748</c:v>
                </c:pt>
                <c:pt idx="433">
                  <c:v>0.91156638567225401</c:v>
                </c:pt>
                <c:pt idx="434">
                  <c:v>0.88844688163790297</c:v>
                </c:pt>
                <c:pt idx="435">
                  <c:v>1.01937999206218</c:v>
                </c:pt>
                <c:pt idx="436">
                  <c:v>1.79688101449119</c:v>
                </c:pt>
                <c:pt idx="437">
                  <c:v>1.4129464938104901</c:v>
                </c:pt>
                <c:pt idx="438">
                  <c:v>2.2076640069101798</c:v>
                </c:pt>
                <c:pt idx="439">
                  <c:v>2.3780754538747142</c:v>
                </c:pt>
                <c:pt idx="440">
                  <c:v>1.28762076369208</c:v>
                </c:pt>
                <c:pt idx="441">
                  <c:v>2.49872606135852</c:v>
                </c:pt>
                <c:pt idx="442">
                  <c:v>1.1638758480536899</c:v>
                </c:pt>
                <c:pt idx="443">
                  <c:v>2.0222272548753399</c:v>
                </c:pt>
                <c:pt idx="444">
                  <c:v>1.93784105069686</c:v>
                </c:pt>
                <c:pt idx="445">
                  <c:v>1.5520353315731601</c:v>
                </c:pt>
                <c:pt idx="446">
                  <c:v>0.64283004739062</c:v>
                </c:pt>
                <c:pt idx="447">
                  <c:v>2.1124271722732701</c:v>
                </c:pt>
                <c:pt idx="448">
                  <c:v>1.5436185664200299</c:v>
                </c:pt>
                <c:pt idx="449">
                  <c:v>0.64687969366128995</c:v>
                </c:pt>
                <c:pt idx="450">
                  <c:v>0.495191529362628</c:v>
                </c:pt>
                <c:pt idx="451">
                  <c:v>0.60889963290659599</c:v>
                </c:pt>
                <c:pt idx="452">
                  <c:v>3.6138209415096401</c:v>
                </c:pt>
                <c:pt idx="453">
                  <c:v>0.72113707866492205</c:v>
                </c:pt>
                <c:pt idx="454">
                  <c:v>1.44548263253434</c:v>
                </c:pt>
                <c:pt idx="455">
                  <c:v>1.37116966367461</c:v>
                </c:pt>
                <c:pt idx="456">
                  <c:v>1.2085017463550101</c:v>
                </c:pt>
                <c:pt idx="457">
                  <c:v>2.2391175911982901</c:v>
                </c:pt>
                <c:pt idx="458">
                  <c:v>1.77844053769039</c:v>
                </c:pt>
                <c:pt idx="459">
                  <c:v>0.90481447855594499</c:v>
                </c:pt>
                <c:pt idx="460">
                  <c:v>1.06892011050658</c:v>
                </c:pt>
                <c:pt idx="461">
                  <c:v>1.03335754680203</c:v>
                </c:pt>
                <c:pt idx="462">
                  <c:v>1.3108777593877701</c:v>
                </c:pt>
                <c:pt idx="463">
                  <c:v>2.6672142516348201</c:v>
                </c:pt>
                <c:pt idx="464">
                  <c:v>1.07041614480587</c:v>
                </c:pt>
                <c:pt idx="465">
                  <c:v>2.2643317751273599</c:v>
                </c:pt>
                <c:pt idx="466">
                  <c:v>0.80810853161334895</c:v>
                </c:pt>
                <c:pt idx="467">
                  <c:v>1.4709516883538001</c:v>
                </c:pt>
                <c:pt idx="468">
                  <c:v>2.343965614460858</c:v>
                </c:pt>
                <c:pt idx="469">
                  <c:v>0.77658742984203599</c:v>
                </c:pt>
                <c:pt idx="470">
                  <c:v>1.89889045492953</c:v>
                </c:pt>
                <c:pt idx="471">
                  <c:v>0.832346492271826</c:v>
                </c:pt>
                <c:pt idx="472">
                  <c:v>1.2964075264939099</c:v>
                </c:pt>
                <c:pt idx="473">
                  <c:v>2.4595402274939602</c:v>
                </c:pt>
                <c:pt idx="474">
                  <c:v>1.09810616889998</c:v>
                </c:pt>
                <c:pt idx="475">
                  <c:v>1.09484884781644</c:v>
                </c:pt>
                <c:pt idx="476">
                  <c:v>0.60391564023289801</c:v>
                </c:pt>
                <c:pt idx="477">
                  <c:v>0.78085814871326997</c:v>
                </c:pt>
                <c:pt idx="478">
                  <c:v>1.4256562137414499</c:v>
                </c:pt>
                <c:pt idx="479">
                  <c:v>1.6855534828640799</c:v>
                </c:pt>
                <c:pt idx="480">
                  <c:v>0.49433304624109098</c:v>
                </c:pt>
                <c:pt idx="481">
                  <c:v>1.04700817458943</c:v>
                </c:pt>
                <c:pt idx="482">
                  <c:v>1.5215268150519601</c:v>
                </c:pt>
                <c:pt idx="483">
                  <c:v>0.83033883718934198</c:v>
                </c:pt>
                <c:pt idx="484">
                  <c:v>1.58326488073197</c:v>
                </c:pt>
                <c:pt idx="485">
                  <c:v>1.1025784805302901</c:v>
                </c:pt>
                <c:pt idx="486">
                  <c:v>0.54770545499258805</c:v>
                </c:pt>
                <c:pt idx="487">
                  <c:v>1.80708104384303</c:v>
                </c:pt>
                <c:pt idx="488">
                  <c:v>1.78890258254279</c:v>
                </c:pt>
                <c:pt idx="489">
                  <c:v>2.0647161100728999</c:v>
                </c:pt>
                <c:pt idx="490">
                  <c:v>1.2972693737093399</c:v>
                </c:pt>
                <c:pt idx="491">
                  <c:v>0.87236216194084004</c:v>
                </c:pt>
                <c:pt idx="492">
                  <c:v>1.47610280971352</c:v>
                </c:pt>
                <c:pt idx="493">
                  <c:v>0.59441464402203403</c:v>
                </c:pt>
                <c:pt idx="494">
                  <c:v>1.50387701869621</c:v>
                </c:pt>
                <c:pt idx="495">
                  <c:v>1.7623443856443599</c:v>
                </c:pt>
                <c:pt idx="496">
                  <c:v>1.90376822254206</c:v>
                </c:pt>
                <c:pt idx="497">
                  <c:v>0.90351819854427495</c:v>
                </c:pt>
                <c:pt idx="498">
                  <c:v>2.2845205149983898</c:v>
                </c:pt>
                <c:pt idx="499">
                  <c:v>3.8567800608238301</c:v>
                </c:pt>
                <c:pt idx="500">
                  <c:v>1.2821666899116</c:v>
                </c:pt>
                <c:pt idx="501">
                  <c:v>1.08127793615339</c:v>
                </c:pt>
                <c:pt idx="502">
                  <c:v>1.3761297425165699</c:v>
                </c:pt>
                <c:pt idx="503">
                  <c:v>0.65120049752881104</c:v>
                </c:pt>
                <c:pt idx="504">
                  <c:v>1.3908457688315801</c:v>
                </c:pt>
                <c:pt idx="505">
                  <c:v>0.83185124885628603</c:v>
                </c:pt>
                <c:pt idx="506">
                  <c:v>2.9039939678743001</c:v>
                </c:pt>
                <c:pt idx="507">
                  <c:v>1.7076833197357999</c:v>
                </c:pt>
                <c:pt idx="508">
                  <c:v>0.98786951183937999</c:v>
                </c:pt>
                <c:pt idx="509">
                  <c:v>1.0568351368790201</c:v>
                </c:pt>
                <c:pt idx="510">
                  <c:v>0.77524150061058905</c:v>
                </c:pt>
                <c:pt idx="511">
                  <c:v>0.93193001045530699</c:v>
                </c:pt>
                <c:pt idx="512">
                  <c:v>2.3935189088199902</c:v>
                </c:pt>
                <c:pt idx="513">
                  <c:v>1.29816762360626</c:v>
                </c:pt>
                <c:pt idx="514">
                  <c:v>1.48200780613324</c:v>
                </c:pt>
                <c:pt idx="515">
                  <c:v>2.26662330996739</c:v>
                </c:pt>
                <c:pt idx="516">
                  <c:v>0.94404895262307598</c:v>
                </c:pt>
                <c:pt idx="517">
                  <c:v>1.957974995194329</c:v>
                </c:pt>
                <c:pt idx="518">
                  <c:v>0.87224907902953497</c:v>
                </c:pt>
                <c:pt idx="519">
                  <c:v>2.08562936954154</c:v>
                </c:pt>
                <c:pt idx="520">
                  <c:v>0.99117399073658796</c:v>
                </c:pt>
                <c:pt idx="521">
                  <c:v>1.31533005303647</c:v>
                </c:pt>
                <c:pt idx="522">
                  <c:v>0.57157287351928399</c:v>
                </c:pt>
                <c:pt idx="523">
                  <c:v>1.18860512428411</c:v>
                </c:pt>
                <c:pt idx="524">
                  <c:v>1.36451718773137</c:v>
                </c:pt>
                <c:pt idx="525">
                  <c:v>0.67235440158014104</c:v>
                </c:pt>
                <c:pt idx="526">
                  <c:v>0.74678157047184301</c:v>
                </c:pt>
                <c:pt idx="527">
                  <c:v>0.93966659671359598</c:v>
                </c:pt>
                <c:pt idx="528">
                  <c:v>0.98718803699334901</c:v>
                </c:pt>
                <c:pt idx="529">
                  <c:v>0.92866649170035798</c:v>
                </c:pt>
                <c:pt idx="530">
                  <c:v>1.31080374787958</c:v>
                </c:pt>
                <c:pt idx="531">
                  <c:v>1.2428201786858999</c:v>
                </c:pt>
                <c:pt idx="532">
                  <c:v>0.61642886310775802</c:v>
                </c:pt>
                <c:pt idx="533">
                  <c:v>0.63239358720389205</c:v>
                </c:pt>
                <c:pt idx="534">
                  <c:v>1.8322803701846899</c:v>
                </c:pt>
                <c:pt idx="535">
                  <c:v>2.29117904208162</c:v>
                </c:pt>
                <c:pt idx="536">
                  <c:v>1.8052498439547</c:v>
                </c:pt>
                <c:pt idx="537">
                  <c:v>0.82802079608453105</c:v>
                </c:pt>
                <c:pt idx="538">
                  <c:v>1.0211404207311401</c:v>
                </c:pt>
                <c:pt idx="539">
                  <c:v>0.51321323509758998</c:v>
                </c:pt>
                <c:pt idx="540">
                  <c:v>3.01977240706672</c:v>
                </c:pt>
                <c:pt idx="541">
                  <c:v>1.3332622952566899</c:v>
                </c:pt>
                <c:pt idx="542">
                  <c:v>0.92225844644549704</c:v>
                </c:pt>
                <c:pt idx="543">
                  <c:v>1.1585418649885699</c:v>
                </c:pt>
                <c:pt idx="544">
                  <c:v>0.79923314239565402</c:v>
                </c:pt>
                <c:pt idx="545">
                  <c:v>2.21620110398697</c:v>
                </c:pt>
                <c:pt idx="546">
                  <c:v>2.48089287500071</c:v>
                </c:pt>
                <c:pt idx="547">
                  <c:v>3.63332317411394</c:v>
                </c:pt>
                <c:pt idx="548">
                  <c:v>1.30493264668741</c:v>
                </c:pt>
                <c:pt idx="549">
                  <c:v>0.74000398035432702</c:v>
                </c:pt>
                <c:pt idx="550">
                  <c:v>0.64088794388563497</c:v>
                </c:pt>
                <c:pt idx="551">
                  <c:v>0.649815245854241</c:v>
                </c:pt>
                <c:pt idx="552">
                  <c:v>0.89582930914837799</c:v>
                </c:pt>
                <c:pt idx="553">
                  <c:v>0.87661012805150895</c:v>
                </c:pt>
                <c:pt idx="554">
                  <c:v>0.78822753110071297</c:v>
                </c:pt>
                <c:pt idx="555">
                  <c:v>1.06191544350642</c:v>
                </c:pt>
                <c:pt idx="556">
                  <c:v>0.74123150431701701</c:v>
                </c:pt>
                <c:pt idx="557">
                  <c:v>0.82876110784520995</c:v>
                </c:pt>
                <c:pt idx="558">
                  <c:v>1.45243313305521</c:v>
                </c:pt>
                <c:pt idx="559">
                  <c:v>1.095129092192189</c:v>
                </c:pt>
                <c:pt idx="560">
                  <c:v>1.7637582153801099</c:v>
                </c:pt>
                <c:pt idx="561">
                  <c:v>0.57057631848838597</c:v>
                </c:pt>
                <c:pt idx="562">
                  <c:v>1.65892785166545</c:v>
                </c:pt>
                <c:pt idx="563">
                  <c:v>2.12092402196651</c:v>
                </c:pt>
                <c:pt idx="564">
                  <c:v>0.69097786157851304</c:v>
                </c:pt>
                <c:pt idx="565">
                  <c:v>1.7414212528096791</c:v>
                </c:pt>
                <c:pt idx="566">
                  <c:v>1.4279738593656699</c:v>
                </c:pt>
                <c:pt idx="567">
                  <c:v>0.99163724091296801</c:v>
                </c:pt>
                <c:pt idx="568">
                  <c:v>1.8894870493629801</c:v>
                </c:pt>
                <c:pt idx="569">
                  <c:v>2.2092957289342001</c:v>
                </c:pt>
                <c:pt idx="570">
                  <c:v>0.98685993398121297</c:v>
                </c:pt>
                <c:pt idx="571">
                  <c:v>1.5171860005731399</c:v>
                </c:pt>
                <c:pt idx="572">
                  <c:v>1.62516754251903</c:v>
                </c:pt>
                <c:pt idx="573">
                  <c:v>0.55892025398980805</c:v>
                </c:pt>
                <c:pt idx="574">
                  <c:v>0.78414623622583002</c:v>
                </c:pt>
                <c:pt idx="575">
                  <c:v>0.55433232293369294</c:v>
                </c:pt>
                <c:pt idx="576">
                  <c:v>1.5756506741806</c:v>
                </c:pt>
                <c:pt idx="577">
                  <c:v>1.48725830205313</c:v>
                </c:pt>
                <c:pt idx="578">
                  <c:v>1.17415679339207</c:v>
                </c:pt>
                <c:pt idx="579">
                  <c:v>1.3610209376129201</c:v>
                </c:pt>
                <c:pt idx="580">
                  <c:v>0.65822354776491798</c:v>
                </c:pt>
                <c:pt idx="581">
                  <c:v>0.79418880688544002</c:v>
                </c:pt>
                <c:pt idx="582">
                  <c:v>2.7678361429551099</c:v>
                </c:pt>
                <c:pt idx="583">
                  <c:v>0.73414045056391697</c:v>
                </c:pt>
                <c:pt idx="584">
                  <c:v>1.9854189493202801</c:v>
                </c:pt>
                <c:pt idx="585">
                  <c:v>0.89279624598585094</c:v>
                </c:pt>
                <c:pt idx="586">
                  <c:v>1.5266423272470899</c:v>
                </c:pt>
                <c:pt idx="587">
                  <c:v>0.99535023046144899</c:v>
                </c:pt>
                <c:pt idx="588">
                  <c:v>0.77156269349879303</c:v>
                </c:pt>
                <c:pt idx="589">
                  <c:v>2.9827170758500801</c:v>
                </c:pt>
                <c:pt idx="590">
                  <c:v>1.28419198947895</c:v>
                </c:pt>
                <c:pt idx="591">
                  <c:v>1.48103360298361</c:v>
                </c:pt>
                <c:pt idx="592">
                  <c:v>2.25905583338738</c:v>
                </c:pt>
                <c:pt idx="593">
                  <c:v>0.70993601985404897</c:v>
                </c:pt>
                <c:pt idx="594">
                  <c:v>1.45432526899101</c:v>
                </c:pt>
                <c:pt idx="595">
                  <c:v>2.1568907691945598</c:v>
                </c:pt>
                <c:pt idx="596">
                  <c:v>0.79844709870399899</c:v>
                </c:pt>
                <c:pt idx="597">
                  <c:v>0.80565040995576898</c:v>
                </c:pt>
                <c:pt idx="598">
                  <c:v>0.75628923929437297</c:v>
                </c:pt>
                <c:pt idx="599">
                  <c:v>2.6112758491693802</c:v>
                </c:pt>
                <c:pt idx="600">
                  <c:v>1.9423622857301299</c:v>
                </c:pt>
                <c:pt idx="601">
                  <c:v>1.0964831067613099</c:v>
                </c:pt>
                <c:pt idx="602">
                  <c:v>0.98337249312195996</c:v>
                </c:pt>
                <c:pt idx="603">
                  <c:v>0.74920298016089804</c:v>
                </c:pt>
                <c:pt idx="604">
                  <c:v>0.29926889048314198</c:v>
                </c:pt>
                <c:pt idx="605">
                  <c:v>0.173865238134251</c:v>
                </c:pt>
                <c:pt idx="606">
                  <c:v>0.389617653093078</c:v>
                </c:pt>
                <c:pt idx="607">
                  <c:v>0.111250024103759</c:v>
                </c:pt>
                <c:pt idx="608">
                  <c:v>0.36782621856608799</c:v>
                </c:pt>
                <c:pt idx="609">
                  <c:v>0.35140028044168398</c:v>
                </c:pt>
                <c:pt idx="610">
                  <c:v>0.530641119546301</c:v>
                </c:pt>
                <c:pt idx="611">
                  <c:v>0.29829099007812998</c:v>
                </c:pt>
                <c:pt idx="612">
                  <c:v>0.344721373338643</c:v>
                </c:pt>
                <c:pt idx="613">
                  <c:v>0.466307178311264</c:v>
                </c:pt>
                <c:pt idx="614">
                  <c:v>0.18124680368231499</c:v>
                </c:pt>
                <c:pt idx="615">
                  <c:v>0.60700041477599498</c:v>
                </c:pt>
                <c:pt idx="616">
                  <c:v>0.30769104124983199</c:v>
                </c:pt>
                <c:pt idx="617">
                  <c:v>0.39136544414003499</c:v>
                </c:pt>
                <c:pt idx="618">
                  <c:v>0.23966122178792801</c:v>
                </c:pt>
                <c:pt idx="619">
                  <c:v>0.225706979845997</c:v>
                </c:pt>
                <c:pt idx="620">
                  <c:v>0.13643968495293701</c:v>
                </c:pt>
                <c:pt idx="621">
                  <c:v>0.32458009664503001</c:v>
                </c:pt>
                <c:pt idx="622">
                  <c:v>0.46499995267967498</c:v>
                </c:pt>
                <c:pt idx="623">
                  <c:v>0.34542673870819202</c:v>
                </c:pt>
                <c:pt idx="624">
                  <c:v>0.261038893064512</c:v>
                </c:pt>
                <c:pt idx="625">
                  <c:v>1.0456506940393699</c:v>
                </c:pt>
                <c:pt idx="626">
                  <c:v>0.146662629363352</c:v>
                </c:pt>
                <c:pt idx="627">
                  <c:v>0.15771331720854101</c:v>
                </c:pt>
                <c:pt idx="628">
                  <c:v>0.169382950852346</c:v>
                </c:pt>
                <c:pt idx="629">
                  <c:v>1.0083170320067001</c:v>
                </c:pt>
                <c:pt idx="630">
                  <c:v>0.492297835342764</c:v>
                </c:pt>
                <c:pt idx="631">
                  <c:v>0.28014260291377902</c:v>
                </c:pt>
                <c:pt idx="632">
                  <c:v>0.18547871049140999</c:v>
                </c:pt>
                <c:pt idx="633">
                  <c:v>0.29891007103203199</c:v>
                </c:pt>
                <c:pt idx="634">
                  <c:v>0.24755356341734</c:v>
                </c:pt>
                <c:pt idx="635">
                  <c:v>0.24118628594996</c:v>
                </c:pt>
                <c:pt idx="636">
                  <c:v>0.21451912247570301</c:v>
                </c:pt>
                <c:pt idx="637">
                  <c:v>0.56191146449454299</c:v>
                </c:pt>
                <c:pt idx="638">
                  <c:v>0.31161977974823901</c:v>
                </c:pt>
                <c:pt idx="639">
                  <c:v>0.54767021470895605</c:v>
                </c:pt>
                <c:pt idx="640">
                  <c:v>1.00827346069462</c:v>
                </c:pt>
                <c:pt idx="641">
                  <c:v>0.38204922342398401</c:v>
                </c:pt>
                <c:pt idx="642">
                  <c:v>1.06891812066361</c:v>
                </c:pt>
                <c:pt idx="643">
                  <c:v>0.30888094695332202</c:v>
                </c:pt>
                <c:pt idx="644">
                  <c:v>0.55569183858928795</c:v>
                </c:pt>
                <c:pt idx="645">
                  <c:v>0.42505880825451497</c:v>
                </c:pt>
                <c:pt idx="646">
                  <c:v>0.26910679339690902</c:v>
                </c:pt>
                <c:pt idx="647">
                  <c:v>0.13930343179093899</c:v>
                </c:pt>
                <c:pt idx="648">
                  <c:v>0.412347099742498</c:v>
                </c:pt>
                <c:pt idx="649">
                  <c:v>0.264390204585773</c:v>
                </c:pt>
                <c:pt idx="650">
                  <c:v>0.13532337469705399</c:v>
                </c:pt>
                <c:pt idx="651">
                  <c:v>0.105695073582948</c:v>
                </c:pt>
                <c:pt idx="652">
                  <c:v>0.144874462237054</c:v>
                </c:pt>
                <c:pt idx="653">
                  <c:v>0.72497736685620695</c:v>
                </c:pt>
                <c:pt idx="654">
                  <c:v>0.15093529397777999</c:v>
                </c:pt>
                <c:pt idx="655">
                  <c:v>0.33209961237262597</c:v>
                </c:pt>
                <c:pt idx="656">
                  <c:v>0.33784027002880801</c:v>
                </c:pt>
                <c:pt idx="657">
                  <c:v>0.40669922836247202</c:v>
                </c:pt>
                <c:pt idx="658">
                  <c:v>0.32104436229091199</c:v>
                </c:pt>
                <c:pt idx="659">
                  <c:v>0.42475415863555599</c:v>
                </c:pt>
                <c:pt idx="660">
                  <c:v>0.21988537847537401</c:v>
                </c:pt>
                <c:pt idx="661">
                  <c:v>0.30224059282091398</c:v>
                </c:pt>
                <c:pt idx="662">
                  <c:v>0.22392344039335499</c:v>
                </c:pt>
                <c:pt idx="663">
                  <c:v>0.45094251459275198</c:v>
                </c:pt>
                <c:pt idx="664">
                  <c:v>1.0704738713167199</c:v>
                </c:pt>
                <c:pt idx="665">
                  <c:v>0.16115753060451199</c:v>
                </c:pt>
                <c:pt idx="666">
                  <c:v>0.94366530224169398</c:v>
                </c:pt>
                <c:pt idx="667">
                  <c:v>0.18338551034075301</c:v>
                </c:pt>
                <c:pt idx="668">
                  <c:v>0.51034847180182996</c:v>
                </c:pt>
                <c:pt idx="669">
                  <c:v>0.371618141825166</c:v>
                </c:pt>
                <c:pt idx="670">
                  <c:v>0.18467186254027701</c:v>
                </c:pt>
                <c:pt idx="671">
                  <c:v>0.25982329012989303</c:v>
                </c:pt>
                <c:pt idx="672">
                  <c:v>0.26105160049041498</c:v>
                </c:pt>
                <c:pt idx="673">
                  <c:v>0.27463668966299898</c:v>
                </c:pt>
                <c:pt idx="674">
                  <c:v>1.0797437614823999</c:v>
                </c:pt>
                <c:pt idx="675">
                  <c:v>0.25357036151062701</c:v>
                </c:pt>
                <c:pt idx="676">
                  <c:v>0.27625587077491798</c:v>
                </c:pt>
                <c:pt idx="677">
                  <c:v>0.139546607562127</c:v>
                </c:pt>
                <c:pt idx="678">
                  <c:v>0.181940789753152</c:v>
                </c:pt>
                <c:pt idx="679">
                  <c:v>0.35468415896697097</c:v>
                </c:pt>
                <c:pt idx="680">
                  <c:v>0.33097915904137198</c:v>
                </c:pt>
                <c:pt idx="681">
                  <c:v>0.12860060627588901</c:v>
                </c:pt>
                <c:pt idx="682">
                  <c:v>0.21535998056678099</c:v>
                </c:pt>
                <c:pt idx="683">
                  <c:v>0.35910236943005103</c:v>
                </c:pt>
                <c:pt idx="684">
                  <c:v>0.16554635052818401</c:v>
                </c:pt>
                <c:pt idx="685">
                  <c:v>0.24165180208842099</c:v>
                </c:pt>
                <c:pt idx="686">
                  <c:v>0.18966240862700301</c:v>
                </c:pt>
                <c:pt idx="687">
                  <c:v>0.134745653376594</c:v>
                </c:pt>
                <c:pt idx="688">
                  <c:v>0.32730215900940102</c:v>
                </c:pt>
                <c:pt idx="689">
                  <c:v>0.49315216942378098</c:v>
                </c:pt>
                <c:pt idx="690">
                  <c:v>0.67286465270823104</c:v>
                </c:pt>
                <c:pt idx="691">
                  <c:v>0.26466823461661299</c:v>
                </c:pt>
                <c:pt idx="692">
                  <c:v>0.157663009692772</c:v>
                </c:pt>
                <c:pt idx="693">
                  <c:v>0.305735956119565</c:v>
                </c:pt>
                <c:pt idx="694">
                  <c:v>0.112089052412309</c:v>
                </c:pt>
                <c:pt idx="695">
                  <c:v>0.43904546578484299</c:v>
                </c:pt>
                <c:pt idx="696">
                  <c:v>0.55589997931068102</c:v>
                </c:pt>
                <c:pt idx="697">
                  <c:v>0.52721070606257303</c:v>
                </c:pt>
                <c:pt idx="698">
                  <c:v>0.212524349221483</c:v>
                </c:pt>
                <c:pt idx="699">
                  <c:v>1.1286678575308999</c:v>
                </c:pt>
                <c:pt idx="700">
                  <c:v>0.62162786648424295</c:v>
                </c:pt>
                <c:pt idx="701">
                  <c:v>0.31112102426485699</c:v>
                </c:pt>
                <c:pt idx="702">
                  <c:v>0.245079454497866</c:v>
                </c:pt>
                <c:pt idx="703">
                  <c:v>0.27046945085629798</c:v>
                </c:pt>
                <c:pt idx="704">
                  <c:v>0.14947773323181299</c:v>
                </c:pt>
                <c:pt idx="705">
                  <c:v>0.37572739751833201</c:v>
                </c:pt>
                <c:pt idx="706">
                  <c:v>0.175427127696934</c:v>
                </c:pt>
                <c:pt idx="707">
                  <c:v>1.24818538684375</c:v>
                </c:pt>
                <c:pt idx="708">
                  <c:v>0.36801164662524599</c:v>
                </c:pt>
                <c:pt idx="709">
                  <c:v>0.207160023028992</c:v>
                </c:pt>
                <c:pt idx="710">
                  <c:v>0.293856375647713</c:v>
                </c:pt>
                <c:pt idx="711">
                  <c:v>0.21706852551873301</c:v>
                </c:pt>
                <c:pt idx="712">
                  <c:v>0.24547262105721901</c:v>
                </c:pt>
                <c:pt idx="713">
                  <c:v>0.41120630251545198</c:v>
                </c:pt>
                <c:pt idx="714">
                  <c:v>0.420401513809806</c:v>
                </c:pt>
                <c:pt idx="715">
                  <c:v>0.157707741965989</c:v>
                </c:pt>
                <c:pt idx="716">
                  <c:v>0.65682190885017999</c:v>
                </c:pt>
                <c:pt idx="717">
                  <c:v>0.15390790851785099</c:v>
                </c:pt>
                <c:pt idx="718">
                  <c:v>0.46900606724571497</c:v>
                </c:pt>
                <c:pt idx="719">
                  <c:v>0.251999083397491</c:v>
                </c:pt>
                <c:pt idx="720">
                  <c:v>0.96903511199244197</c:v>
                </c:pt>
                <c:pt idx="721">
                  <c:v>0.30309175899086399</c:v>
                </c:pt>
                <c:pt idx="722">
                  <c:v>0.36569756725922897</c:v>
                </c:pt>
                <c:pt idx="723">
                  <c:v>0.14131637428490901</c:v>
                </c:pt>
                <c:pt idx="724">
                  <c:v>0.186806826052789</c:v>
                </c:pt>
                <c:pt idx="725">
                  <c:v>0.290660914720762</c:v>
                </c:pt>
                <c:pt idx="726">
                  <c:v>9.9879400558229997E-2</c:v>
                </c:pt>
                <c:pt idx="727">
                  <c:v>0.15955309657396</c:v>
                </c:pt>
                <c:pt idx="728">
                  <c:v>0.27130186151273999</c:v>
                </c:pt>
                <c:pt idx="729">
                  <c:v>0.23070813907285601</c:v>
                </c:pt>
                <c:pt idx="730">
                  <c:v>0.19411948861995501</c:v>
                </c:pt>
                <c:pt idx="731">
                  <c:v>0.20911416372247099</c:v>
                </c:pt>
                <c:pt idx="732">
                  <c:v>0.17155438129001099</c:v>
                </c:pt>
                <c:pt idx="733">
                  <c:v>0.13254997278486999</c:v>
                </c:pt>
                <c:pt idx="734">
                  <c:v>0.12644159194438601</c:v>
                </c:pt>
                <c:pt idx="735">
                  <c:v>0.41501967821589397</c:v>
                </c:pt>
                <c:pt idx="736">
                  <c:v>0.53839767016735895</c:v>
                </c:pt>
                <c:pt idx="737">
                  <c:v>0.40251416469795298</c:v>
                </c:pt>
                <c:pt idx="738">
                  <c:v>0.221463329086931</c:v>
                </c:pt>
                <c:pt idx="739">
                  <c:v>0.26866731223447099</c:v>
                </c:pt>
                <c:pt idx="740">
                  <c:v>0.13098006641819199</c:v>
                </c:pt>
                <c:pt idx="741">
                  <c:v>0.507417168813181</c:v>
                </c:pt>
                <c:pt idx="742">
                  <c:v>0.45458234006097298</c:v>
                </c:pt>
                <c:pt idx="743">
                  <c:v>0.23467328747720001</c:v>
                </c:pt>
                <c:pt idx="744">
                  <c:v>0.27563145489990498</c:v>
                </c:pt>
                <c:pt idx="745">
                  <c:v>7.1544473652338306E-2</c:v>
                </c:pt>
                <c:pt idx="746">
                  <c:v>0.454970357737848</c:v>
                </c:pt>
                <c:pt idx="747">
                  <c:v>0.77529596414749902</c:v>
                </c:pt>
                <c:pt idx="748">
                  <c:v>0.738538208093657</c:v>
                </c:pt>
                <c:pt idx="749">
                  <c:v>0.286549509177075</c:v>
                </c:pt>
                <c:pt idx="750">
                  <c:v>0.183369916392257</c:v>
                </c:pt>
                <c:pt idx="751">
                  <c:v>0.18146275559724601</c:v>
                </c:pt>
                <c:pt idx="752">
                  <c:v>0.15934074327146899</c:v>
                </c:pt>
                <c:pt idx="753">
                  <c:v>0.24819379349672199</c:v>
                </c:pt>
                <c:pt idx="754">
                  <c:v>0.200443133233979</c:v>
                </c:pt>
                <c:pt idx="755">
                  <c:v>0.17262553855837401</c:v>
                </c:pt>
                <c:pt idx="756">
                  <c:v>0.20048841606961701</c:v>
                </c:pt>
                <c:pt idx="757">
                  <c:v>0.16827978587803799</c:v>
                </c:pt>
                <c:pt idx="758">
                  <c:v>0.24975328447259701</c:v>
                </c:pt>
                <c:pt idx="759">
                  <c:v>0.48287977713232</c:v>
                </c:pt>
                <c:pt idx="760">
                  <c:v>0.354624272914977</c:v>
                </c:pt>
                <c:pt idx="761">
                  <c:v>0.35254688686424401</c:v>
                </c:pt>
                <c:pt idx="762">
                  <c:v>0.14435624160197599</c:v>
                </c:pt>
                <c:pt idx="763">
                  <c:v>0.40296307292626199</c:v>
                </c:pt>
                <c:pt idx="764">
                  <c:v>0.85384770477127503</c:v>
                </c:pt>
                <c:pt idx="765">
                  <c:v>0.15182619107387699</c:v>
                </c:pt>
                <c:pt idx="766">
                  <c:v>0.42239093206974998</c:v>
                </c:pt>
                <c:pt idx="767">
                  <c:v>0.52619973767841799</c:v>
                </c:pt>
                <c:pt idx="768">
                  <c:v>0.30839684614882601</c:v>
                </c:pt>
                <c:pt idx="769">
                  <c:v>0.29607409739235402</c:v>
                </c:pt>
                <c:pt idx="770">
                  <c:v>0.52552123873991496</c:v>
                </c:pt>
                <c:pt idx="771">
                  <c:v>0.328817942846578</c:v>
                </c:pt>
                <c:pt idx="772">
                  <c:v>0.25116264502373198</c:v>
                </c:pt>
                <c:pt idx="773">
                  <c:v>0.58760830630029004</c:v>
                </c:pt>
                <c:pt idx="774">
                  <c:v>0.123329824287192</c:v>
                </c:pt>
                <c:pt idx="775">
                  <c:v>0.19660609347243099</c:v>
                </c:pt>
                <c:pt idx="776">
                  <c:v>0.120477559601237</c:v>
                </c:pt>
                <c:pt idx="777">
                  <c:v>0.61319970222395903</c:v>
                </c:pt>
                <c:pt idx="778">
                  <c:v>0.34822524865792198</c:v>
                </c:pt>
                <c:pt idx="779">
                  <c:v>0.25584135900677402</c:v>
                </c:pt>
                <c:pt idx="780">
                  <c:v>0.315951167786505</c:v>
                </c:pt>
                <c:pt idx="781">
                  <c:v>0.18339181272173999</c:v>
                </c:pt>
                <c:pt idx="782">
                  <c:v>0.16920945873653001</c:v>
                </c:pt>
                <c:pt idx="783">
                  <c:v>1.3280160276270001</c:v>
                </c:pt>
                <c:pt idx="784">
                  <c:v>0.193880265440009</c:v>
                </c:pt>
                <c:pt idx="785">
                  <c:v>0.33153671160876003</c:v>
                </c:pt>
                <c:pt idx="786">
                  <c:v>0.212572146361522</c:v>
                </c:pt>
                <c:pt idx="787">
                  <c:v>0.29290353305453698</c:v>
                </c:pt>
                <c:pt idx="788">
                  <c:v>0.28411241182172098</c:v>
                </c:pt>
                <c:pt idx="789">
                  <c:v>0.178633010298893</c:v>
                </c:pt>
                <c:pt idx="790">
                  <c:v>0.38806629003255499</c:v>
                </c:pt>
                <c:pt idx="791">
                  <c:v>0.37075720274398899</c:v>
                </c:pt>
                <c:pt idx="792">
                  <c:v>0.40208458414655501</c:v>
                </c:pt>
                <c:pt idx="793">
                  <c:v>0.66845279953326597</c:v>
                </c:pt>
                <c:pt idx="794">
                  <c:v>0.19407448769885299</c:v>
                </c:pt>
                <c:pt idx="795">
                  <c:v>0.36443239288485002</c:v>
                </c:pt>
                <c:pt idx="796">
                  <c:v>0.70968609599467003</c:v>
                </c:pt>
                <c:pt idx="797">
                  <c:v>6.6105105848159706E-2</c:v>
                </c:pt>
                <c:pt idx="798">
                  <c:v>0.194354952402502</c:v>
                </c:pt>
                <c:pt idx="799">
                  <c:v>0.18840324206838999</c:v>
                </c:pt>
                <c:pt idx="800">
                  <c:v>0.84433349884098796</c:v>
                </c:pt>
                <c:pt idx="801">
                  <c:v>0.46744870873265099</c:v>
                </c:pt>
                <c:pt idx="802">
                  <c:v>0.27704321060026199</c:v>
                </c:pt>
                <c:pt idx="803">
                  <c:v>0.23771544275930601</c:v>
                </c:pt>
                <c:pt idx="804">
                  <c:v>0.59636015874502002</c:v>
                </c:pt>
                <c:pt idx="805">
                  <c:v>0.28695716063874199</c:v>
                </c:pt>
                <c:pt idx="806">
                  <c:v>0.25384203609749401</c:v>
                </c:pt>
                <c:pt idx="807">
                  <c:v>0.20919909771714401</c:v>
                </c:pt>
                <c:pt idx="808">
                  <c:v>0.224743731226029</c:v>
                </c:pt>
                <c:pt idx="809">
                  <c:v>0.29510735714750802</c:v>
                </c:pt>
                <c:pt idx="810">
                  <c:v>0.27278185077655598</c:v>
                </c:pt>
                <c:pt idx="811">
                  <c:v>0.61783104377209597</c:v>
                </c:pt>
                <c:pt idx="812">
                  <c:v>0.35323646253413699</c:v>
                </c:pt>
                <c:pt idx="813">
                  <c:v>0.29172656095017901</c:v>
                </c:pt>
                <c:pt idx="814">
                  <c:v>0.54710211340585402</c:v>
                </c:pt>
                <c:pt idx="815">
                  <c:v>0.19214077360679299</c:v>
                </c:pt>
                <c:pt idx="816">
                  <c:v>0.51613354691820801</c:v>
                </c:pt>
                <c:pt idx="817">
                  <c:v>0.30777951020709399</c:v>
                </c:pt>
                <c:pt idx="818">
                  <c:v>0.34629881899433301</c:v>
                </c:pt>
                <c:pt idx="819">
                  <c:v>0.23652615189009499</c:v>
                </c:pt>
                <c:pt idx="820">
                  <c:v>0.26018913200204702</c:v>
                </c:pt>
                <c:pt idx="821">
                  <c:v>0.18439929623506099</c:v>
                </c:pt>
                <c:pt idx="822">
                  <c:v>0.43366042423998002</c:v>
                </c:pt>
                <c:pt idx="823">
                  <c:v>0.25235710611258699</c:v>
                </c:pt>
                <c:pt idx="824">
                  <c:v>0.25869574675993701</c:v>
                </c:pt>
                <c:pt idx="825">
                  <c:v>0.20359826780153101</c:v>
                </c:pt>
                <c:pt idx="826">
                  <c:v>1.02548849489116</c:v>
                </c:pt>
                <c:pt idx="827">
                  <c:v>0.18310760478464599</c:v>
                </c:pt>
                <c:pt idx="828">
                  <c:v>0.24739774897403499</c:v>
                </c:pt>
                <c:pt idx="829">
                  <c:v>0.22161782323064799</c:v>
                </c:pt>
                <c:pt idx="830">
                  <c:v>0.60526629137848398</c:v>
                </c:pt>
                <c:pt idx="831">
                  <c:v>0.413893095268415</c:v>
                </c:pt>
                <c:pt idx="832">
                  <c:v>0.244685198929813</c:v>
                </c:pt>
                <c:pt idx="833">
                  <c:v>0.24377418517468</c:v>
                </c:pt>
                <c:pt idx="834">
                  <c:v>0.37852033552999198</c:v>
                </c:pt>
                <c:pt idx="835">
                  <c:v>0.235126161754455</c:v>
                </c:pt>
                <c:pt idx="836">
                  <c:v>0.18613553498893501</c:v>
                </c:pt>
                <c:pt idx="837">
                  <c:v>0.24362149870713201</c:v>
                </c:pt>
                <c:pt idx="838">
                  <c:v>0.38391455871546898</c:v>
                </c:pt>
                <c:pt idx="839">
                  <c:v>0.34077542179996501</c:v>
                </c:pt>
                <c:pt idx="840">
                  <c:v>0.59706206869226797</c:v>
                </c:pt>
                <c:pt idx="841">
                  <c:v>0.40437071825822402</c:v>
                </c:pt>
                <c:pt idx="842">
                  <c:v>0.234276538918953</c:v>
                </c:pt>
                <c:pt idx="843">
                  <c:v>0.85576934679446703</c:v>
                </c:pt>
                <c:pt idx="844">
                  <c:v>0.24825522057984101</c:v>
                </c:pt>
                <c:pt idx="845">
                  <c:v>0.264063975014728</c:v>
                </c:pt>
                <c:pt idx="846">
                  <c:v>0.26842936643321902</c:v>
                </c:pt>
                <c:pt idx="847">
                  <c:v>0.28683990999729803</c:v>
                </c:pt>
                <c:pt idx="848">
                  <c:v>0.15602910975032799</c:v>
                </c:pt>
                <c:pt idx="849">
                  <c:v>0.46452619318091298</c:v>
                </c:pt>
                <c:pt idx="850">
                  <c:v>0.28797572834973301</c:v>
                </c:pt>
                <c:pt idx="851">
                  <c:v>0.18802413853237701</c:v>
                </c:pt>
                <c:pt idx="852">
                  <c:v>0.13426550187147701</c:v>
                </c:pt>
                <c:pt idx="853">
                  <c:v>0.18033010341743899</c:v>
                </c:pt>
                <c:pt idx="854">
                  <c:v>0.82344448001229398</c:v>
                </c:pt>
                <c:pt idx="855">
                  <c:v>0.19580917831226699</c:v>
                </c:pt>
                <c:pt idx="856">
                  <c:v>0.35738238743225398</c:v>
                </c:pt>
                <c:pt idx="857">
                  <c:v>0.45171670032547701</c:v>
                </c:pt>
                <c:pt idx="858">
                  <c:v>0.36194275221611399</c:v>
                </c:pt>
                <c:pt idx="859">
                  <c:v>0.41575301925478703</c:v>
                </c:pt>
                <c:pt idx="860">
                  <c:v>0.28022885819965099</c:v>
                </c:pt>
                <c:pt idx="861">
                  <c:v>0.27880389966406799</c:v>
                </c:pt>
                <c:pt idx="862">
                  <c:v>0.231538786609502</c:v>
                </c:pt>
                <c:pt idx="863">
                  <c:v>0.25529632693947402</c:v>
                </c:pt>
                <c:pt idx="864">
                  <c:v>0.12536912855972299</c:v>
                </c:pt>
                <c:pt idx="865">
                  <c:v>0.81648685276765898</c:v>
                </c:pt>
                <c:pt idx="866">
                  <c:v>0.22948155566338399</c:v>
                </c:pt>
                <c:pt idx="867">
                  <c:v>0.32149391351108197</c:v>
                </c:pt>
                <c:pt idx="868">
                  <c:v>0.21390638778082199</c:v>
                </c:pt>
                <c:pt idx="869">
                  <c:v>0.467418890076579</c:v>
                </c:pt>
                <c:pt idx="870">
                  <c:v>0.36007338660525401</c:v>
                </c:pt>
                <c:pt idx="871">
                  <c:v>0.25784992231699999</c:v>
                </c:pt>
                <c:pt idx="872">
                  <c:v>0.27797922534790798</c:v>
                </c:pt>
                <c:pt idx="873">
                  <c:v>0.21551018024343799</c:v>
                </c:pt>
                <c:pt idx="874">
                  <c:v>0.33005930753173701</c:v>
                </c:pt>
                <c:pt idx="875">
                  <c:v>0.814640889807004</c:v>
                </c:pt>
                <c:pt idx="876">
                  <c:v>0.202905880507838</c:v>
                </c:pt>
                <c:pt idx="877">
                  <c:v>0.200381303375787</c:v>
                </c:pt>
                <c:pt idx="878">
                  <c:v>0.166672556953918</c:v>
                </c:pt>
                <c:pt idx="879">
                  <c:v>0.19677487332527299</c:v>
                </c:pt>
                <c:pt idx="880">
                  <c:v>0.22494306495555899</c:v>
                </c:pt>
                <c:pt idx="881">
                  <c:v>0.234365985293568</c:v>
                </c:pt>
                <c:pt idx="882">
                  <c:v>0.14614699574744999</c:v>
                </c:pt>
                <c:pt idx="883">
                  <c:v>0.25040664727488599</c:v>
                </c:pt>
                <c:pt idx="884">
                  <c:v>0.37894812062609201</c:v>
                </c:pt>
                <c:pt idx="885">
                  <c:v>0.20693648042151599</c:v>
                </c:pt>
                <c:pt idx="886">
                  <c:v>0.26034364928278197</c:v>
                </c:pt>
                <c:pt idx="887">
                  <c:v>0.24678792006650499</c:v>
                </c:pt>
                <c:pt idx="888">
                  <c:v>0.13940207107233499</c:v>
                </c:pt>
                <c:pt idx="889">
                  <c:v>0.38712259665559601</c:v>
                </c:pt>
                <c:pt idx="890">
                  <c:v>0.260568431818546</c:v>
                </c:pt>
                <c:pt idx="891">
                  <c:v>0.58231235988974905</c:v>
                </c:pt>
                <c:pt idx="892">
                  <c:v>0.28548433042661497</c:v>
                </c:pt>
                <c:pt idx="893">
                  <c:v>0.22461081045491199</c:v>
                </c:pt>
                <c:pt idx="894">
                  <c:v>0.28231444737084699</c:v>
                </c:pt>
                <c:pt idx="895">
                  <c:v>0.15665142383130901</c:v>
                </c:pt>
                <c:pt idx="896">
                  <c:v>0.50708974413063601</c:v>
                </c:pt>
                <c:pt idx="897">
                  <c:v>0.51333823285978697</c:v>
                </c:pt>
                <c:pt idx="898">
                  <c:v>0.46955030778351697</c:v>
                </c:pt>
                <c:pt idx="899">
                  <c:v>0.26299552348778099</c:v>
                </c:pt>
                <c:pt idx="900">
                  <c:v>0.29089488432773097</c:v>
                </c:pt>
                <c:pt idx="901">
                  <c:v>0.61156838494438204</c:v>
                </c:pt>
                <c:pt idx="902">
                  <c:v>0.42315603763930498</c:v>
                </c:pt>
                <c:pt idx="903">
                  <c:v>0.244222612959302</c:v>
                </c:pt>
                <c:pt idx="904">
                  <c:v>0.202710331122709</c:v>
                </c:pt>
                <c:pt idx="905">
                  <c:v>0.13332621590420199</c:v>
                </c:pt>
                <c:pt idx="906">
                  <c:v>0.215925900056812</c:v>
                </c:pt>
                <c:pt idx="907">
                  <c:v>0.189426804291114</c:v>
                </c:pt>
                <c:pt idx="908">
                  <c:v>0.95926416357640798</c:v>
                </c:pt>
                <c:pt idx="909">
                  <c:v>0.24129779471070001</c:v>
                </c:pt>
                <c:pt idx="910">
                  <c:v>0.24186205328167601</c:v>
                </c:pt>
                <c:pt idx="911">
                  <c:v>0.248378445255201</c:v>
                </c:pt>
                <c:pt idx="912">
                  <c:v>0.18835287954116001</c:v>
                </c:pt>
                <c:pt idx="913">
                  <c:v>0.198495289328632</c:v>
                </c:pt>
                <c:pt idx="914">
                  <c:v>0.42148468467041</c:v>
                </c:pt>
                <c:pt idx="915">
                  <c:v>0.27137899628191497</c:v>
                </c:pt>
                <c:pt idx="916">
                  <c:v>0.21408050823142299</c:v>
                </c:pt>
                <c:pt idx="917">
                  <c:v>0.29615578963954797</c:v>
                </c:pt>
                <c:pt idx="918">
                  <c:v>0.209714600183666</c:v>
                </c:pt>
                <c:pt idx="919">
                  <c:v>0.35187490741873201</c:v>
                </c:pt>
                <c:pt idx="920">
                  <c:v>0.22613649006037401</c:v>
                </c:pt>
                <c:pt idx="921">
                  <c:v>0.74801739099592102</c:v>
                </c:pt>
                <c:pt idx="922">
                  <c:v>0.15050679827146601</c:v>
                </c:pt>
                <c:pt idx="923">
                  <c:v>0.20482873524808801</c:v>
                </c:pt>
                <c:pt idx="924">
                  <c:v>0.155362842059939</c:v>
                </c:pt>
                <c:pt idx="925">
                  <c:v>0.202030630152814</c:v>
                </c:pt>
                <c:pt idx="926">
                  <c:v>0.25257531209070999</c:v>
                </c:pt>
                <c:pt idx="927">
                  <c:v>0.15682099656937701</c:v>
                </c:pt>
                <c:pt idx="928">
                  <c:v>0.16981890810862699</c:v>
                </c:pt>
                <c:pt idx="929">
                  <c:v>0.222708752068769</c:v>
                </c:pt>
                <c:pt idx="930">
                  <c:v>0.27939544243485698</c:v>
                </c:pt>
                <c:pt idx="931">
                  <c:v>0.21615352315545899</c:v>
                </c:pt>
                <c:pt idx="932">
                  <c:v>0.21819891209064099</c:v>
                </c:pt>
                <c:pt idx="933">
                  <c:v>0.205591156808417</c:v>
                </c:pt>
                <c:pt idx="934">
                  <c:v>0.16001633296197201</c:v>
                </c:pt>
                <c:pt idx="935">
                  <c:v>0.16389246664031101</c:v>
                </c:pt>
                <c:pt idx="936">
                  <c:v>0.26175639110854898</c:v>
                </c:pt>
                <c:pt idx="937">
                  <c:v>0.26374999628114798</c:v>
                </c:pt>
                <c:pt idx="938">
                  <c:v>0.224712555389389</c:v>
                </c:pt>
                <c:pt idx="939">
                  <c:v>0.24503605908864201</c:v>
                </c:pt>
                <c:pt idx="940">
                  <c:v>0.23950720988788801</c:v>
                </c:pt>
                <c:pt idx="941">
                  <c:v>0.141225934471336</c:v>
                </c:pt>
                <c:pt idx="942">
                  <c:v>0.35198553048515901</c:v>
                </c:pt>
                <c:pt idx="943">
                  <c:v>0.44386716343744997</c:v>
                </c:pt>
                <c:pt idx="944">
                  <c:v>0.18279853147241801</c:v>
                </c:pt>
                <c:pt idx="945">
                  <c:v>0.239965654326316</c:v>
                </c:pt>
                <c:pt idx="946">
                  <c:v>0.151012865176227</c:v>
                </c:pt>
                <c:pt idx="947">
                  <c:v>0.33554871018819299</c:v>
                </c:pt>
                <c:pt idx="948">
                  <c:v>0.64165289018540805</c:v>
                </c:pt>
                <c:pt idx="949">
                  <c:v>0.63840251490846101</c:v>
                </c:pt>
                <c:pt idx="950">
                  <c:v>0.33179020550051902</c:v>
                </c:pt>
                <c:pt idx="951">
                  <c:v>0.18959617911919099</c:v>
                </c:pt>
                <c:pt idx="952">
                  <c:v>0.17649332573177601</c:v>
                </c:pt>
                <c:pt idx="953">
                  <c:v>0.165829439723891</c:v>
                </c:pt>
                <c:pt idx="954">
                  <c:v>0.18959763328969301</c:v>
                </c:pt>
                <c:pt idx="955">
                  <c:v>0.25213283217319199</c:v>
                </c:pt>
                <c:pt idx="956">
                  <c:v>0.18123494429860701</c:v>
                </c:pt>
                <c:pt idx="957">
                  <c:v>0.19738813531284599</c:v>
                </c:pt>
                <c:pt idx="958">
                  <c:v>0.186482409218653</c:v>
                </c:pt>
                <c:pt idx="959">
                  <c:v>0.15398144939820599</c:v>
                </c:pt>
                <c:pt idx="960">
                  <c:v>0.32156289831431201</c:v>
                </c:pt>
                <c:pt idx="961">
                  <c:v>0.213396235860012</c:v>
                </c:pt>
                <c:pt idx="962">
                  <c:v>0.25359598161818903</c:v>
                </c:pt>
                <c:pt idx="963">
                  <c:v>0.16377443677998699</c:v>
                </c:pt>
                <c:pt idx="964">
                  <c:v>0.31551684062409402</c:v>
                </c:pt>
                <c:pt idx="965">
                  <c:v>0.39450580426996601</c:v>
                </c:pt>
                <c:pt idx="966">
                  <c:v>0.18205071865700501</c:v>
                </c:pt>
                <c:pt idx="967">
                  <c:v>0.240389175529265</c:v>
                </c:pt>
                <c:pt idx="968">
                  <c:v>0.482909672920383</c:v>
                </c:pt>
                <c:pt idx="969">
                  <c:v>0.165560707201833</c:v>
                </c:pt>
                <c:pt idx="970">
                  <c:v>0.364296097586363</c:v>
                </c:pt>
                <c:pt idx="971">
                  <c:v>0.26700298416263701</c:v>
                </c:pt>
                <c:pt idx="972">
                  <c:v>0.18039470647262101</c:v>
                </c:pt>
                <c:pt idx="973">
                  <c:v>0.278023079235381</c:v>
                </c:pt>
                <c:pt idx="974">
                  <c:v>0.20685321046889801</c:v>
                </c:pt>
                <c:pt idx="975">
                  <c:v>0.123678450090156</c:v>
                </c:pt>
                <c:pt idx="976">
                  <c:v>0.18626270709179801</c:v>
                </c:pt>
                <c:pt idx="977">
                  <c:v>0.13780271971351901</c:v>
                </c:pt>
                <c:pt idx="978">
                  <c:v>0.51642423739973498</c:v>
                </c:pt>
                <c:pt idx="979">
                  <c:v>0.27256792061508101</c:v>
                </c:pt>
                <c:pt idx="980">
                  <c:v>0.20104437808273701</c:v>
                </c:pt>
                <c:pt idx="981">
                  <c:v>0.25798355208220802</c:v>
                </c:pt>
                <c:pt idx="982">
                  <c:v>0.15730253089301099</c:v>
                </c:pt>
                <c:pt idx="983">
                  <c:v>0.18721974043958201</c:v>
                </c:pt>
                <c:pt idx="984">
                  <c:v>0.83276633784151999</c:v>
                </c:pt>
                <c:pt idx="985">
                  <c:v>0.15637845775940001</c:v>
                </c:pt>
                <c:pt idx="986">
                  <c:v>0.393378921322174</c:v>
                </c:pt>
                <c:pt idx="987">
                  <c:v>0.16155180549516801</c:v>
                </c:pt>
                <c:pt idx="988">
                  <c:v>0.231211957083297</c:v>
                </c:pt>
                <c:pt idx="989">
                  <c:v>0.19646984310283899</c:v>
                </c:pt>
                <c:pt idx="990">
                  <c:v>0.159003547044343</c:v>
                </c:pt>
                <c:pt idx="991">
                  <c:v>0.50483543260956998</c:v>
                </c:pt>
                <c:pt idx="992">
                  <c:v>0.26110504193428902</c:v>
                </c:pt>
                <c:pt idx="993">
                  <c:v>0.421886401195812</c:v>
                </c:pt>
                <c:pt idx="994">
                  <c:v>0.33579510162459197</c:v>
                </c:pt>
                <c:pt idx="995">
                  <c:v>0.16779226400726599</c:v>
                </c:pt>
                <c:pt idx="996">
                  <c:v>0.264150124783811</c:v>
                </c:pt>
                <c:pt idx="997">
                  <c:v>0.31509222745488802</c:v>
                </c:pt>
                <c:pt idx="998">
                  <c:v>0.13057547759760299</c:v>
                </c:pt>
                <c:pt idx="999">
                  <c:v>0.19368600234730399</c:v>
                </c:pt>
                <c:pt idx="1000">
                  <c:v>0.184498867339741</c:v>
                </c:pt>
                <c:pt idx="1001">
                  <c:v>0.488177996424209</c:v>
                </c:pt>
                <c:pt idx="1002">
                  <c:v>0.35969674051036299</c:v>
                </c:pt>
                <c:pt idx="1003">
                  <c:v>0.22629814354942701</c:v>
                </c:pt>
                <c:pt idx="1004">
                  <c:v>0.17685189398443801</c:v>
                </c:pt>
                <c:pt idx="1005">
                  <c:v>0.78382534895656497</c:v>
                </c:pt>
                <c:pt idx="1006">
                  <c:v>0.38197002561359999</c:v>
                </c:pt>
                <c:pt idx="1007">
                  <c:v>0.27695012858659501</c:v>
                </c:pt>
                <c:pt idx="1008">
                  <c:v>0.30409082314020303</c:v>
                </c:pt>
                <c:pt idx="1009">
                  <c:v>0.236457515241915</c:v>
                </c:pt>
                <c:pt idx="1010">
                  <c:v>0.315684139024967</c:v>
                </c:pt>
                <c:pt idx="1011">
                  <c:v>0.36395146332017198</c:v>
                </c:pt>
                <c:pt idx="1012">
                  <c:v>0.62117218822300302</c:v>
                </c:pt>
                <c:pt idx="1013">
                  <c:v>0.43007623291873898</c:v>
                </c:pt>
                <c:pt idx="1014">
                  <c:v>0.31134129120862197</c:v>
                </c:pt>
                <c:pt idx="1015">
                  <c:v>0.61365567053699999</c:v>
                </c:pt>
                <c:pt idx="1016">
                  <c:v>0.244401005067965</c:v>
                </c:pt>
                <c:pt idx="1017">
                  <c:v>0.6558753405469</c:v>
                </c:pt>
                <c:pt idx="1018">
                  <c:v>0.32625714734035599</c:v>
                </c:pt>
                <c:pt idx="1019">
                  <c:v>0.357571981658517</c:v>
                </c:pt>
                <c:pt idx="1020">
                  <c:v>0.29188649598252803</c:v>
                </c:pt>
                <c:pt idx="1021">
                  <c:v>0.30327970488648698</c:v>
                </c:pt>
                <c:pt idx="1022">
                  <c:v>0.21180708117751401</c:v>
                </c:pt>
                <c:pt idx="1023">
                  <c:v>0.39908551010520699</c:v>
                </c:pt>
                <c:pt idx="1024">
                  <c:v>0.28480051103815102</c:v>
                </c:pt>
                <c:pt idx="1025">
                  <c:v>0.30330450384115398</c:v>
                </c:pt>
                <c:pt idx="1026">
                  <c:v>0.254618173193493</c:v>
                </c:pt>
                <c:pt idx="1027">
                  <c:v>0.88890856938635099</c:v>
                </c:pt>
                <c:pt idx="1028">
                  <c:v>0.18870974512809199</c:v>
                </c:pt>
                <c:pt idx="1029">
                  <c:v>0.26207232770422501</c:v>
                </c:pt>
                <c:pt idx="1030">
                  <c:v>0.23860066551595699</c:v>
                </c:pt>
                <c:pt idx="1031">
                  <c:v>0.46882017421198902</c:v>
                </c:pt>
                <c:pt idx="1032">
                  <c:v>0.42723283321034</c:v>
                </c:pt>
                <c:pt idx="1033">
                  <c:v>0.28237707755568398</c:v>
                </c:pt>
                <c:pt idx="1034">
                  <c:v>0.219598784129233</c:v>
                </c:pt>
                <c:pt idx="1035">
                  <c:v>0.45374855437841799</c:v>
                </c:pt>
                <c:pt idx="1036">
                  <c:v>0.234234500971678</c:v>
                </c:pt>
                <c:pt idx="1037">
                  <c:v>0.203533723933147</c:v>
                </c:pt>
                <c:pt idx="1038">
                  <c:v>0.28102777510754601</c:v>
                </c:pt>
                <c:pt idx="1039">
                  <c:v>0.33053381223065098</c:v>
                </c:pt>
                <c:pt idx="1040">
                  <c:v>0.333198795526988</c:v>
                </c:pt>
                <c:pt idx="1041">
                  <c:v>0.55727592912518298</c:v>
                </c:pt>
                <c:pt idx="1042">
                  <c:v>0.30785594794640597</c:v>
                </c:pt>
                <c:pt idx="1043">
                  <c:v>0.26029775130960803</c:v>
                </c:pt>
                <c:pt idx="1044">
                  <c:v>0.65852171320651198</c:v>
                </c:pt>
                <c:pt idx="1045">
                  <c:v>0.27425544743293001</c:v>
                </c:pt>
                <c:pt idx="1046">
                  <c:v>0.28307901560453802</c:v>
                </c:pt>
                <c:pt idx="1047">
                  <c:v>0.31100301027619298</c:v>
                </c:pt>
                <c:pt idx="1048">
                  <c:v>0.32261246586512898</c:v>
                </c:pt>
                <c:pt idx="1049">
                  <c:v>0.15887259864537101</c:v>
                </c:pt>
                <c:pt idx="1050">
                  <c:v>0.46580316478955103</c:v>
                </c:pt>
                <c:pt idx="1051">
                  <c:v>0.323332513556087</c:v>
                </c:pt>
                <c:pt idx="1052">
                  <c:v>0.14869418748284999</c:v>
                </c:pt>
                <c:pt idx="1053">
                  <c:v>0.140133399066938</c:v>
                </c:pt>
                <c:pt idx="1054">
                  <c:v>0.16939008443138701</c:v>
                </c:pt>
                <c:pt idx="1055">
                  <c:v>0.74059613346743502</c:v>
                </c:pt>
                <c:pt idx="1056">
                  <c:v>0.18768462799836899</c:v>
                </c:pt>
                <c:pt idx="1057">
                  <c:v>0.33530301550034203</c:v>
                </c:pt>
                <c:pt idx="1058">
                  <c:v>0.38093363199657698</c:v>
                </c:pt>
                <c:pt idx="1059">
                  <c:v>0.28099360018553199</c:v>
                </c:pt>
                <c:pt idx="1060">
                  <c:v>0.45103041546674499</c:v>
                </c:pt>
                <c:pt idx="1061">
                  <c:v>0.28384394877941599</c:v>
                </c:pt>
                <c:pt idx="1062">
                  <c:v>0.24140493502146201</c:v>
                </c:pt>
                <c:pt idx="1063">
                  <c:v>0.21398170496705601</c:v>
                </c:pt>
                <c:pt idx="1064">
                  <c:v>0.244650967209396</c:v>
                </c:pt>
                <c:pt idx="1065">
                  <c:v>0.128027127442606</c:v>
                </c:pt>
                <c:pt idx="1066">
                  <c:v>0.60502744597139502</c:v>
                </c:pt>
                <c:pt idx="1067">
                  <c:v>0.20218884707131199</c:v>
                </c:pt>
                <c:pt idx="1068">
                  <c:v>0.21253961946764099</c:v>
                </c:pt>
                <c:pt idx="1069">
                  <c:v>0.207188683485237</c:v>
                </c:pt>
                <c:pt idx="1070">
                  <c:v>0.363279922465292</c:v>
                </c:pt>
                <c:pt idx="1071">
                  <c:v>0.379285224061851</c:v>
                </c:pt>
                <c:pt idx="1072">
                  <c:v>0.215727655829347</c:v>
                </c:pt>
                <c:pt idx="1073">
                  <c:v>0.302741069340975</c:v>
                </c:pt>
                <c:pt idx="1074">
                  <c:v>0.209398374086852</c:v>
                </c:pt>
                <c:pt idx="1075">
                  <c:v>0.28332555547272298</c:v>
                </c:pt>
                <c:pt idx="1076">
                  <c:v>0.59040035848990202</c:v>
                </c:pt>
                <c:pt idx="1077">
                  <c:v>0.19346067441442</c:v>
                </c:pt>
                <c:pt idx="1078">
                  <c:v>0.20890253700337999</c:v>
                </c:pt>
                <c:pt idx="1079">
                  <c:v>0.16341797356429499</c:v>
                </c:pt>
                <c:pt idx="1080">
                  <c:v>0.16958954889519501</c:v>
                </c:pt>
                <c:pt idx="1081">
                  <c:v>0.2261472976428</c:v>
                </c:pt>
                <c:pt idx="1082">
                  <c:v>0.247437655723</c:v>
                </c:pt>
                <c:pt idx="1083">
                  <c:v>0.134003932652737</c:v>
                </c:pt>
                <c:pt idx="1084">
                  <c:v>0.26423094836215399</c:v>
                </c:pt>
                <c:pt idx="1085">
                  <c:v>0.33105361290514801</c:v>
                </c:pt>
                <c:pt idx="1086">
                  <c:v>0.19216027723159301</c:v>
                </c:pt>
                <c:pt idx="1087">
                  <c:v>0.25599420712721999</c:v>
                </c:pt>
                <c:pt idx="1088">
                  <c:v>0.260878532454001</c:v>
                </c:pt>
                <c:pt idx="1089">
                  <c:v>0.12334837828050001</c:v>
                </c:pt>
                <c:pt idx="1090">
                  <c:v>0.37037819347050499</c:v>
                </c:pt>
                <c:pt idx="1091">
                  <c:v>0.25520674135181798</c:v>
                </c:pt>
                <c:pt idx="1092">
                  <c:v>0.45126181693724898</c:v>
                </c:pt>
                <c:pt idx="1093">
                  <c:v>0.28509744193406</c:v>
                </c:pt>
                <c:pt idx="1094">
                  <c:v>0.20971880189525599</c:v>
                </c:pt>
                <c:pt idx="1095">
                  <c:v>0.29137385431900198</c:v>
                </c:pt>
                <c:pt idx="1096">
                  <c:v>0.15784623061415601</c:v>
                </c:pt>
                <c:pt idx="1097">
                  <c:v>0.37036366219351502</c:v>
                </c:pt>
                <c:pt idx="1098">
                  <c:v>0.40033287097034198</c:v>
                </c:pt>
                <c:pt idx="1099">
                  <c:v>0.376149307616235</c:v>
                </c:pt>
                <c:pt idx="1100">
                  <c:v>0.19216376974872401</c:v>
                </c:pt>
                <c:pt idx="1101">
                  <c:v>0.15563515017520499</c:v>
                </c:pt>
                <c:pt idx="1102">
                  <c:v>0.57529848850782195</c:v>
                </c:pt>
                <c:pt idx="1103">
                  <c:v>0.322675384626402</c:v>
                </c:pt>
                <c:pt idx="1104">
                  <c:v>0.25288469601184799</c:v>
                </c:pt>
                <c:pt idx="1105">
                  <c:v>0.20946639152810501</c:v>
                </c:pt>
                <c:pt idx="1106">
                  <c:v>0.12653667325965001</c:v>
                </c:pt>
                <c:pt idx="1107">
                  <c:v>0.211398751037146</c:v>
                </c:pt>
                <c:pt idx="1108">
                  <c:v>0.16259523042509499</c:v>
                </c:pt>
                <c:pt idx="1109">
                  <c:v>0.68304722471221302</c:v>
                </c:pt>
                <c:pt idx="1110">
                  <c:v>0.23419070458959401</c:v>
                </c:pt>
                <c:pt idx="1111">
                  <c:v>0.250716299706155</c:v>
                </c:pt>
                <c:pt idx="1112">
                  <c:v>0.221527082445381</c:v>
                </c:pt>
                <c:pt idx="1113">
                  <c:v>0.16561987324491101</c:v>
                </c:pt>
                <c:pt idx="1114">
                  <c:v>0.19724916328209899</c:v>
                </c:pt>
                <c:pt idx="1115">
                  <c:v>0.37874831716413998</c:v>
                </c:pt>
                <c:pt idx="1116">
                  <c:v>0.204100138425651</c:v>
                </c:pt>
                <c:pt idx="1117">
                  <c:v>0.16342915618234399</c:v>
                </c:pt>
                <c:pt idx="1118">
                  <c:v>0.28033746136124599</c:v>
                </c:pt>
                <c:pt idx="1119">
                  <c:v>0.18005671398807099</c:v>
                </c:pt>
                <c:pt idx="1120">
                  <c:v>0.29824788787925899</c:v>
                </c:pt>
                <c:pt idx="1121">
                  <c:v>0.189662457444666</c:v>
                </c:pt>
                <c:pt idx="1122">
                  <c:v>0.50298191719152097</c:v>
                </c:pt>
                <c:pt idx="1123">
                  <c:v>0.139033623582625</c:v>
                </c:pt>
                <c:pt idx="1124">
                  <c:v>0.173792866109969</c:v>
                </c:pt>
                <c:pt idx="1125">
                  <c:v>0.13026561958376601</c:v>
                </c:pt>
                <c:pt idx="1126">
                  <c:v>0.15605940130868401</c:v>
                </c:pt>
                <c:pt idx="1127">
                  <c:v>0.25211088317946501</c:v>
                </c:pt>
                <c:pt idx="1128">
                  <c:v>0.113407967361444</c:v>
                </c:pt>
                <c:pt idx="1129">
                  <c:v>0.13713870701164901</c:v>
                </c:pt>
                <c:pt idx="1130">
                  <c:v>0.210627748342892</c:v>
                </c:pt>
                <c:pt idx="1131">
                  <c:v>0.26508836608527597</c:v>
                </c:pt>
                <c:pt idx="1132">
                  <c:v>0.19412979969413099</c:v>
                </c:pt>
                <c:pt idx="1133">
                  <c:v>0.17339293412944401</c:v>
                </c:pt>
                <c:pt idx="1134">
                  <c:v>0.186311448355656</c:v>
                </c:pt>
                <c:pt idx="1135">
                  <c:v>0.14639875716574099</c:v>
                </c:pt>
                <c:pt idx="1136">
                  <c:v>0.15734167508153399</c:v>
                </c:pt>
                <c:pt idx="1137">
                  <c:v>0.25721645785548403</c:v>
                </c:pt>
                <c:pt idx="1138">
                  <c:v>0.24477860313737199</c:v>
                </c:pt>
                <c:pt idx="1139">
                  <c:v>0.21087731205118801</c:v>
                </c:pt>
                <c:pt idx="1140">
                  <c:v>0.20383083131586799</c:v>
                </c:pt>
                <c:pt idx="1141">
                  <c:v>0.22954857772887899</c:v>
                </c:pt>
                <c:pt idx="1142">
                  <c:v>0.132077898222284</c:v>
                </c:pt>
                <c:pt idx="1143">
                  <c:v>0.355683247271882</c:v>
                </c:pt>
                <c:pt idx="1144">
                  <c:v>0.31514007678574002</c:v>
                </c:pt>
                <c:pt idx="1145">
                  <c:v>0.172540171856196</c:v>
                </c:pt>
                <c:pt idx="1146">
                  <c:v>0.23460806022583899</c:v>
                </c:pt>
                <c:pt idx="1147">
                  <c:v>9.65373163290906E-2</c:v>
                </c:pt>
                <c:pt idx="1148">
                  <c:v>0.32378450289441202</c:v>
                </c:pt>
                <c:pt idx="1149">
                  <c:v>0.48086260592479202</c:v>
                </c:pt>
                <c:pt idx="1150">
                  <c:v>0.54410446062829498</c:v>
                </c:pt>
                <c:pt idx="1151">
                  <c:v>0.29173068685446302</c:v>
                </c:pt>
                <c:pt idx="1152">
                  <c:v>0.17614716561798299</c:v>
                </c:pt>
                <c:pt idx="1153">
                  <c:v>0.163796632578118</c:v>
                </c:pt>
                <c:pt idx="1154">
                  <c:v>0.15035383529801799</c:v>
                </c:pt>
                <c:pt idx="1155">
                  <c:v>0.16830510235979401</c:v>
                </c:pt>
                <c:pt idx="1156">
                  <c:v>0.22974195857180901</c:v>
                </c:pt>
                <c:pt idx="1157">
                  <c:v>0.143093449102207</c:v>
                </c:pt>
                <c:pt idx="1158">
                  <c:v>0.175766044332588</c:v>
                </c:pt>
                <c:pt idx="1159">
                  <c:v>0.16630825965936399</c:v>
                </c:pt>
                <c:pt idx="1160">
                  <c:v>0.13509582977401499</c:v>
                </c:pt>
                <c:pt idx="1161">
                  <c:v>0.218167181504452</c:v>
                </c:pt>
                <c:pt idx="1162">
                  <c:v>0.18511683635892001</c:v>
                </c:pt>
                <c:pt idx="1163">
                  <c:v>0.249623746289727</c:v>
                </c:pt>
                <c:pt idx="1164">
                  <c:v>0.15109963194358</c:v>
                </c:pt>
                <c:pt idx="1165">
                  <c:v>0.25159309556592302</c:v>
                </c:pt>
                <c:pt idx="1166">
                  <c:v>0.25250843139382401</c:v>
                </c:pt>
                <c:pt idx="1167">
                  <c:v>0.16991153370626799</c:v>
                </c:pt>
                <c:pt idx="1168">
                  <c:v>0.232817395900174</c:v>
                </c:pt>
                <c:pt idx="1169">
                  <c:v>0.31667730137675099</c:v>
                </c:pt>
                <c:pt idx="1170">
                  <c:v>0.13582101790796</c:v>
                </c:pt>
                <c:pt idx="1171">
                  <c:v>0.33729234547436499</c:v>
                </c:pt>
                <c:pt idx="1172">
                  <c:v>0.25476557770049701</c:v>
                </c:pt>
                <c:pt idx="1173">
                  <c:v>0.138109984650711</c:v>
                </c:pt>
                <c:pt idx="1174">
                  <c:v>0.27889132319013699</c:v>
                </c:pt>
                <c:pt idx="1175">
                  <c:v>0.165736013963659</c:v>
                </c:pt>
                <c:pt idx="1176">
                  <c:v>0.113733986091405</c:v>
                </c:pt>
                <c:pt idx="1177">
                  <c:v>0.177521596385743</c:v>
                </c:pt>
                <c:pt idx="1178">
                  <c:v>0.123894839808061</c:v>
                </c:pt>
                <c:pt idx="1179">
                  <c:v>0.34411706880360798</c:v>
                </c:pt>
                <c:pt idx="1180">
                  <c:v>0.22676486290095799</c:v>
                </c:pt>
                <c:pt idx="1181">
                  <c:v>0.16550012319731899</c:v>
                </c:pt>
                <c:pt idx="1182">
                  <c:v>0.23521425421519199</c:v>
                </c:pt>
                <c:pt idx="1183">
                  <c:v>0.136280525497885</c:v>
                </c:pt>
                <c:pt idx="1184">
                  <c:v>0.150447406721675</c:v>
                </c:pt>
                <c:pt idx="1185">
                  <c:v>0.530143797052403</c:v>
                </c:pt>
                <c:pt idx="1186">
                  <c:v>0.13266424820555101</c:v>
                </c:pt>
                <c:pt idx="1187">
                  <c:v>0.37624242518393802</c:v>
                </c:pt>
                <c:pt idx="1188">
                  <c:v>0.13997573213324199</c:v>
                </c:pt>
                <c:pt idx="1189">
                  <c:v>0.22429372662656699</c:v>
                </c:pt>
                <c:pt idx="1190">
                  <c:v>0.18572314251529901</c:v>
                </c:pt>
                <c:pt idx="1191">
                  <c:v>0.131753631201558</c:v>
                </c:pt>
                <c:pt idx="1192">
                  <c:v>0.47857450351678599</c:v>
                </c:pt>
                <c:pt idx="1193">
                  <c:v>0.19422410146035801</c:v>
                </c:pt>
                <c:pt idx="1194">
                  <c:v>0.31403748173372797</c:v>
                </c:pt>
                <c:pt idx="1195">
                  <c:v>0.26617185526175902</c:v>
                </c:pt>
                <c:pt idx="1196">
                  <c:v>0.15439375157927401</c:v>
                </c:pt>
                <c:pt idx="1197">
                  <c:v>0.231971089691551</c:v>
                </c:pt>
                <c:pt idx="1198">
                  <c:v>0.21660234285425201</c:v>
                </c:pt>
                <c:pt idx="1199">
                  <c:v>5.93435883689604E-2</c:v>
                </c:pt>
                <c:pt idx="1200">
                  <c:v>0.17203436282465601</c:v>
                </c:pt>
                <c:pt idx="1201">
                  <c:v>0.13655351328013199</c:v>
                </c:pt>
                <c:pt idx="1202">
                  <c:v>0.33134821891482902</c:v>
                </c:pt>
                <c:pt idx="1203">
                  <c:v>0.29906847346700799</c:v>
                </c:pt>
                <c:pt idx="1204">
                  <c:v>0.20061194008607899</c:v>
                </c:pt>
                <c:pt idx="1205">
                  <c:v>0.166984518980203</c:v>
                </c:pt>
                <c:pt idx="1206">
                  <c:v>1.460124895174119</c:v>
                </c:pt>
                <c:pt idx="1207">
                  <c:v>0.69370079976472498</c:v>
                </c:pt>
                <c:pt idx="1208">
                  <c:v>0.406691651943411</c:v>
                </c:pt>
                <c:pt idx="1209">
                  <c:v>0.837425215539366</c:v>
                </c:pt>
                <c:pt idx="1210">
                  <c:v>0.305643446119989</c:v>
                </c:pt>
                <c:pt idx="1211">
                  <c:v>0.77914995118432795</c:v>
                </c:pt>
                <c:pt idx="1212">
                  <c:v>0.86163861343158998</c:v>
                </c:pt>
                <c:pt idx="1213">
                  <c:v>0.98495594005982801</c:v>
                </c:pt>
                <c:pt idx="1214">
                  <c:v>0.73774917786744099</c:v>
                </c:pt>
                <c:pt idx="1215">
                  <c:v>0.74616666300650902</c:v>
                </c:pt>
                <c:pt idx="1216">
                  <c:v>0.91438116347305198</c:v>
                </c:pt>
                <c:pt idx="1217">
                  <c:v>0.48987300456842903</c:v>
                </c:pt>
                <c:pt idx="1218">
                  <c:v>1.3048493511058299</c:v>
                </c:pt>
                <c:pt idx="1219">
                  <c:v>0.65404069377404295</c:v>
                </c:pt>
                <c:pt idx="1220">
                  <c:v>0.82155306918078697</c:v>
                </c:pt>
                <c:pt idx="1221">
                  <c:v>0.56220301601613698</c:v>
                </c:pt>
                <c:pt idx="1222">
                  <c:v>0.55943070662696504</c:v>
                </c:pt>
                <c:pt idx="1223">
                  <c:v>0.35073784335874703</c:v>
                </c:pt>
                <c:pt idx="1224">
                  <c:v>0.60967940605293203</c:v>
                </c:pt>
                <c:pt idx="1225">
                  <c:v>1.0082426669329401</c:v>
                </c:pt>
                <c:pt idx="1226">
                  <c:v>0.75678193758601497</c:v>
                </c:pt>
                <c:pt idx="1227">
                  <c:v>0.61660817508825405</c:v>
                </c:pt>
                <c:pt idx="1228">
                  <c:v>1.63929992258665</c:v>
                </c:pt>
                <c:pt idx="1229">
                  <c:v>0.39362561181246303</c:v>
                </c:pt>
                <c:pt idx="1230">
                  <c:v>0.39348324169221999</c:v>
                </c:pt>
                <c:pt idx="1231">
                  <c:v>0.43487212001233999</c:v>
                </c:pt>
                <c:pt idx="1232">
                  <c:v>1.7026035456423201</c:v>
                </c:pt>
                <c:pt idx="1233">
                  <c:v>1.001294017594899</c:v>
                </c:pt>
                <c:pt idx="1234">
                  <c:v>0.621127031742434</c:v>
                </c:pt>
                <c:pt idx="1235">
                  <c:v>0.45713449315065302</c:v>
                </c:pt>
                <c:pt idx="1236">
                  <c:v>0.75837685699519297</c:v>
                </c:pt>
                <c:pt idx="1237">
                  <c:v>0.51493956357183901</c:v>
                </c:pt>
                <c:pt idx="1238">
                  <c:v>0.56662256512480902</c:v>
                </c:pt>
                <c:pt idx="1239">
                  <c:v>0.495167745154239</c:v>
                </c:pt>
                <c:pt idx="1240">
                  <c:v>1.1023117454056699</c:v>
                </c:pt>
                <c:pt idx="1241">
                  <c:v>0.676035874309589</c:v>
                </c:pt>
                <c:pt idx="1242">
                  <c:v>0.95658683268946598</c:v>
                </c:pt>
                <c:pt idx="1243">
                  <c:v>1.84240250073173</c:v>
                </c:pt>
                <c:pt idx="1244">
                  <c:v>0.82105358689934804</c:v>
                </c:pt>
                <c:pt idx="1245">
                  <c:v>1.57752882868782</c:v>
                </c:pt>
                <c:pt idx="1246">
                  <c:v>0.66877845698107796</c:v>
                </c:pt>
                <c:pt idx="1247">
                  <c:v>1.21609203326866</c:v>
                </c:pt>
                <c:pt idx="1248">
                  <c:v>0.99323500948429599</c:v>
                </c:pt>
                <c:pt idx="1249">
                  <c:v>0.63365429198557899</c:v>
                </c:pt>
                <c:pt idx="1250">
                  <c:v>0.38631299194563901</c:v>
                </c:pt>
                <c:pt idx="1251">
                  <c:v>0.84760136856837898</c:v>
                </c:pt>
                <c:pt idx="1252">
                  <c:v>0.65710606076217004</c:v>
                </c:pt>
                <c:pt idx="1253">
                  <c:v>0.35225127583979698</c:v>
                </c:pt>
                <c:pt idx="1254">
                  <c:v>0.31215042285302103</c:v>
                </c:pt>
                <c:pt idx="1255">
                  <c:v>0.34292250911676198</c:v>
                </c:pt>
                <c:pt idx="1256">
                  <c:v>1.3447163361176599</c:v>
                </c:pt>
                <c:pt idx="1257">
                  <c:v>0.37117886344030798</c:v>
                </c:pt>
                <c:pt idx="1258">
                  <c:v>0.69398380623930001</c:v>
                </c:pt>
                <c:pt idx="1259">
                  <c:v>0.60149832749300502</c:v>
                </c:pt>
                <c:pt idx="1260">
                  <c:v>0.751615521219822</c:v>
                </c:pt>
                <c:pt idx="1261">
                  <c:v>0.77681459542374898</c:v>
                </c:pt>
                <c:pt idx="1262">
                  <c:v>0.96446900334807995</c:v>
                </c:pt>
                <c:pt idx="1263">
                  <c:v>0.45192052818672501</c:v>
                </c:pt>
                <c:pt idx="1264">
                  <c:v>0.61964936000165005</c:v>
                </c:pt>
                <c:pt idx="1265">
                  <c:v>0.460543352982413</c:v>
                </c:pt>
                <c:pt idx="1266">
                  <c:v>1.0366126365072801</c:v>
                </c:pt>
                <c:pt idx="1267">
                  <c:v>1.6592524356965299</c:v>
                </c:pt>
                <c:pt idx="1268">
                  <c:v>0.41162539002248799</c:v>
                </c:pt>
                <c:pt idx="1269">
                  <c:v>1.79453792533061</c:v>
                </c:pt>
                <c:pt idx="1270">
                  <c:v>0.405186542942302</c:v>
                </c:pt>
                <c:pt idx="1271">
                  <c:v>0.85272396158545105</c:v>
                </c:pt>
                <c:pt idx="1272">
                  <c:v>0.916671818662119</c:v>
                </c:pt>
                <c:pt idx="1273">
                  <c:v>0.38370266582975399</c:v>
                </c:pt>
                <c:pt idx="1274">
                  <c:v>0.68425220810030896</c:v>
                </c:pt>
                <c:pt idx="1275">
                  <c:v>0.54012094313940195</c:v>
                </c:pt>
                <c:pt idx="1276">
                  <c:v>0.59778429252994902</c:v>
                </c:pt>
                <c:pt idx="1277">
                  <c:v>1.6027054339731499</c:v>
                </c:pt>
                <c:pt idx="1278">
                  <c:v>0.59089337285125298</c:v>
                </c:pt>
                <c:pt idx="1279">
                  <c:v>0.65829555216403102</c:v>
                </c:pt>
                <c:pt idx="1280">
                  <c:v>0.36269214370126301</c:v>
                </c:pt>
                <c:pt idx="1281">
                  <c:v>0.417011758946286</c:v>
                </c:pt>
                <c:pt idx="1282">
                  <c:v>0.81659510586505701</c:v>
                </c:pt>
                <c:pt idx="1283">
                  <c:v>0.82270227590677003</c:v>
                </c:pt>
                <c:pt idx="1284">
                  <c:v>0.30912248036178203</c:v>
                </c:pt>
                <c:pt idx="1285">
                  <c:v>0.49970363350108898</c:v>
                </c:pt>
                <c:pt idx="1286">
                  <c:v>0.71959432974576798</c:v>
                </c:pt>
                <c:pt idx="1287">
                  <c:v>0.38328103047045797</c:v>
                </c:pt>
                <c:pt idx="1288">
                  <c:v>0.57805606502180895</c:v>
                </c:pt>
                <c:pt idx="1289">
                  <c:v>0.476238329642729</c:v>
                </c:pt>
                <c:pt idx="1290">
                  <c:v>0.36085410395350698</c:v>
                </c:pt>
                <c:pt idx="1291">
                  <c:v>0.71179138923380203</c:v>
                </c:pt>
                <c:pt idx="1292">
                  <c:v>1.0569935534738999</c:v>
                </c:pt>
                <c:pt idx="1293">
                  <c:v>1.11089769163414</c:v>
                </c:pt>
                <c:pt idx="1294">
                  <c:v>0.59101239871944</c:v>
                </c:pt>
                <c:pt idx="1295">
                  <c:v>0.39566865222907299</c:v>
                </c:pt>
                <c:pt idx="1296">
                  <c:v>0.66875900597479399</c:v>
                </c:pt>
                <c:pt idx="1297">
                  <c:v>0.32137697819587402</c:v>
                </c:pt>
                <c:pt idx="1298">
                  <c:v>0.69661113146956</c:v>
                </c:pt>
                <c:pt idx="1299">
                  <c:v>0.94323222537238505</c:v>
                </c:pt>
                <c:pt idx="1300">
                  <c:v>0.98046337104752801</c:v>
                </c:pt>
                <c:pt idx="1301">
                  <c:v>0.44933642358063802</c:v>
                </c:pt>
                <c:pt idx="1302">
                  <c:v>2.0571964956416902</c:v>
                </c:pt>
                <c:pt idx="1303">
                  <c:v>1.3462117033857699</c:v>
                </c:pt>
                <c:pt idx="1304">
                  <c:v>0.53030982583268604</c:v>
                </c:pt>
                <c:pt idx="1305">
                  <c:v>0.55135350088776403</c:v>
                </c:pt>
                <c:pt idx="1306">
                  <c:v>0.67871113694854701</c:v>
                </c:pt>
                <c:pt idx="1307">
                  <c:v>0.41461178864882298</c:v>
                </c:pt>
                <c:pt idx="1308">
                  <c:v>0.82518655964702103</c:v>
                </c:pt>
                <c:pt idx="1309">
                  <c:v>0.41638525245903002</c:v>
                </c:pt>
                <c:pt idx="1310">
                  <c:v>1.8159049243123599</c:v>
                </c:pt>
                <c:pt idx="1311">
                  <c:v>0.87719700807846102</c:v>
                </c:pt>
                <c:pt idx="1312">
                  <c:v>0.456003717783803</c:v>
                </c:pt>
                <c:pt idx="1313">
                  <c:v>0.61297126096039301</c:v>
                </c:pt>
                <c:pt idx="1314">
                  <c:v>0.49805736025755598</c:v>
                </c:pt>
                <c:pt idx="1315">
                  <c:v>0.53913656876274196</c:v>
                </c:pt>
                <c:pt idx="1316">
                  <c:v>0.927852611063537</c:v>
                </c:pt>
                <c:pt idx="1317">
                  <c:v>0.85925391929749695</c:v>
                </c:pt>
                <c:pt idx="1318">
                  <c:v>0.451583666058961</c:v>
                </c:pt>
                <c:pt idx="1319">
                  <c:v>1.31459965277232</c:v>
                </c:pt>
                <c:pt idx="1320">
                  <c:v>0.35442041074506597</c:v>
                </c:pt>
                <c:pt idx="1321">
                  <c:v>0.99361800705134096</c:v>
                </c:pt>
                <c:pt idx="1322">
                  <c:v>0.53198108272935396</c:v>
                </c:pt>
                <c:pt idx="1323">
                  <c:v>1.4050205100770301</c:v>
                </c:pt>
                <c:pt idx="1324">
                  <c:v>0.698453416307386</c:v>
                </c:pt>
                <c:pt idx="1325">
                  <c:v>0.841086632550193</c:v>
                </c:pt>
                <c:pt idx="1326">
                  <c:v>0.31314820532408699</c:v>
                </c:pt>
                <c:pt idx="1327">
                  <c:v>0.47466206316652398</c:v>
                </c:pt>
                <c:pt idx="1328">
                  <c:v>0.65132129696116003</c:v>
                </c:pt>
                <c:pt idx="1329">
                  <c:v>0.30648117399583802</c:v>
                </c:pt>
                <c:pt idx="1330">
                  <c:v>0.38897325751466999</c:v>
                </c:pt>
                <c:pt idx="1331">
                  <c:v>0.54871386584389803</c:v>
                </c:pt>
                <c:pt idx="1332">
                  <c:v>0.45934524440193603</c:v>
                </c:pt>
                <c:pt idx="1333">
                  <c:v>0.45082263831915498</c:v>
                </c:pt>
                <c:pt idx="1334">
                  <c:v>0.50470235965617405</c:v>
                </c:pt>
                <c:pt idx="1335">
                  <c:v>0.45489900883721701</c:v>
                </c:pt>
                <c:pt idx="1336">
                  <c:v>0.33492725665268303</c:v>
                </c:pt>
                <c:pt idx="1337">
                  <c:v>0.30279909420157602</c:v>
                </c:pt>
                <c:pt idx="1338">
                  <c:v>0.922390955228236</c:v>
                </c:pt>
                <c:pt idx="1339">
                  <c:v>1.20417831299818</c:v>
                </c:pt>
                <c:pt idx="1340">
                  <c:v>0.95908933478289604</c:v>
                </c:pt>
                <c:pt idx="1341">
                  <c:v>0.43619771307170102</c:v>
                </c:pt>
                <c:pt idx="1342">
                  <c:v>0.54011550456072599</c:v>
                </c:pt>
                <c:pt idx="1343">
                  <c:v>0.34236892607545699</c:v>
                </c:pt>
                <c:pt idx="1344">
                  <c:v>1.1402494388211399</c:v>
                </c:pt>
                <c:pt idx="1345">
                  <c:v>0.72711320360054199</c:v>
                </c:pt>
                <c:pt idx="1346">
                  <c:v>0.53319567959237102</c:v>
                </c:pt>
                <c:pt idx="1347">
                  <c:v>0.59319258904504701</c:v>
                </c:pt>
                <c:pt idx="1348">
                  <c:v>0.269973549912007</c:v>
                </c:pt>
                <c:pt idx="1349">
                  <c:v>0.99116290115092098</c:v>
                </c:pt>
                <c:pt idx="1350">
                  <c:v>1.2833150551908299</c:v>
                </c:pt>
                <c:pt idx="1351">
                  <c:v>1.4433926834099691</c:v>
                </c:pt>
                <c:pt idx="1352">
                  <c:v>0.56682715236886505</c:v>
                </c:pt>
                <c:pt idx="1353">
                  <c:v>0.37690625766424302</c:v>
                </c:pt>
                <c:pt idx="1354">
                  <c:v>0.39933102994924902</c:v>
                </c:pt>
                <c:pt idx="1355">
                  <c:v>0.34935857167884499</c:v>
                </c:pt>
                <c:pt idx="1356">
                  <c:v>0.54062636668695896</c:v>
                </c:pt>
                <c:pt idx="1357">
                  <c:v>0.396697519023953</c:v>
                </c:pt>
                <c:pt idx="1358">
                  <c:v>0.39959384989480001</c:v>
                </c:pt>
                <c:pt idx="1359">
                  <c:v>0.46493349072892498</c:v>
                </c:pt>
                <c:pt idx="1360">
                  <c:v>0.381903893378503</c:v>
                </c:pt>
                <c:pt idx="1361">
                  <c:v>0.55648645169996802</c:v>
                </c:pt>
                <c:pt idx="1362">
                  <c:v>0.91652572530296195</c:v>
                </c:pt>
                <c:pt idx="1363">
                  <c:v>0.73788100796352596</c:v>
                </c:pt>
                <c:pt idx="1364">
                  <c:v>0.80614806232954295</c:v>
                </c:pt>
                <c:pt idx="1365">
                  <c:v>0.32331216459020701</c:v>
                </c:pt>
                <c:pt idx="1366">
                  <c:v>0.83385496078308396</c:v>
                </c:pt>
                <c:pt idx="1367">
                  <c:v>1.5269415177971599</c:v>
                </c:pt>
                <c:pt idx="1368">
                  <c:v>0.33745492847294301</c:v>
                </c:pt>
                <c:pt idx="1369">
                  <c:v>0.88751530640238396</c:v>
                </c:pt>
                <c:pt idx="1370">
                  <c:v>0.78819325301538501</c:v>
                </c:pt>
                <c:pt idx="1371">
                  <c:v>0.67983213727351999</c:v>
                </c:pt>
                <c:pt idx="1372">
                  <c:v>0.67601334514035805</c:v>
                </c:pt>
                <c:pt idx="1373">
                  <c:v>1.1086192449864301</c:v>
                </c:pt>
                <c:pt idx="1374">
                  <c:v>0.69075743315094695</c:v>
                </c:pt>
                <c:pt idx="1375">
                  <c:v>0.59036420035759096</c:v>
                </c:pt>
                <c:pt idx="1376">
                  <c:v>1.1837215581524601</c:v>
                </c:pt>
                <c:pt idx="1377">
                  <c:v>0.34347637162522399</c:v>
                </c:pt>
                <c:pt idx="1378">
                  <c:v>0.41770923858270598</c:v>
                </c:pt>
                <c:pt idx="1379">
                  <c:v>0.31211223313944197</c:v>
                </c:pt>
                <c:pt idx="1380">
                  <c:v>0.91647728018405705</c:v>
                </c:pt>
                <c:pt idx="1381">
                  <c:v>0.75069928857516999</c:v>
                </c:pt>
                <c:pt idx="1382">
                  <c:v>0.55263190340103596</c:v>
                </c:pt>
                <c:pt idx="1383">
                  <c:v>0.68303093996728703</c:v>
                </c:pt>
                <c:pt idx="1384">
                  <c:v>0.387858893779501</c:v>
                </c:pt>
                <c:pt idx="1385">
                  <c:v>0.37373163019901101</c:v>
                </c:pt>
                <c:pt idx="1386">
                  <c:v>1.97522345558926</c:v>
                </c:pt>
                <c:pt idx="1387">
                  <c:v>0.45218531371132697</c:v>
                </c:pt>
                <c:pt idx="1388">
                  <c:v>0.69867084196082696</c:v>
                </c:pt>
                <c:pt idx="1389">
                  <c:v>0.48956505900347502</c:v>
                </c:pt>
                <c:pt idx="1390">
                  <c:v>0.64109703751435798</c:v>
                </c:pt>
                <c:pt idx="1391">
                  <c:v>0.59246926186465898</c:v>
                </c:pt>
                <c:pt idx="1392">
                  <c:v>0.42158636916477499</c:v>
                </c:pt>
                <c:pt idx="1393">
                  <c:v>0.88725956768550795</c:v>
                </c:pt>
                <c:pt idx="1394">
                  <c:v>0.74112422441555104</c:v>
                </c:pt>
                <c:pt idx="1395">
                  <c:v>0.67269022074513196</c:v>
                </c:pt>
                <c:pt idx="1396">
                  <c:v>1.3004160011202499</c:v>
                </c:pt>
                <c:pt idx="1397">
                  <c:v>0.40548248951599097</c:v>
                </c:pt>
                <c:pt idx="1398">
                  <c:v>0.74939173403481896</c:v>
                </c:pt>
                <c:pt idx="1399">
                  <c:v>1.3800823583872099</c:v>
                </c:pt>
                <c:pt idx="1400">
                  <c:v>0.27565716845784999</c:v>
                </c:pt>
                <c:pt idx="1401">
                  <c:v>0.40406989140744598</c:v>
                </c:pt>
                <c:pt idx="1402">
                  <c:v>0.38418695059553698</c:v>
                </c:pt>
                <c:pt idx="1403">
                  <c:v>1.52345032891535</c:v>
                </c:pt>
                <c:pt idx="1404">
                  <c:v>0.92558217580470503</c:v>
                </c:pt>
                <c:pt idx="1405">
                  <c:v>0.57918087090467696</c:v>
                </c:pt>
                <c:pt idx="1406">
                  <c:v>0.52531743708629397</c:v>
                </c:pt>
                <c:pt idx="1407">
                  <c:v>1.1434151198631699</c:v>
                </c:pt>
                <c:pt idx="1408">
                  <c:v>0.61377316808705995</c:v>
                </c:pt>
                <c:pt idx="1409">
                  <c:v>0.46991763027295202</c:v>
                </c:pt>
                <c:pt idx="1410">
                  <c:v>0.55805949595987303</c:v>
                </c:pt>
                <c:pt idx="1411">
                  <c:v>0.41263817644275902</c:v>
                </c:pt>
                <c:pt idx="1412">
                  <c:v>0.62528974298288298</c:v>
                </c:pt>
                <c:pt idx="1413">
                  <c:v>0.681153804969859</c:v>
                </c:pt>
                <c:pt idx="1414">
                  <c:v>0.99444535337260997</c:v>
                </c:pt>
                <c:pt idx="1415">
                  <c:v>0.72319654181118598</c:v>
                </c:pt>
                <c:pt idx="1416">
                  <c:v>0.620950611537881</c:v>
                </c:pt>
                <c:pt idx="1417">
                  <c:v>0.91972341976868</c:v>
                </c:pt>
                <c:pt idx="1418">
                  <c:v>0.45942571508352298</c:v>
                </c:pt>
                <c:pt idx="1419">
                  <c:v>1.06394554586387</c:v>
                </c:pt>
                <c:pt idx="1420">
                  <c:v>0.602753613673224</c:v>
                </c:pt>
                <c:pt idx="1421">
                  <c:v>0.69756665330058298</c:v>
                </c:pt>
                <c:pt idx="1422">
                  <c:v>0.51543773452831898</c:v>
                </c:pt>
                <c:pt idx="1423">
                  <c:v>0.54736226393290699</c:v>
                </c:pt>
                <c:pt idx="1424">
                  <c:v>0.38617307375403098</c:v>
                </c:pt>
                <c:pt idx="1425">
                  <c:v>0.67839552232982103</c:v>
                </c:pt>
                <c:pt idx="1426">
                  <c:v>0.66268373172866402</c:v>
                </c:pt>
                <c:pt idx="1427">
                  <c:v>0.597041193282</c:v>
                </c:pt>
                <c:pt idx="1428">
                  <c:v>0.50101475103847404</c:v>
                </c:pt>
                <c:pt idx="1429">
                  <c:v>1.50161577016516</c:v>
                </c:pt>
                <c:pt idx="1430">
                  <c:v>0.40484186387658</c:v>
                </c:pt>
                <c:pt idx="1431">
                  <c:v>0.46365835042943299</c:v>
                </c:pt>
                <c:pt idx="1432">
                  <c:v>0.45828198272376203</c:v>
                </c:pt>
                <c:pt idx="1433">
                  <c:v>1.1148737281719701</c:v>
                </c:pt>
                <c:pt idx="1434">
                  <c:v>0.81546319682986901</c:v>
                </c:pt>
                <c:pt idx="1435">
                  <c:v>0.53364329498888097</c:v>
                </c:pt>
                <c:pt idx="1436">
                  <c:v>0.48185302659296703</c:v>
                </c:pt>
                <c:pt idx="1437">
                  <c:v>0.76930916516191805</c:v>
                </c:pt>
                <c:pt idx="1438">
                  <c:v>0.47190830701373199</c:v>
                </c:pt>
                <c:pt idx="1439">
                  <c:v>0.46248830537505897</c:v>
                </c:pt>
                <c:pt idx="1440">
                  <c:v>0.49481649654470899</c:v>
                </c:pt>
                <c:pt idx="1441">
                  <c:v>0.79888154011189405</c:v>
                </c:pt>
                <c:pt idx="1442">
                  <c:v>0.64707919042447504</c:v>
                </c:pt>
                <c:pt idx="1443">
                  <c:v>0.94519386758624202</c:v>
                </c:pt>
                <c:pt idx="1444">
                  <c:v>0.98562323847014399</c:v>
                </c:pt>
                <c:pt idx="1445">
                  <c:v>0.583500600343414</c:v>
                </c:pt>
                <c:pt idx="1446">
                  <c:v>1.2571682186214701</c:v>
                </c:pt>
                <c:pt idx="1447">
                  <c:v>0.54873457636305201</c:v>
                </c:pt>
                <c:pt idx="1448">
                  <c:v>0.75626959300442398</c:v>
                </c:pt>
                <c:pt idx="1449">
                  <c:v>0.71344809097957396</c:v>
                </c:pt>
                <c:pt idx="1450">
                  <c:v>0.60455515404622595</c:v>
                </c:pt>
                <c:pt idx="1451">
                  <c:v>0.37758103460148601</c:v>
                </c:pt>
                <c:pt idx="1452">
                  <c:v>0.83538703132121295</c:v>
                </c:pt>
                <c:pt idx="1453">
                  <c:v>0.62257449862575598</c:v>
                </c:pt>
                <c:pt idx="1454">
                  <c:v>0.386261356317605</c:v>
                </c:pt>
                <c:pt idx="1455">
                  <c:v>0.329208888779841</c:v>
                </c:pt>
                <c:pt idx="1456">
                  <c:v>0.367538381407993</c:v>
                </c:pt>
                <c:pt idx="1457">
                  <c:v>1.3331587871694099</c:v>
                </c:pt>
                <c:pt idx="1458">
                  <c:v>0.39924616105889199</c:v>
                </c:pt>
                <c:pt idx="1459">
                  <c:v>0.66543180545995795</c:v>
                </c:pt>
                <c:pt idx="1460">
                  <c:v>0.68297208527064002</c:v>
                </c:pt>
                <c:pt idx="1461">
                  <c:v>0.64565394607636895</c:v>
                </c:pt>
                <c:pt idx="1462">
                  <c:v>0.800145478216436</c:v>
                </c:pt>
                <c:pt idx="1463">
                  <c:v>0.70210091183852097</c:v>
                </c:pt>
                <c:pt idx="1464">
                  <c:v>0.48924878841421199</c:v>
                </c:pt>
                <c:pt idx="1465">
                  <c:v>0.49973318232789599</c:v>
                </c:pt>
                <c:pt idx="1466">
                  <c:v>0.47062369314610097</c:v>
                </c:pt>
                <c:pt idx="1467">
                  <c:v>0.55784454019947205</c:v>
                </c:pt>
                <c:pt idx="1468">
                  <c:v>1.27423578114698</c:v>
                </c:pt>
                <c:pt idx="1469">
                  <c:v>0.451595123760061</c:v>
                </c:pt>
                <c:pt idx="1470">
                  <c:v>0.91395278290462501</c:v>
                </c:pt>
                <c:pt idx="1471">
                  <c:v>0.41928607028909298</c:v>
                </c:pt>
                <c:pt idx="1472">
                  <c:v>0.75598659545042501</c:v>
                </c:pt>
                <c:pt idx="1473">
                  <c:v>0.80771400791929004</c:v>
                </c:pt>
                <c:pt idx="1474">
                  <c:v>0.44087194289648202</c:v>
                </c:pt>
                <c:pt idx="1475">
                  <c:v>0.64534207762888696</c:v>
                </c:pt>
                <c:pt idx="1476">
                  <c:v>0.46028997079033401</c:v>
                </c:pt>
                <c:pt idx="1477">
                  <c:v>0.60366110238552495</c:v>
                </c:pt>
                <c:pt idx="1478">
                  <c:v>1.2277256204436899</c:v>
                </c:pt>
                <c:pt idx="1479">
                  <c:v>0.49042050410757498</c:v>
                </c:pt>
                <c:pt idx="1480">
                  <c:v>0.51556957786008994</c:v>
                </c:pt>
                <c:pt idx="1481">
                  <c:v>0.37247947732414799</c:v>
                </c:pt>
                <c:pt idx="1482">
                  <c:v>0.41147592879056499</c:v>
                </c:pt>
                <c:pt idx="1483">
                  <c:v>0.59482404770444497</c:v>
                </c:pt>
                <c:pt idx="1484">
                  <c:v>0.63313476629529797</c:v>
                </c:pt>
                <c:pt idx="1485">
                  <c:v>0.31993037893572801</c:v>
                </c:pt>
                <c:pt idx="1486">
                  <c:v>0.50627915509807497</c:v>
                </c:pt>
                <c:pt idx="1487">
                  <c:v>0.68532177786975401</c:v>
                </c:pt>
                <c:pt idx="1488">
                  <c:v>0.41201599506812903</c:v>
                </c:pt>
                <c:pt idx="1489">
                  <c:v>0.55283593876320303</c:v>
                </c:pt>
                <c:pt idx="1490">
                  <c:v>0.50602353702717595</c:v>
                </c:pt>
                <c:pt idx="1491">
                  <c:v>0.34846780200918098</c:v>
                </c:pt>
                <c:pt idx="1492">
                  <c:v>0.72021400526950197</c:v>
                </c:pt>
                <c:pt idx="1493">
                  <c:v>0.69269640381666997</c:v>
                </c:pt>
                <c:pt idx="1494">
                  <c:v>0.94622465919504295</c:v>
                </c:pt>
                <c:pt idx="1495">
                  <c:v>0.56849781718700698</c:v>
                </c:pt>
                <c:pt idx="1496">
                  <c:v>0.44348796664344797</c:v>
                </c:pt>
                <c:pt idx="1497">
                  <c:v>0.59341135695476499</c:v>
                </c:pt>
                <c:pt idx="1498">
                  <c:v>0.35502716658198002</c:v>
                </c:pt>
                <c:pt idx="1499">
                  <c:v>0.73322760066275405</c:v>
                </c:pt>
                <c:pt idx="1500">
                  <c:v>0.83305803045953397</c:v>
                </c:pt>
                <c:pt idx="1501">
                  <c:v>0.83708187422248803</c:v>
                </c:pt>
                <c:pt idx="1502">
                  <c:v>0.47175653809402901</c:v>
                </c:pt>
                <c:pt idx="1503">
                  <c:v>0.91164797602437997</c:v>
                </c:pt>
                <c:pt idx="1504">
                  <c:v>1.2085325601506001</c:v>
                </c:pt>
                <c:pt idx="1505">
                  <c:v>0.62029142199308795</c:v>
                </c:pt>
                <c:pt idx="1506">
                  <c:v>0.51374706999955899</c:v>
                </c:pt>
                <c:pt idx="1507">
                  <c:v>0.54494402892842297</c:v>
                </c:pt>
                <c:pt idx="1508">
                  <c:v>0.37045959751396101</c:v>
                </c:pt>
                <c:pt idx="1509">
                  <c:v>0.57593166201697299</c:v>
                </c:pt>
                <c:pt idx="1510">
                  <c:v>0.407395947323484</c:v>
                </c:pt>
                <c:pt idx="1511">
                  <c:v>1.4114887840474899</c:v>
                </c:pt>
                <c:pt idx="1512">
                  <c:v>0.64846396674301199</c:v>
                </c:pt>
                <c:pt idx="1513">
                  <c:v>0.47108379849628701</c:v>
                </c:pt>
                <c:pt idx="1514">
                  <c:v>0.51821538527269195</c:v>
                </c:pt>
                <c:pt idx="1515">
                  <c:v>0.43382044126005898</c:v>
                </c:pt>
                <c:pt idx="1516">
                  <c:v>0.45427236287152001</c:v>
                </c:pt>
                <c:pt idx="1517">
                  <c:v>0.84511088453262195</c:v>
                </c:pt>
                <c:pt idx="1518">
                  <c:v>0.61902153305132301</c:v>
                </c:pt>
                <c:pt idx="1519">
                  <c:v>0.46599039184898999</c:v>
                </c:pt>
                <c:pt idx="1520">
                  <c:v>0.78656885437411805</c:v>
                </c:pt>
                <c:pt idx="1521">
                  <c:v>0.39619065222507599</c:v>
                </c:pt>
                <c:pt idx="1522">
                  <c:v>0.77263244360144601</c:v>
                </c:pt>
                <c:pt idx="1523">
                  <c:v>0.47010040798490099</c:v>
                </c:pt>
                <c:pt idx="1524">
                  <c:v>1.1001008277255999</c:v>
                </c:pt>
                <c:pt idx="1525">
                  <c:v>0.47108967461603002</c:v>
                </c:pt>
                <c:pt idx="1526">
                  <c:v>0.58075093150743395</c:v>
                </c:pt>
                <c:pt idx="1527">
                  <c:v>0.32235326683661403</c:v>
                </c:pt>
                <c:pt idx="1528">
                  <c:v>0.45081186681741398</c:v>
                </c:pt>
                <c:pt idx="1529">
                  <c:v>0.56186034679556596</c:v>
                </c:pt>
                <c:pt idx="1530">
                  <c:v>0.34519512035630001</c:v>
                </c:pt>
                <c:pt idx="1531">
                  <c:v>0.37907127766610799</c:v>
                </c:pt>
                <c:pt idx="1532">
                  <c:v>0.46757196138962098</c:v>
                </c:pt>
                <c:pt idx="1533">
                  <c:v>0.48807123712879302</c:v>
                </c:pt>
                <c:pt idx="1534">
                  <c:v>0.445473548032641</c:v>
                </c:pt>
                <c:pt idx="1535">
                  <c:v>0.47112845376803603</c:v>
                </c:pt>
                <c:pt idx="1536">
                  <c:v>0.46067702601584398</c:v>
                </c:pt>
                <c:pt idx="1537">
                  <c:v>0.35237127323672301</c:v>
                </c:pt>
                <c:pt idx="1538">
                  <c:v>0.336321559406979</c:v>
                </c:pt>
                <c:pt idx="1539">
                  <c:v>0.66758748208927998</c:v>
                </c:pt>
                <c:pt idx="1540">
                  <c:v>0.77301162692416103</c:v>
                </c:pt>
                <c:pt idx="1541">
                  <c:v>0.66288489513138404</c:v>
                </c:pt>
                <c:pt idx="1542">
                  <c:v>0.44109138109254198</c:v>
                </c:pt>
                <c:pt idx="1543">
                  <c:v>0.48116104188978898</c:v>
                </c:pt>
                <c:pt idx="1544">
                  <c:v>0.340111553058216</c:v>
                </c:pt>
                <c:pt idx="1545">
                  <c:v>0.86473857290707401</c:v>
                </c:pt>
                <c:pt idx="1546">
                  <c:v>0.67943525301952701</c:v>
                </c:pt>
                <c:pt idx="1547">
                  <c:v>0.44463466173882898</c:v>
                </c:pt>
                <c:pt idx="1548">
                  <c:v>0.51552833402730402</c:v>
                </c:pt>
                <c:pt idx="1549">
                  <c:v>0.33052411040454399</c:v>
                </c:pt>
                <c:pt idx="1550">
                  <c:v>0.771188815859286</c:v>
                </c:pt>
                <c:pt idx="1551">
                  <c:v>1.0561969907059101</c:v>
                </c:pt>
                <c:pt idx="1552">
                  <c:v>1.2122455155381799</c:v>
                </c:pt>
                <c:pt idx="1553">
                  <c:v>0.58033178952576103</c:v>
                </c:pt>
                <c:pt idx="1554">
                  <c:v>0.37511516685587099</c:v>
                </c:pt>
                <c:pt idx="1555">
                  <c:v>0.37960911706948802</c:v>
                </c:pt>
                <c:pt idx="1556">
                  <c:v>0.34786397616574499</c:v>
                </c:pt>
                <c:pt idx="1557">
                  <c:v>0.44380373302929699</c:v>
                </c:pt>
                <c:pt idx="1558">
                  <c:v>0.435802612376331</c:v>
                </c:pt>
                <c:pt idx="1559">
                  <c:v>0.39044666757332602</c:v>
                </c:pt>
                <c:pt idx="1560">
                  <c:v>0.43416957922296101</c:v>
                </c:pt>
                <c:pt idx="1561">
                  <c:v>0.38678485053545603</c:v>
                </c:pt>
                <c:pt idx="1562">
                  <c:v>0.417886883144374</c:v>
                </c:pt>
                <c:pt idx="1563">
                  <c:v>0.672215543370004</c:v>
                </c:pt>
                <c:pt idx="1564">
                  <c:v>0.52521354010441801</c:v>
                </c:pt>
                <c:pt idx="1565">
                  <c:v>0.62976119320552904</c:v>
                </c:pt>
                <c:pt idx="1566">
                  <c:v>0.33841405353445903</c:v>
                </c:pt>
                <c:pt idx="1567">
                  <c:v>0.66591616852838698</c:v>
                </c:pt>
                <c:pt idx="1568">
                  <c:v>0.88402532884488105</c:v>
                </c:pt>
                <c:pt idx="1569">
                  <c:v>0.362159907724037</c:v>
                </c:pt>
                <c:pt idx="1570">
                  <c:v>0.61422399399426697</c:v>
                </c:pt>
                <c:pt idx="1571">
                  <c:v>0.71391767053209398</c:v>
                </c:pt>
                <c:pt idx="1572">
                  <c:v>0.46877669965223201</c:v>
                </c:pt>
                <c:pt idx="1573">
                  <c:v>0.69494202114672898</c:v>
                </c:pt>
                <c:pt idx="1574">
                  <c:v>0.72201703876464796</c:v>
                </c:pt>
                <c:pt idx="1575">
                  <c:v>0.47579616976458999</c:v>
                </c:pt>
                <c:pt idx="1576">
                  <c:v>0.58275832867510002</c:v>
                </c:pt>
                <c:pt idx="1577">
                  <c:v>0.64667700472948897</c:v>
                </c:pt>
                <c:pt idx="1578">
                  <c:v>0.32988520054603199</c:v>
                </c:pt>
                <c:pt idx="1579">
                  <c:v>0.39200276990875998</c:v>
                </c:pt>
                <c:pt idx="1580">
                  <c:v>0.32329409592449498</c:v>
                </c:pt>
                <c:pt idx="1581">
                  <c:v>0.77824007418516505</c:v>
                </c:pt>
                <c:pt idx="1582">
                  <c:v>0.60971500918937005</c:v>
                </c:pt>
                <c:pt idx="1583">
                  <c:v>0.45578614779729598</c:v>
                </c:pt>
                <c:pt idx="1584">
                  <c:v>0.57092426482710301</c:v>
                </c:pt>
                <c:pt idx="1585">
                  <c:v>0.34965632721829798</c:v>
                </c:pt>
                <c:pt idx="1586">
                  <c:v>0.37955537603461997</c:v>
                </c:pt>
                <c:pt idx="1587">
                  <c:v>1.3179730116111801</c:v>
                </c:pt>
                <c:pt idx="1588">
                  <c:v>0.38894072849709099</c:v>
                </c:pt>
                <c:pt idx="1589">
                  <c:v>0.71621428688642197</c:v>
                </c:pt>
                <c:pt idx="1590">
                  <c:v>0.40518280555786002</c:v>
                </c:pt>
                <c:pt idx="1591">
                  <c:v>0.53303389255719202</c:v>
                </c:pt>
                <c:pt idx="1592">
                  <c:v>0.46220736387723699</c:v>
                </c:pt>
                <c:pt idx="1593">
                  <c:v>0.38125159568893502</c:v>
                </c:pt>
                <c:pt idx="1594">
                  <c:v>0.94176923080224795</c:v>
                </c:pt>
                <c:pt idx="1595">
                  <c:v>0.56529289903161895</c:v>
                </c:pt>
                <c:pt idx="1596">
                  <c:v>0.65950717821205995</c:v>
                </c:pt>
                <c:pt idx="1597">
                  <c:v>0.814276213643225</c:v>
                </c:pt>
                <c:pt idx="1598">
                  <c:v>0.366045732162534</c:v>
                </c:pt>
                <c:pt idx="1599">
                  <c:v>0.58438967988377499</c:v>
                </c:pt>
                <c:pt idx="1600">
                  <c:v>0.81276079047238603</c:v>
                </c:pt>
                <c:pt idx="1601">
                  <c:v>0.314142548600786</c:v>
                </c:pt>
                <c:pt idx="1602">
                  <c:v>0.389795349665159</c:v>
                </c:pt>
                <c:pt idx="1603">
                  <c:v>0.36853382609601798</c:v>
                </c:pt>
                <c:pt idx="1604">
                  <c:v>1.0020329097438501</c:v>
                </c:pt>
                <c:pt idx="1605">
                  <c:v>0.73614483007659404</c:v>
                </c:pt>
                <c:pt idx="1606">
                  <c:v>0.49183931937621</c:v>
                </c:pt>
                <c:pt idx="1607">
                  <c:v>0.43230764175083802</c:v>
                </c:pt>
                <c:pt idx="1608">
                  <c:v>1.2486523723628</c:v>
                </c:pt>
                <c:pt idx="1609">
                  <c:v>0.65868387984971899</c:v>
                </c:pt>
                <c:pt idx="1610">
                  <c:v>0.46981842655457501</c:v>
                </c:pt>
                <c:pt idx="1611">
                  <c:v>0.581130444515638</c:v>
                </c:pt>
                <c:pt idx="1612">
                  <c:v>0.417585396747163</c:v>
                </c:pt>
                <c:pt idx="1613">
                  <c:v>0.59036575510981204</c:v>
                </c:pt>
                <c:pt idx="1614">
                  <c:v>0.70524223194396196</c:v>
                </c:pt>
                <c:pt idx="1615">
                  <c:v>0.95901143947816703</c:v>
                </c:pt>
                <c:pt idx="1616">
                  <c:v>0.752816686526386</c:v>
                </c:pt>
                <c:pt idx="1617">
                  <c:v>0.58009776468474605</c:v>
                </c:pt>
                <c:pt idx="1618">
                  <c:v>0.94764449934802297</c:v>
                </c:pt>
                <c:pt idx="1619">
                  <c:v>0.47286262329429102</c:v>
                </c:pt>
                <c:pt idx="1620">
                  <c:v>1.1205969065188699</c:v>
                </c:pt>
                <c:pt idx="1621">
                  <c:v>0.57596906630334499</c:v>
                </c:pt>
                <c:pt idx="1622">
                  <c:v>0.65224008062170602</c:v>
                </c:pt>
                <c:pt idx="1623">
                  <c:v>0.53321536449352502</c:v>
                </c:pt>
                <c:pt idx="1624">
                  <c:v>0.55666029658186</c:v>
                </c:pt>
                <c:pt idx="1625">
                  <c:v>0.396271066025633</c:v>
                </c:pt>
                <c:pt idx="1626">
                  <c:v>0.632067140151512</c:v>
                </c:pt>
                <c:pt idx="1627">
                  <c:v>0.60900277843611605</c:v>
                </c:pt>
                <c:pt idx="1628">
                  <c:v>0.58712810051267605</c:v>
                </c:pt>
                <c:pt idx="1629">
                  <c:v>0.50057543169734098</c:v>
                </c:pt>
                <c:pt idx="1630">
                  <c:v>1.3035951704613</c:v>
                </c:pt>
                <c:pt idx="1631">
                  <c:v>0.38689930941944001</c:v>
                </c:pt>
                <c:pt idx="1632">
                  <c:v>0.46496163273338498</c:v>
                </c:pt>
                <c:pt idx="1633">
                  <c:v>0.45430376133349398</c:v>
                </c:pt>
                <c:pt idx="1634">
                  <c:v>0.872221845354475</c:v>
                </c:pt>
                <c:pt idx="1635">
                  <c:v>0.76760032787633403</c:v>
                </c:pt>
                <c:pt idx="1636">
                  <c:v>0.52983838118375604</c:v>
                </c:pt>
                <c:pt idx="1637">
                  <c:v>0.43345289557845801</c:v>
                </c:pt>
                <c:pt idx="1638">
                  <c:v>0.79336843187502404</c:v>
                </c:pt>
                <c:pt idx="1639">
                  <c:v>0.43789421857718602</c:v>
                </c:pt>
                <c:pt idx="1640">
                  <c:v>0.43163301359013001</c:v>
                </c:pt>
                <c:pt idx="1641">
                  <c:v>0.50425534379544701</c:v>
                </c:pt>
                <c:pt idx="1642">
                  <c:v>0.66973879501364397</c:v>
                </c:pt>
                <c:pt idx="1643">
                  <c:v>0.60170084280194702</c:v>
                </c:pt>
                <c:pt idx="1644">
                  <c:v>0.86567781658480902</c:v>
                </c:pt>
                <c:pt idx="1645">
                  <c:v>0.75681022208026505</c:v>
                </c:pt>
                <c:pt idx="1646">
                  <c:v>0.54719194256523096</c:v>
                </c:pt>
                <c:pt idx="1647">
                  <c:v>0.99318255577997605</c:v>
                </c:pt>
                <c:pt idx="1648">
                  <c:v>0.52883339485851899</c:v>
                </c:pt>
                <c:pt idx="1649">
                  <c:v>0.67804056294529602</c:v>
                </c:pt>
                <c:pt idx="1650">
                  <c:v>0.67647441181425805</c:v>
                </c:pt>
                <c:pt idx="1651">
                  <c:v>0.60103265032930497</c:v>
                </c:pt>
                <c:pt idx="1652">
                  <c:v>0.35492276288832098</c:v>
                </c:pt>
                <c:pt idx="1653">
                  <c:v>0.78755308050019401</c:v>
                </c:pt>
                <c:pt idx="1654">
                  <c:v>0.61378187265296003</c:v>
                </c:pt>
                <c:pt idx="1655">
                  <c:v>0.32749052877291002</c:v>
                </c:pt>
                <c:pt idx="1656">
                  <c:v>0.31241384356808599</c:v>
                </c:pt>
                <c:pt idx="1657">
                  <c:v>0.33880527075356898</c:v>
                </c:pt>
                <c:pt idx="1658">
                  <c:v>1.18099629978451</c:v>
                </c:pt>
                <c:pt idx="1659">
                  <c:v>0.37104334349347701</c:v>
                </c:pt>
                <c:pt idx="1660">
                  <c:v>0.60396945929703905</c:v>
                </c:pt>
                <c:pt idx="1661">
                  <c:v>0.60516413873387698</c:v>
                </c:pt>
                <c:pt idx="1662">
                  <c:v>0.525165050269085</c:v>
                </c:pt>
                <c:pt idx="1663">
                  <c:v>0.78894019249400904</c:v>
                </c:pt>
                <c:pt idx="1664">
                  <c:v>0.62925669003087703</c:v>
                </c:pt>
                <c:pt idx="1665">
                  <c:v>0.43819421053953</c:v>
                </c:pt>
                <c:pt idx="1666">
                  <c:v>0.43876949787424901</c:v>
                </c:pt>
                <c:pt idx="1667">
                  <c:v>0.44155875504563802</c:v>
                </c:pt>
                <c:pt idx="1668">
                  <c:v>0.46526359102689202</c:v>
                </c:pt>
                <c:pt idx="1669">
                  <c:v>0.97972207885369</c:v>
                </c:pt>
                <c:pt idx="1670">
                  <c:v>0.40534563597949402</c:v>
                </c:pt>
                <c:pt idx="1671">
                  <c:v>0.66801942072692799</c:v>
                </c:pt>
                <c:pt idx="1672">
                  <c:v>0.39477166144996101</c:v>
                </c:pt>
                <c:pt idx="1673">
                  <c:v>0.61466919298342804</c:v>
                </c:pt>
                <c:pt idx="1674">
                  <c:v>0.75568582966497699</c:v>
                </c:pt>
                <c:pt idx="1675">
                  <c:v>0.395891692738845</c:v>
                </c:pt>
                <c:pt idx="1676">
                  <c:v>0.61938966300245202</c:v>
                </c:pt>
                <c:pt idx="1677">
                  <c:v>0.42277503845253001</c:v>
                </c:pt>
                <c:pt idx="1678">
                  <c:v>0.53170943592299302</c:v>
                </c:pt>
                <c:pt idx="1679">
                  <c:v>0.92825386293363499</c:v>
                </c:pt>
                <c:pt idx="1680">
                  <c:v>0.43776475889535699</c:v>
                </c:pt>
                <c:pt idx="1681">
                  <c:v>0.47093915037154399</c:v>
                </c:pt>
                <c:pt idx="1682">
                  <c:v>0.34990005210932001</c:v>
                </c:pt>
                <c:pt idx="1683">
                  <c:v>0.36369104003952801</c:v>
                </c:pt>
                <c:pt idx="1684">
                  <c:v>0.53164893686222903</c:v>
                </c:pt>
                <c:pt idx="1685">
                  <c:v>0.57781133628092396</c:v>
                </c:pt>
                <c:pt idx="1686">
                  <c:v>0.29844865553782302</c:v>
                </c:pt>
                <c:pt idx="1687">
                  <c:v>0.49206898996874399</c:v>
                </c:pt>
                <c:pt idx="1688">
                  <c:v>0.60053148528066003</c:v>
                </c:pt>
                <c:pt idx="1689">
                  <c:v>0.38612700558933699</c:v>
                </c:pt>
                <c:pt idx="1690">
                  <c:v>0.51319783858373902</c:v>
                </c:pt>
                <c:pt idx="1691">
                  <c:v>0.49476828336794398</c:v>
                </c:pt>
                <c:pt idx="1692">
                  <c:v>0.309316814241966</c:v>
                </c:pt>
                <c:pt idx="1693">
                  <c:v>0.66302471286042297</c:v>
                </c:pt>
                <c:pt idx="1694">
                  <c:v>0.60335084430610297</c:v>
                </c:pt>
                <c:pt idx="1695">
                  <c:v>0.76005470086029803</c:v>
                </c:pt>
                <c:pt idx="1696">
                  <c:v>0.53815823207767399</c:v>
                </c:pt>
                <c:pt idx="1697">
                  <c:v>0.41542325344790898</c:v>
                </c:pt>
                <c:pt idx="1698">
                  <c:v>0.56125129000205098</c:v>
                </c:pt>
                <c:pt idx="1699">
                  <c:v>0.34270916745006602</c:v>
                </c:pt>
                <c:pt idx="1700">
                  <c:v>0.59308084847458697</c:v>
                </c:pt>
                <c:pt idx="1701">
                  <c:v>0.679656473597125</c:v>
                </c:pt>
                <c:pt idx="1702">
                  <c:v>0.68937618036438597</c:v>
                </c:pt>
                <c:pt idx="1703">
                  <c:v>0.39303952045919399</c:v>
                </c:pt>
                <c:pt idx="1704">
                  <c:v>0.62503444245384798</c:v>
                </c:pt>
                <c:pt idx="1705">
                  <c:v>1.07183426109258</c:v>
                </c:pt>
                <c:pt idx="1706">
                  <c:v>0.52579427445095395</c:v>
                </c:pt>
                <c:pt idx="1707">
                  <c:v>0.488365607789152</c:v>
                </c:pt>
                <c:pt idx="1708">
                  <c:v>0.49730474748278303</c:v>
                </c:pt>
                <c:pt idx="1709">
                  <c:v>0.33464802441354302</c:v>
                </c:pt>
                <c:pt idx="1710">
                  <c:v>0.50806748682691305</c:v>
                </c:pt>
                <c:pt idx="1711">
                  <c:v>0.35815688475895802</c:v>
                </c:pt>
                <c:pt idx="1712">
                  <c:v>1.05503613079204</c:v>
                </c:pt>
                <c:pt idx="1713">
                  <c:v>0.56986728998626801</c:v>
                </c:pt>
                <c:pt idx="1714">
                  <c:v>0.46154709048019898</c:v>
                </c:pt>
                <c:pt idx="1715">
                  <c:v>0.45691511172679999</c:v>
                </c:pt>
                <c:pt idx="1716">
                  <c:v>0.377757185508583</c:v>
                </c:pt>
                <c:pt idx="1717">
                  <c:v>0.41741124064657698</c:v>
                </c:pt>
                <c:pt idx="1718">
                  <c:v>0.74195967586327205</c:v>
                </c:pt>
                <c:pt idx="1719">
                  <c:v>0.48884386169810001</c:v>
                </c:pt>
                <c:pt idx="1720">
                  <c:v>0.39413385956578001</c:v>
                </c:pt>
                <c:pt idx="1721">
                  <c:v>0.67185348883193297</c:v>
                </c:pt>
                <c:pt idx="1722">
                  <c:v>0.36206855744418798</c:v>
                </c:pt>
                <c:pt idx="1723">
                  <c:v>0.64635832275574701</c:v>
                </c:pt>
                <c:pt idx="1724">
                  <c:v>0.404151853575757</c:v>
                </c:pt>
                <c:pt idx="1725">
                  <c:v>0.79998988396326998</c:v>
                </c:pt>
                <c:pt idx="1726">
                  <c:v>0.401702007654618</c:v>
                </c:pt>
                <c:pt idx="1727">
                  <c:v>0.47864001825957803</c:v>
                </c:pt>
                <c:pt idx="1728">
                  <c:v>0.28988644695454702</c:v>
                </c:pt>
                <c:pt idx="1729">
                  <c:v>0.37760833429646401</c:v>
                </c:pt>
                <c:pt idx="1730">
                  <c:v>0.52157026658130001</c:v>
                </c:pt>
                <c:pt idx="1731">
                  <c:v>0.28961948631846102</c:v>
                </c:pt>
                <c:pt idx="1732">
                  <c:v>0.32595175979330598</c:v>
                </c:pt>
                <c:pt idx="1733">
                  <c:v>0.42842631264139802</c:v>
                </c:pt>
                <c:pt idx="1734">
                  <c:v>0.46596857920156998</c:v>
                </c:pt>
                <c:pt idx="1735">
                  <c:v>0.40741103311879301</c:v>
                </c:pt>
                <c:pt idx="1736">
                  <c:v>0.39780994350394799</c:v>
                </c:pt>
                <c:pt idx="1737">
                  <c:v>0.417940642712605</c:v>
                </c:pt>
                <c:pt idx="1738">
                  <c:v>0.32864116779065</c:v>
                </c:pt>
                <c:pt idx="1739">
                  <c:v>0.32803344956402702</c:v>
                </c:pt>
                <c:pt idx="1740">
                  <c:v>0.59291316170887198</c:v>
                </c:pt>
                <c:pt idx="1741">
                  <c:v>0.65532623957120195</c:v>
                </c:pt>
                <c:pt idx="1742">
                  <c:v>0.56810041182785997</c:v>
                </c:pt>
                <c:pt idx="1743">
                  <c:v>0.39226149523259701</c:v>
                </c:pt>
                <c:pt idx="1744">
                  <c:v>0.44749834600046101</c:v>
                </c:pt>
                <c:pt idx="1745">
                  <c:v>0.31064632061733199</c:v>
                </c:pt>
                <c:pt idx="1746">
                  <c:v>0.78099422801193696</c:v>
                </c:pt>
                <c:pt idx="1747">
                  <c:v>0.53687028977536999</c:v>
                </c:pt>
                <c:pt idx="1748">
                  <c:v>0.40164324138990098</c:v>
                </c:pt>
                <c:pt idx="1749">
                  <c:v>0.47684630906199299</c:v>
                </c:pt>
                <c:pt idx="1750">
                  <c:v>0.27592265138904598</c:v>
                </c:pt>
                <c:pt idx="1751">
                  <c:v>0.68576880219831904</c:v>
                </c:pt>
                <c:pt idx="1752">
                  <c:v>0.83101523334146798</c:v>
                </c:pt>
                <c:pt idx="1753">
                  <c:v>1.01963739390203</c:v>
                </c:pt>
                <c:pt idx="1754">
                  <c:v>0.52431080577740297</c:v>
                </c:pt>
                <c:pt idx="1755">
                  <c:v>0.35554071727353198</c:v>
                </c:pt>
                <c:pt idx="1756">
                  <c:v>0.34946953672206899</c:v>
                </c:pt>
                <c:pt idx="1757">
                  <c:v>0.32731833268413002</c:v>
                </c:pt>
                <c:pt idx="1758">
                  <c:v>0.392278590415302</c:v>
                </c:pt>
                <c:pt idx="1759">
                  <c:v>0.41503986812131199</c:v>
                </c:pt>
                <c:pt idx="1760">
                  <c:v>0.33671716259200801</c:v>
                </c:pt>
                <c:pt idx="1761">
                  <c:v>0.38856897440639199</c:v>
                </c:pt>
                <c:pt idx="1762">
                  <c:v>0.356362493039938</c:v>
                </c:pt>
                <c:pt idx="1763">
                  <c:v>0.35991880836329598</c:v>
                </c:pt>
                <c:pt idx="1764">
                  <c:v>0.50734867866355005</c:v>
                </c:pt>
                <c:pt idx="1765">
                  <c:v>0.443379520741223</c:v>
                </c:pt>
                <c:pt idx="1766">
                  <c:v>0.56866217529152396</c:v>
                </c:pt>
                <c:pt idx="1767">
                  <c:v>0.31942137605142701</c:v>
                </c:pt>
                <c:pt idx="1768">
                  <c:v>0.55257582964004903</c:v>
                </c:pt>
                <c:pt idx="1769">
                  <c:v>0.63868157550351101</c:v>
                </c:pt>
                <c:pt idx="1770">
                  <c:v>0.347198654023118</c:v>
                </c:pt>
                <c:pt idx="1771">
                  <c:v>0.54272212736110703</c:v>
                </c:pt>
                <c:pt idx="1772">
                  <c:v>0.53615841019707799</c:v>
                </c:pt>
                <c:pt idx="1773">
                  <c:v>0.38872004144913702</c:v>
                </c:pt>
                <c:pt idx="1774">
                  <c:v>0.63412648746131495</c:v>
                </c:pt>
                <c:pt idx="1775">
                  <c:v>0.62695060402048197</c:v>
                </c:pt>
                <c:pt idx="1776">
                  <c:v>0.38675239896359997</c:v>
                </c:pt>
                <c:pt idx="1777">
                  <c:v>0.549882682616888</c:v>
                </c:pt>
                <c:pt idx="1778">
                  <c:v>0.51313921517360905</c:v>
                </c:pt>
                <c:pt idx="1779">
                  <c:v>0.29982667007685698</c:v>
                </c:pt>
                <c:pt idx="1780">
                  <c:v>0.36601467753616301</c:v>
                </c:pt>
                <c:pt idx="1781">
                  <c:v>0.30085463957231201</c:v>
                </c:pt>
                <c:pt idx="1782">
                  <c:v>0.58230108781437395</c:v>
                </c:pt>
                <c:pt idx="1783">
                  <c:v>0.51457266192772799</c:v>
                </c:pt>
                <c:pt idx="1784">
                  <c:v>0.38630205740964302</c:v>
                </c:pt>
                <c:pt idx="1785">
                  <c:v>0.50595300559151601</c:v>
                </c:pt>
                <c:pt idx="1786">
                  <c:v>0.31849930281262501</c:v>
                </c:pt>
                <c:pt idx="1787">
                  <c:v>0.33824904531877298</c:v>
                </c:pt>
                <c:pt idx="1788">
                  <c:v>0.91678129076632997</c:v>
                </c:pt>
                <c:pt idx="1789">
                  <c:v>0.340155641577087</c:v>
                </c:pt>
                <c:pt idx="1790">
                  <c:v>0.66911921245920203</c:v>
                </c:pt>
                <c:pt idx="1791">
                  <c:v>0.35120264219872999</c:v>
                </c:pt>
                <c:pt idx="1792">
                  <c:v>0.48796550894292701</c:v>
                </c:pt>
                <c:pt idx="1793">
                  <c:v>0.41413407671662</c:v>
                </c:pt>
                <c:pt idx="1794">
                  <c:v>0.334108757006843</c:v>
                </c:pt>
                <c:pt idx="1795">
                  <c:v>0.86238581778823897</c:v>
                </c:pt>
                <c:pt idx="1796">
                  <c:v>0.45757838118260902</c:v>
                </c:pt>
                <c:pt idx="1797">
                  <c:v>0.54438359450797602</c:v>
                </c:pt>
                <c:pt idx="1798">
                  <c:v>0.65409610040060095</c:v>
                </c:pt>
                <c:pt idx="1799">
                  <c:v>0.33690516680121901</c:v>
                </c:pt>
                <c:pt idx="1800">
                  <c:v>0.50919504385496706</c:v>
                </c:pt>
                <c:pt idx="1801">
                  <c:v>0.61443109377359395</c:v>
                </c:pt>
                <c:pt idx="1802">
                  <c:v>0.23992792545141101</c:v>
                </c:pt>
                <c:pt idx="1803">
                  <c:v>0.36259439395156701</c:v>
                </c:pt>
                <c:pt idx="1804">
                  <c:v>0.317737719399245</c:v>
                </c:pt>
                <c:pt idx="1805">
                  <c:v>0.74784565985760998</c:v>
                </c:pt>
                <c:pt idx="1806">
                  <c:v>0.620634383778637</c:v>
                </c:pt>
                <c:pt idx="1807">
                  <c:v>0.43572414609124599</c:v>
                </c:pt>
                <c:pt idx="1808">
                  <c:v>0.39361457834487901</c:v>
                </c:pt>
                <c:pt idx="1809">
                  <c:v>1.0520828670119999</c:v>
                </c:pt>
                <c:pt idx="1810">
                  <c:v>0.37926196192034101</c:v>
                </c:pt>
                <c:pt idx="1811">
                  <c:v>0.138815133581806</c:v>
                </c:pt>
                <c:pt idx="1812">
                  <c:v>0.51155121711048301</c:v>
                </c:pt>
                <c:pt idx="1813">
                  <c:v>4.8737668988254497E-2</c:v>
                </c:pt>
                <c:pt idx="1814">
                  <c:v>0.46014400383272303</c:v>
                </c:pt>
                <c:pt idx="1815">
                  <c:v>0.514564660696606</c:v>
                </c:pt>
                <c:pt idx="1816">
                  <c:v>0.65317365846332498</c:v>
                </c:pt>
                <c:pt idx="1817">
                  <c:v>0.41057223337972998</c:v>
                </c:pt>
                <c:pt idx="1818">
                  <c:v>0.42697533459767301</c:v>
                </c:pt>
                <c:pt idx="1819">
                  <c:v>0.58530855247272395</c:v>
                </c:pt>
                <c:pt idx="1820">
                  <c:v>0.20143780569502301</c:v>
                </c:pt>
                <c:pt idx="1821">
                  <c:v>0.903002577099842</c:v>
                </c:pt>
                <c:pt idx="1822">
                  <c:v>0.35100102421824397</c:v>
                </c:pt>
                <c:pt idx="1823">
                  <c:v>0.49377247641931399</c:v>
                </c:pt>
                <c:pt idx="1824">
                  <c:v>0.273767877822223</c:v>
                </c:pt>
                <c:pt idx="1825">
                  <c:v>0.265180638634263</c:v>
                </c:pt>
                <c:pt idx="1826">
                  <c:v>9.2267450361994005E-2</c:v>
                </c:pt>
                <c:pt idx="1827">
                  <c:v>0.32895604939572298</c:v>
                </c:pt>
                <c:pt idx="1828">
                  <c:v>0.64894154197199605</c:v>
                </c:pt>
                <c:pt idx="1829">
                  <c:v>0.44763298682407399</c:v>
                </c:pt>
                <c:pt idx="1830">
                  <c:v>0.318467181028038</c:v>
                </c:pt>
                <c:pt idx="1831">
                  <c:v>1.26718582711869</c:v>
                </c:pt>
                <c:pt idx="1832">
                  <c:v>0.12179572543851901</c:v>
                </c:pt>
                <c:pt idx="1833">
                  <c:v>0.124987128534533</c:v>
                </c:pt>
                <c:pt idx="1834">
                  <c:v>0.16071398970942399</c:v>
                </c:pt>
                <c:pt idx="1835">
                  <c:v>1.2968916504654591</c:v>
                </c:pt>
                <c:pt idx="1836">
                  <c:v>0.653547888814209</c:v>
                </c:pt>
                <c:pt idx="1837">
                  <c:v>0.32817511576000202</c:v>
                </c:pt>
                <c:pt idx="1838">
                  <c:v>0.18940435884307399</c:v>
                </c:pt>
                <c:pt idx="1839">
                  <c:v>0.42681569385450602</c:v>
                </c:pt>
                <c:pt idx="1840">
                  <c:v>0.24521670860772901</c:v>
                </c:pt>
                <c:pt idx="1841">
                  <c:v>0.27905723500927798</c:v>
                </c:pt>
                <c:pt idx="1842">
                  <c:v>0.22010621432215099</c:v>
                </c:pt>
                <c:pt idx="1843">
                  <c:v>0.74297700802290201</c:v>
                </c:pt>
                <c:pt idx="1844">
                  <c:v>0.36966064088565997</c:v>
                </c:pt>
                <c:pt idx="1845">
                  <c:v>0.63655590626382696</c:v>
                </c:pt>
                <c:pt idx="1846">
                  <c:v>1.3952206268013301</c:v>
                </c:pt>
                <c:pt idx="1847">
                  <c:v>0.49992597581178899</c:v>
                </c:pt>
                <c:pt idx="1848">
                  <c:v>1.22856634279334</c:v>
                </c:pt>
                <c:pt idx="1849">
                  <c:v>0.37028468736655001</c:v>
                </c:pt>
                <c:pt idx="1850">
                  <c:v>0.82372873785830603</c:v>
                </c:pt>
                <c:pt idx="1851">
                  <c:v>0.63166855283805501</c:v>
                </c:pt>
                <c:pt idx="1852">
                  <c:v>0.33979691266664802</c:v>
                </c:pt>
                <c:pt idx="1853">
                  <c:v>0.11562689988211999</c:v>
                </c:pt>
                <c:pt idx="1854">
                  <c:v>0.52037944105602296</c:v>
                </c:pt>
                <c:pt idx="1855">
                  <c:v>0.34879726184121501</c:v>
                </c:pt>
                <c:pt idx="1856">
                  <c:v>9.5544384939459201E-2</c:v>
                </c:pt>
                <c:pt idx="1857">
                  <c:v>5.4712048468615299E-2</c:v>
                </c:pt>
                <c:pt idx="1858">
                  <c:v>8.9067905302014305E-2</c:v>
                </c:pt>
                <c:pt idx="1859">
                  <c:v>0.96331828753683801</c:v>
                </c:pt>
                <c:pt idx="1860">
                  <c:v>0.11284532308353799</c:v>
                </c:pt>
                <c:pt idx="1861">
                  <c:v>0.38782699590544001</c:v>
                </c:pt>
                <c:pt idx="1862">
                  <c:v>0.32632547517641097</c:v>
                </c:pt>
                <c:pt idx="1863">
                  <c:v>0.45119446797704499</c:v>
                </c:pt>
                <c:pt idx="1864">
                  <c:v>0.45062424395945899</c:v>
                </c:pt>
                <c:pt idx="1865">
                  <c:v>0.60738938825931899</c:v>
                </c:pt>
                <c:pt idx="1866">
                  <c:v>0.18316539125819001</c:v>
                </c:pt>
                <c:pt idx="1867">
                  <c:v>0.33692230768889397</c:v>
                </c:pt>
                <c:pt idx="1868">
                  <c:v>0.200954361342397</c:v>
                </c:pt>
                <c:pt idx="1869">
                  <c:v>0.66831260707310503</c:v>
                </c:pt>
                <c:pt idx="1870">
                  <c:v>1.2848986313666699</c:v>
                </c:pt>
                <c:pt idx="1871">
                  <c:v>0.148097157627609</c:v>
                </c:pt>
                <c:pt idx="1872">
                  <c:v>1.34212734854783</c:v>
                </c:pt>
                <c:pt idx="1873">
                  <c:v>0.14773771927093399</c:v>
                </c:pt>
                <c:pt idx="1874">
                  <c:v>0.55125491387699299</c:v>
                </c:pt>
                <c:pt idx="1875">
                  <c:v>0.55971576431228398</c:v>
                </c:pt>
                <c:pt idx="1876">
                  <c:v>0.126051057081391</c:v>
                </c:pt>
                <c:pt idx="1877">
                  <c:v>0.37263075142783603</c:v>
                </c:pt>
                <c:pt idx="1878">
                  <c:v>0.26781193834167699</c:v>
                </c:pt>
                <c:pt idx="1879">
                  <c:v>0.30528981588595899</c:v>
                </c:pt>
                <c:pt idx="1880">
                  <c:v>1.24823198413591</c:v>
                </c:pt>
                <c:pt idx="1881">
                  <c:v>0.30362266396041798</c:v>
                </c:pt>
                <c:pt idx="1882">
                  <c:v>0.35075874858309802</c:v>
                </c:pt>
                <c:pt idx="1883">
                  <c:v>9.8706063393600704E-2</c:v>
                </c:pt>
                <c:pt idx="1884">
                  <c:v>0.15864170320471499</c:v>
                </c:pt>
                <c:pt idx="1885">
                  <c:v>0.487405388338014</c:v>
                </c:pt>
                <c:pt idx="1886">
                  <c:v>0.48432518629722399</c:v>
                </c:pt>
                <c:pt idx="1887">
                  <c:v>5.9694224938299303E-2</c:v>
                </c:pt>
                <c:pt idx="1888">
                  <c:v>0.223009153481942</c:v>
                </c:pt>
                <c:pt idx="1889">
                  <c:v>0.414507214301511</c:v>
                </c:pt>
                <c:pt idx="1890">
                  <c:v>0.130969196260107</c:v>
                </c:pt>
                <c:pt idx="1891">
                  <c:v>0.29164643968007298</c:v>
                </c:pt>
                <c:pt idx="1892">
                  <c:v>0.19853285742087101</c:v>
                </c:pt>
                <c:pt idx="1893">
                  <c:v>0.101308470161284</c:v>
                </c:pt>
                <c:pt idx="1894">
                  <c:v>0.40127730456320299</c:v>
                </c:pt>
                <c:pt idx="1895">
                  <c:v>0.69513094547190002</c:v>
                </c:pt>
                <c:pt idx="1896">
                  <c:v>0.78035682694975295</c:v>
                </c:pt>
                <c:pt idx="1897">
                  <c:v>0.30398499283237901</c:v>
                </c:pt>
                <c:pt idx="1898">
                  <c:v>0.12728734387489701</c:v>
                </c:pt>
                <c:pt idx="1899">
                  <c:v>0.37074099340997102</c:v>
                </c:pt>
                <c:pt idx="1900">
                  <c:v>6.3876903701273996E-2</c:v>
                </c:pt>
                <c:pt idx="1901">
                  <c:v>0.42539450002246698</c:v>
                </c:pt>
                <c:pt idx="1902">
                  <c:v>0.62981702811896201</c:v>
                </c:pt>
                <c:pt idx="1903">
                  <c:v>0.64711293716520601</c:v>
                </c:pt>
                <c:pt idx="1904">
                  <c:v>0.182210367305294</c:v>
                </c:pt>
                <c:pt idx="1905">
                  <c:v>1.583729613909669</c:v>
                </c:pt>
                <c:pt idx="1906">
                  <c:v>0.93352557035290795</c:v>
                </c:pt>
                <c:pt idx="1907">
                  <c:v>0.26899270173495898</c:v>
                </c:pt>
                <c:pt idx="1908">
                  <c:v>0.26811596898664503</c:v>
                </c:pt>
                <c:pt idx="1909">
                  <c:v>0.36814308527842798</c:v>
                </c:pt>
                <c:pt idx="1910">
                  <c:v>0.14188983313269601</c:v>
                </c:pt>
                <c:pt idx="1911">
                  <c:v>0.50161846829294199</c:v>
                </c:pt>
                <c:pt idx="1912">
                  <c:v>0.154645135929009</c:v>
                </c:pt>
                <c:pt idx="1913">
                  <c:v>1.4475550663577399</c:v>
                </c:pt>
                <c:pt idx="1914">
                  <c:v>0.53139664612557003</c:v>
                </c:pt>
                <c:pt idx="1915">
                  <c:v>0.190321468751323</c:v>
                </c:pt>
                <c:pt idx="1916">
                  <c:v>0.32358696662754399</c:v>
                </c:pt>
                <c:pt idx="1917">
                  <c:v>0.21719935974864599</c:v>
                </c:pt>
                <c:pt idx="1918">
                  <c:v>0.26001024627882802</c:v>
                </c:pt>
                <c:pt idx="1919">
                  <c:v>0.57881271473557505</c:v>
                </c:pt>
                <c:pt idx="1920">
                  <c:v>0.53052211695645102</c:v>
                </c:pt>
                <c:pt idx="1921">
                  <c:v>0.17886022528123899</c:v>
                </c:pt>
                <c:pt idx="1922">
                  <c:v>0.92711646684122795</c:v>
                </c:pt>
                <c:pt idx="1923">
                  <c:v>0.104989153329267</c:v>
                </c:pt>
                <c:pt idx="1924">
                  <c:v>0.63951994947305502</c:v>
                </c:pt>
                <c:pt idx="1925">
                  <c:v>0.251162094522907</c:v>
                </c:pt>
                <c:pt idx="1926">
                  <c:v>1.07645743729143</c:v>
                </c:pt>
                <c:pt idx="1927">
                  <c:v>0.38991233072807302</c:v>
                </c:pt>
                <c:pt idx="1928">
                  <c:v>0.50259405041849603</c:v>
                </c:pt>
                <c:pt idx="1929">
                  <c:v>6.6434606938227003E-2</c:v>
                </c:pt>
                <c:pt idx="1930">
                  <c:v>0.20228045835278199</c:v>
                </c:pt>
                <c:pt idx="1931">
                  <c:v>0.355689620710816</c:v>
                </c:pt>
                <c:pt idx="1932">
                  <c:v>5.1599596299001897E-2</c:v>
                </c:pt>
                <c:pt idx="1933">
                  <c:v>0.129821896799868</c:v>
                </c:pt>
                <c:pt idx="1934">
                  <c:v>0.27699361993821398</c:v>
                </c:pt>
                <c:pt idx="1935">
                  <c:v>0.19675432552294</c:v>
                </c:pt>
                <c:pt idx="1936">
                  <c:v>0.17968098127447901</c:v>
                </c:pt>
                <c:pt idx="1937">
                  <c:v>0.229274802532936</c:v>
                </c:pt>
                <c:pt idx="1938">
                  <c:v>0.184978226218771</c:v>
                </c:pt>
                <c:pt idx="1939">
                  <c:v>7.7414691421035603E-2</c:v>
                </c:pt>
                <c:pt idx="1940">
                  <c:v>5.6224127813274502E-2</c:v>
                </c:pt>
                <c:pt idx="1941">
                  <c:v>0.57952253934870401</c:v>
                </c:pt>
                <c:pt idx="1942">
                  <c:v>0.81191926263112602</c:v>
                </c:pt>
                <c:pt idx="1943">
                  <c:v>0.59865029844672102</c:v>
                </c:pt>
                <c:pt idx="1944">
                  <c:v>0.17423852159439501</c:v>
                </c:pt>
                <c:pt idx="1945">
                  <c:v>0.26894406883109301</c:v>
                </c:pt>
                <c:pt idx="1946">
                  <c:v>8.3582637438495797E-2</c:v>
                </c:pt>
                <c:pt idx="1947">
                  <c:v>0.76621478047283997</c:v>
                </c:pt>
                <c:pt idx="1948">
                  <c:v>0.44785187272666099</c:v>
                </c:pt>
                <c:pt idx="1949">
                  <c:v>0.25467636794158799</c:v>
                </c:pt>
                <c:pt idx="1950">
                  <c:v>0.30669182711231102</c:v>
                </c:pt>
                <c:pt idx="1951">
                  <c:v>2.0878925868995798E-2</c:v>
                </c:pt>
                <c:pt idx="1952">
                  <c:v>0.63847203604896197</c:v>
                </c:pt>
                <c:pt idx="1953">
                  <c:v>0.93259357521091801</c:v>
                </c:pt>
                <c:pt idx="1954">
                  <c:v>1.0353996925073841</c:v>
                </c:pt>
                <c:pt idx="1955">
                  <c:v>0.287172342652257</c:v>
                </c:pt>
                <c:pt idx="1956">
                  <c:v>0.12769516308466</c:v>
                </c:pt>
                <c:pt idx="1957">
                  <c:v>0.139123265365656</c:v>
                </c:pt>
                <c:pt idx="1958">
                  <c:v>9.9536031706538797E-2</c:v>
                </c:pt>
                <c:pt idx="1959">
                  <c:v>0.26141156586890402</c:v>
                </c:pt>
                <c:pt idx="1960">
                  <c:v>0.14217693873984499</c:v>
                </c:pt>
                <c:pt idx="1961">
                  <c:v>0.13137316949507999</c:v>
                </c:pt>
                <c:pt idx="1962">
                  <c:v>0.197401341233853</c:v>
                </c:pt>
                <c:pt idx="1963">
                  <c:v>0.121103566434989</c:v>
                </c:pt>
                <c:pt idx="1964">
                  <c:v>0.275655096695958</c:v>
                </c:pt>
                <c:pt idx="1965">
                  <c:v>0.58667860831681196</c:v>
                </c:pt>
                <c:pt idx="1966">
                  <c:v>0.42973948894152197</c:v>
                </c:pt>
                <c:pt idx="1967">
                  <c:v>0.482171783083019</c:v>
                </c:pt>
                <c:pt idx="1968">
                  <c:v>7.3853818762620302E-2</c:v>
                </c:pt>
                <c:pt idx="1969">
                  <c:v>0.50971758892258601</c:v>
                </c:pt>
                <c:pt idx="1970">
                  <c:v>1.1290390542022599</c:v>
                </c:pt>
                <c:pt idx="1971">
                  <c:v>8.5481891927944004E-2</c:v>
                </c:pt>
                <c:pt idx="1972">
                  <c:v>0.56063331007291395</c:v>
                </c:pt>
                <c:pt idx="1973">
                  <c:v>0.51254898899311496</c:v>
                </c:pt>
                <c:pt idx="1974">
                  <c:v>0.375671499670718</c:v>
                </c:pt>
                <c:pt idx="1975">
                  <c:v>0.36757775078798599</c:v>
                </c:pt>
                <c:pt idx="1976">
                  <c:v>0.74608030591237995</c:v>
                </c:pt>
                <c:pt idx="1977">
                  <c:v>0.39007261940555699</c:v>
                </c:pt>
                <c:pt idx="1978">
                  <c:v>0.297526431111648</c:v>
                </c:pt>
                <c:pt idx="1979">
                  <c:v>0.81286221543793402</c:v>
                </c:pt>
                <c:pt idx="1980">
                  <c:v>8.1568203327923597E-2</c:v>
                </c:pt>
                <c:pt idx="1981">
                  <c:v>0.15922701449801799</c:v>
                </c:pt>
                <c:pt idx="1982">
                  <c:v>6.0092493751814899E-2</c:v>
                </c:pt>
                <c:pt idx="1983">
                  <c:v>0.62622571569173802</c:v>
                </c:pt>
                <c:pt idx="1984">
                  <c:v>0.433825572853207</c:v>
                </c:pt>
                <c:pt idx="1985">
                  <c:v>0.27496940732883601</c:v>
                </c:pt>
                <c:pt idx="1986">
                  <c:v>0.37976231390763598</c:v>
                </c:pt>
                <c:pt idx="1987">
                  <c:v>0.13370283008193101</c:v>
                </c:pt>
                <c:pt idx="1988">
                  <c:v>0.113528085664796</c:v>
                </c:pt>
                <c:pt idx="1989">
                  <c:v>1.58459562473883</c:v>
                </c:pt>
                <c:pt idx="1990">
                  <c:v>0.17931812196525601</c:v>
                </c:pt>
                <c:pt idx="1991">
                  <c:v>0.39634648050445698</c:v>
                </c:pt>
                <c:pt idx="1992">
                  <c:v>0.21635216663781501</c:v>
                </c:pt>
                <c:pt idx="1993">
                  <c:v>0.35064475345831603</c:v>
                </c:pt>
                <c:pt idx="1994">
                  <c:v>0.30909975547188701</c:v>
                </c:pt>
                <c:pt idx="1995">
                  <c:v>0.15150448444223499</c:v>
                </c:pt>
                <c:pt idx="1996">
                  <c:v>0.54352868508062502</c:v>
                </c:pt>
                <c:pt idx="1997">
                  <c:v>0.435060599566092</c:v>
                </c:pt>
                <c:pt idx="1998">
                  <c:v>0.39371116115223398</c:v>
                </c:pt>
                <c:pt idx="1999">
                  <c:v>0.91719230137030905</c:v>
                </c:pt>
                <c:pt idx="2000">
                  <c:v>0.14915981739666301</c:v>
                </c:pt>
                <c:pt idx="2001">
                  <c:v>0.44188028868754797</c:v>
                </c:pt>
                <c:pt idx="2002">
                  <c:v>0.98317656900952</c:v>
                </c:pt>
                <c:pt idx="2003">
                  <c:v>2.1693055162832198E-2</c:v>
                </c:pt>
                <c:pt idx="2004">
                  <c:v>0.14638344435483999</c:v>
                </c:pt>
                <c:pt idx="2005">
                  <c:v>0.126563029844628</c:v>
                </c:pt>
                <c:pt idx="2006">
                  <c:v>1.12205961113514</c:v>
                </c:pt>
                <c:pt idx="2007">
                  <c:v>0.59352078898013905</c:v>
                </c:pt>
                <c:pt idx="2008">
                  <c:v>0.294707927533292</c:v>
                </c:pt>
                <c:pt idx="2009">
                  <c:v>0.24925629260951601</c:v>
                </c:pt>
                <c:pt idx="2010">
                  <c:v>0.78013778603678496</c:v>
                </c:pt>
                <c:pt idx="2011">
                  <c:v>0.31686875518595697</c:v>
                </c:pt>
                <c:pt idx="2012">
                  <c:v>0.202656196247195</c:v>
                </c:pt>
                <c:pt idx="2013">
                  <c:v>0.25544066251423803</c:v>
                </c:pt>
                <c:pt idx="2014">
                  <c:v>0.14992641366605899</c:v>
                </c:pt>
                <c:pt idx="2015">
                  <c:v>0.32777379412671898</c:v>
                </c:pt>
                <c:pt idx="2016">
                  <c:v>0.36008674592700102</c:v>
                </c:pt>
                <c:pt idx="2017">
                  <c:v>0.680271648187591</c:v>
                </c:pt>
                <c:pt idx="2018">
                  <c:v>0.41261022880034898</c:v>
                </c:pt>
                <c:pt idx="2019">
                  <c:v>0.32214134946866801</c:v>
                </c:pt>
                <c:pt idx="2020">
                  <c:v>0.60861026362475301</c:v>
                </c:pt>
                <c:pt idx="2021">
                  <c:v>0.17950668986549001</c:v>
                </c:pt>
                <c:pt idx="2022">
                  <c:v>0.70149498974945801</c:v>
                </c:pt>
                <c:pt idx="2023">
                  <c:v>0.312929608621271</c:v>
                </c:pt>
                <c:pt idx="2024">
                  <c:v>0.39050772729311301</c:v>
                </c:pt>
                <c:pt idx="2025">
                  <c:v>0.234175374637932</c:v>
                </c:pt>
                <c:pt idx="2026">
                  <c:v>0.26188238811080999</c:v>
                </c:pt>
                <c:pt idx="2027">
                  <c:v>0.12537781532523401</c:v>
                </c:pt>
                <c:pt idx="2028">
                  <c:v>0.40076841788811501</c:v>
                </c:pt>
                <c:pt idx="2029">
                  <c:v>0.34048177815686598</c:v>
                </c:pt>
                <c:pt idx="2030">
                  <c:v>0.30150251034191999</c:v>
                </c:pt>
                <c:pt idx="2031">
                  <c:v>0.21384639177683001</c:v>
                </c:pt>
                <c:pt idx="2032">
                  <c:v>1.15834488514748</c:v>
                </c:pt>
                <c:pt idx="2033">
                  <c:v>0.135582027441362</c:v>
                </c:pt>
                <c:pt idx="2034">
                  <c:v>0.19494152015604099</c:v>
                </c:pt>
                <c:pt idx="2035">
                  <c:v>0.18669204592424199</c:v>
                </c:pt>
                <c:pt idx="2036">
                  <c:v>0.761240496583244</c:v>
                </c:pt>
                <c:pt idx="2037">
                  <c:v>0.49538119205155401</c:v>
                </c:pt>
                <c:pt idx="2038">
                  <c:v>0.24989283942468199</c:v>
                </c:pt>
                <c:pt idx="2039">
                  <c:v>0.217073580592483</c:v>
                </c:pt>
                <c:pt idx="2040">
                  <c:v>0.45364200949563699</c:v>
                </c:pt>
                <c:pt idx="2041">
                  <c:v>0.203869184712686</c:v>
                </c:pt>
                <c:pt idx="2042">
                  <c:v>0.18240804034121899</c:v>
                </c:pt>
                <c:pt idx="2043">
                  <c:v>0.22196630818840099</c:v>
                </c:pt>
                <c:pt idx="2044">
                  <c:v>0.47358359484828899</c:v>
                </c:pt>
                <c:pt idx="2045">
                  <c:v>0.35309926804592601</c:v>
                </c:pt>
                <c:pt idx="2046">
                  <c:v>0.63859444492288997</c:v>
                </c:pt>
                <c:pt idx="2047">
                  <c:v>0.60893577371674201</c:v>
                </c:pt>
                <c:pt idx="2048">
                  <c:v>0.28205041143488901</c:v>
                </c:pt>
                <c:pt idx="2049">
                  <c:v>0.93538845351181898</c:v>
                </c:pt>
                <c:pt idx="2050">
                  <c:v>0.261416125401224</c:v>
                </c:pt>
                <c:pt idx="2051">
                  <c:v>0.40826568493544302</c:v>
                </c:pt>
                <c:pt idx="2052">
                  <c:v>0.382134160792446</c:v>
                </c:pt>
                <c:pt idx="2053">
                  <c:v>0.31681426332559198</c:v>
                </c:pt>
                <c:pt idx="2054">
                  <c:v>0.109584593185606</c:v>
                </c:pt>
                <c:pt idx="2055">
                  <c:v>0.52352421095064305</c:v>
                </c:pt>
                <c:pt idx="2056">
                  <c:v>0.32548823842539398</c:v>
                </c:pt>
                <c:pt idx="2057">
                  <c:v>0.12830960644367201</c:v>
                </c:pt>
                <c:pt idx="2058">
                  <c:v>6.9400380158105499E-2</c:v>
                </c:pt>
                <c:pt idx="2059">
                  <c:v>0.11039444774978199</c:v>
                </c:pt>
                <c:pt idx="2060">
                  <c:v>0.98028555932546302</c:v>
                </c:pt>
                <c:pt idx="2061">
                  <c:v>0.13920219220149499</c:v>
                </c:pt>
                <c:pt idx="2062">
                  <c:v>0.37091529820107799</c:v>
                </c:pt>
                <c:pt idx="2063">
                  <c:v>0.407719627294436</c:v>
                </c:pt>
                <c:pt idx="2064">
                  <c:v>0.35842516371428601</c:v>
                </c:pt>
                <c:pt idx="2065">
                  <c:v>0.489192787005647</c:v>
                </c:pt>
                <c:pt idx="2066">
                  <c:v>0.37543939788265601</c:v>
                </c:pt>
                <c:pt idx="2067">
                  <c:v>0.22082405829069399</c:v>
                </c:pt>
                <c:pt idx="2068">
                  <c:v>0.22360213445611801</c:v>
                </c:pt>
                <c:pt idx="2069">
                  <c:v>0.20993926150922601</c:v>
                </c:pt>
                <c:pt idx="2070">
                  <c:v>0.22874453924688301</c:v>
                </c:pt>
                <c:pt idx="2071">
                  <c:v>0.934481243721207</c:v>
                </c:pt>
                <c:pt idx="2072">
                  <c:v>0.18985696032140201</c:v>
                </c:pt>
                <c:pt idx="2073">
                  <c:v>0.53293565523552999</c:v>
                </c:pt>
                <c:pt idx="2074">
                  <c:v>0.15960872206933399</c:v>
                </c:pt>
                <c:pt idx="2075">
                  <c:v>0.46553921952208299</c:v>
                </c:pt>
                <c:pt idx="2076">
                  <c:v>0.47475418659395202</c:v>
                </c:pt>
                <c:pt idx="2077">
                  <c:v>0.180117190041331</c:v>
                </c:pt>
                <c:pt idx="2078">
                  <c:v>0.34311949668166197</c:v>
                </c:pt>
                <c:pt idx="2079">
                  <c:v>0.19064664707412701</c:v>
                </c:pt>
                <c:pt idx="2080">
                  <c:v>0.319387292968494</c:v>
                </c:pt>
                <c:pt idx="2081">
                  <c:v>0.90222420792687097</c:v>
                </c:pt>
                <c:pt idx="2082">
                  <c:v>0.209996461513972</c:v>
                </c:pt>
                <c:pt idx="2083">
                  <c:v>0.222363404526676</c:v>
                </c:pt>
                <c:pt idx="2084">
                  <c:v>0.108507481161897</c:v>
                </c:pt>
                <c:pt idx="2085">
                  <c:v>0.15152844010156399</c:v>
                </c:pt>
                <c:pt idx="2086">
                  <c:v>0.28649394797883598</c:v>
                </c:pt>
                <c:pt idx="2087">
                  <c:v>0.31609565150868402</c:v>
                </c:pt>
                <c:pt idx="2088">
                  <c:v>6.60412538775937E-2</c:v>
                </c:pt>
                <c:pt idx="2089">
                  <c:v>0.23168258605661499</c:v>
                </c:pt>
                <c:pt idx="2090">
                  <c:v>0.39154871679259301</c:v>
                </c:pt>
                <c:pt idx="2091">
                  <c:v>0.15559400832741699</c:v>
                </c:pt>
                <c:pt idx="2092">
                  <c:v>0.27203427419828802</c:v>
                </c:pt>
                <c:pt idx="2093">
                  <c:v>0.23014154011006399</c:v>
                </c:pt>
                <c:pt idx="2094">
                  <c:v>8.71416421683993E-2</c:v>
                </c:pt>
                <c:pt idx="2095">
                  <c:v>0.42033192516850398</c:v>
                </c:pt>
                <c:pt idx="2096">
                  <c:v>0.36341642392278201</c:v>
                </c:pt>
                <c:pt idx="2097">
                  <c:v>0.63373481987443203</c:v>
                </c:pt>
                <c:pt idx="2098">
                  <c:v>0.28736606265193998</c:v>
                </c:pt>
                <c:pt idx="2099">
                  <c:v>0.17461969586575801</c:v>
                </c:pt>
                <c:pt idx="2100">
                  <c:v>0.303755355771411</c:v>
                </c:pt>
                <c:pt idx="2101">
                  <c:v>9.4575802820552599E-2</c:v>
                </c:pt>
                <c:pt idx="2102">
                  <c:v>0.45834762654925498</c:v>
                </c:pt>
                <c:pt idx="2103">
                  <c:v>0.53468467543678599</c:v>
                </c:pt>
                <c:pt idx="2104">
                  <c:v>0.52481748363827296</c:v>
                </c:pt>
                <c:pt idx="2105">
                  <c:v>0.20363350962483701</c:v>
                </c:pt>
                <c:pt idx="2106">
                  <c:v>0.52142539136632005</c:v>
                </c:pt>
                <c:pt idx="2107">
                  <c:v>0.83013849162908604</c:v>
                </c:pt>
                <c:pt idx="2108">
                  <c:v>0.35356703940997403</c:v>
                </c:pt>
                <c:pt idx="2109">
                  <c:v>0.23507338446900999</c:v>
                </c:pt>
                <c:pt idx="2110">
                  <c:v>0.24678330284091601</c:v>
                </c:pt>
                <c:pt idx="2111">
                  <c:v>0.100188518668725</c:v>
                </c:pt>
                <c:pt idx="2112">
                  <c:v>0.27147251539929701</c:v>
                </c:pt>
                <c:pt idx="2113">
                  <c:v>0.14528839733694801</c:v>
                </c:pt>
                <c:pt idx="2114">
                  <c:v>1.07257465612866</c:v>
                </c:pt>
                <c:pt idx="2115">
                  <c:v>0.32742077625154398</c:v>
                </c:pt>
                <c:pt idx="2116">
                  <c:v>0.20430645259897301</c:v>
                </c:pt>
                <c:pt idx="2117">
                  <c:v>0.23795139629263901</c:v>
                </c:pt>
                <c:pt idx="2118">
                  <c:v>0.15949986415348</c:v>
                </c:pt>
                <c:pt idx="2119">
                  <c:v>0.17957392727824401</c:v>
                </c:pt>
                <c:pt idx="2120">
                  <c:v>0.51892463954943802</c:v>
                </c:pt>
                <c:pt idx="2121">
                  <c:v>0.31415181331305297</c:v>
                </c:pt>
                <c:pt idx="2122">
                  <c:v>0.199450874354207</c:v>
                </c:pt>
                <c:pt idx="2123">
                  <c:v>0.43997803159571802</c:v>
                </c:pt>
                <c:pt idx="2124">
                  <c:v>0.143961042839792</c:v>
                </c:pt>
                <c:pt idx="2125">
                  <c:v>0.44559160520192997</c:v>
                </c:pt>
                <c:pt idx="2126">
                  <c:v>0.19568574092654101</c:v>
                </c:pt>
                <c:pt idx="2127">
                  <c:v>0.79010857647708299</c:v>
                </c:pt>
                <c:pt idx="2128">
                  <c:v>0.177888492686717</c:v>
                </c:pt>
                <c:pt idx="2129">
                  <c:v>0.26791171297382199</c:v>
                </c:pt>
                <c:pt idx="2130">
                  <c:v>7.0371627886937696E-2</c:v>
                </c:pt>
                <c:pt idx="2131">
                  <c:v>0.18296031347861</c:v>
                </c:pt>
                <c:pt idx="2132">
                  <c:v>0.27415085891855201</c:v>
                </c:pt>
                <c:pt idx="2133">
                  <c:v>8.9442991569350594E-2</c:v>
                </c:pt>
                <c:pt idx="2134">
                  <c:v>0.118829362527811</c:v>
                </c:pt>
                <c:pt idx="2135">
                  <c:v>0.19795497922028599</c:v>
                </c:pt>
                <c:pt idx="2136">
                  <c:v>0.22477720943399701</c:v>
                </c:pt>
                <c:pt idx="2137">
                  <c:v>0.176082254011209</c:v>
                </c:pt>
                <c:pt idx="2138">
                  <c:v>0.20144367645723801</c:v>
                </c:pt>
                <c:pt idx="2139">
                  <c:v>0.19172711566769199</c:v>
                </c:pt>
                <c:pt idx="2140">
                  <c:v>9.2105325838498703E-2</c:v>
                </c:pt>
                <c:pt idx="2141">
                  <c:v>8.3886081513602703E-2</c:v>
                </c:pt>
                <c:pt idx="2142">
                  <c:v>0.348050750584389</c:v>
                </c:pt>
                <c:pt idx="2143">
                  <c:v>0.42057965933468</c:v>
                </c:pt>
                <c:pt idx="2144">
                  <c:v>0.33213803124426899</c:v>
                </c:pt>
                <c:pt idx="2145">
                  <c:v>0.178751828777198</c:v>
                </c:pt>
                <c:pt idx="2146">
                  <c:v>0.21158963557176999</c:v>
                </c:pt>
                <c:pt idx="2147">
                  <c:v>7.9499697672821307E-2</c:v>
                </c:pt>
                <c:pt idx="2148">
                  <c:v>0.51780185340409501</c:v>
                </c:pt>
                <c:pt idx="2149">
                  <c:v>0.40319601123287502</c:v>
                </c:pt>
                <c:pt idx="2150">
                  <c:v>0.16983961216437499</c:v>
                </c:pt>
                <c:pt idx="2151">
                  <c:v>0.23501819618620801</c:v>
                </c:pt>
                <c:pt idx="2152">
                  <c:v>8.0872753478332504E-2</c:v>
                </c:pt>
                <c:pt idx="2153">
                  <c:v>0.44235978142615601</c:v>
                </c:pt>
                <c:pt idx="2154">
                  <c:v>0.72930316434245301</c:v>
                </c:pt>
                <c:pt idx="2155">
                  <c:v>0.83978726147361105</c:v>
                </c:pt>
                <c:pt idx="2156">
                  <c:v>0.304209325091303</c:v>
                </c:pt>
                <c:pt idx="2157">
                  <c:v>0.120838836731403</c:v>
                </c:pt>
                <c:pt idx="2158">
                  <c:v>0.118140682205851</c:v>
                </c:pt>
                <c:pt idx="2159">
                  <c:v>9.3309298551780495E-2</c:v>
                </c:pt>
                <c:pt idx="2160">
                  <c:v>0.16959725019876801</c:v>
                </c:pt>
                <c:pt idx="2161">
                  <c:v>0.17811254769745199</c:v>
                </c:pt>
                <c:pt idx="2162">
                  <c:v>0.12316925170269501</c:v>
                </c:pt>
                <c:pt idx="2163">
                  <c:v>0.167534344314716</c:v>
                </c:pt>
                <c:pt idx="2164">
                  <c:v>0.12434081276584801</c:v>
                </c:pt>
                <c:pt idx="2165">
                  <c:v>0.14239199344106501</c:v>
                </c:pt>
                <c:pt idx="2166">
                  <c:v>0.36463972051793397</c:v>
                </c:pt>
                <c:pt idx="2167">
                  <c:v>0.23305126394195799</c:v>
                </c:pt>
                <c:pt idx="2168">
                  <c:v>0.32162281813895199</c:v>
                </c:pt>
                <c:pt idx="2169">
                  <c:v>8.4160830349200494E-2</c:v>
                </c:pt>
                <c:pt idx="2170">
                  <c:v>0.36078571274055199</c:v>
                </c:pt>
                <c:pt idx="2171">
                  <c:v>0.53582020305546496</c:v>
                </c:pt>
                <c:pt idx="2172">
                  <c:v>0.105864037738276</c:v>
                </c:pt>
                <c:pt idx="2173">
                  <c:v>0.306098898405821</c:v>
                </c:pt>
                <c:pt idx="2174">
                  <c:v>0.43771490931519402</c:v>
                </c:pt>
                <c:pt idx="2175">
                  <c:v>0.179429738044247</c:v>
                </c:pt>
                <c:pt idx="2176">
                  <c:v>0.39594453113724298</c:v>
                </c:pt>
                <c:pt idx="2177">
                  <c:v>0.388986713094707</c:v>
                </c:pt>
                <c:pt idx="2178">
                  <c:v>0.18920110730456299</c:v>
                </c:pt>
                <c:pt idx="2179">
                  <c:v>0.29430156024631798</c:v>
                </c:pt>
                <c:pt idx="2180">
                  <c:v>0.31499902472965202</c:v>
                </c:pt>
                <c:pt idx="2181">
                  <c:v>6.7094836526854398E-2</c:v>
                </c:pt>
                <c:pt idx="2182">
                  <c:v>0.13119151561043099</c:v>
                </c:pt>
                <c:pt idx="2183">
                  <c:v>6.6809259326244499E-2</c:v>
                </c:pt>
                <c:pt idx="2184">
                  <c:v>0.49337219140619398</c:v>
                </c:pt>
                <c:pt idx="2185">
                  <c:v>0.30824545171422102</c:v>
                </c:pt>
                <c:pt idx="2186">
                  <c:v>0.18313992506943</c:v>
                </c:pt>
                <c:pt idx="2187">
                  <c:v>0.27847059808187502</c:v>
                </c:pt>
                <c:pt idx="2188">
                  <c:v>9.2297216936316803E-2</c:v>
                </c:pt>
                <c:pt idx="2189">
                  <c:v>0.117072016671059</c:v>
                </c:pt>
                <c:pt idx="2190">
                  <c:v>0.97208914986425199</c:v>
                </c:pt>
                <c:pt idx="2191">
                  <c:v>0.118754258318079</c:v>
                </c:pt>
                <c:pt idx="2192">
                  <c:v>0.42133360322192898</c:v>
                </c:pt>
                <c:pt idx="2193">
                  <c:v>0.13464155957775201</c:v>
                </c:pt>
                <c:pt idx="2194">
                  <c:v>0.24843637644790401</c:v>
                </c:pt>
                <c:pt idx="2195">
                  <c:v>0.184674591558777</c:v>
                </c:pt>
                <c:pt idx="2196">
                  <c:v>0.112840954393503</c:v>
                </c:pt>
                <c:pt idx="2197">
                  <c:v>0.61253333924356002</c:v>
                </c:pt>
                <c:pt idx="2198">
                  <c:v>0.27403999290707498</c:v>
                </c:pt>
                <c:pt idx="2199">
                  <c:v>0.382693912364865</c:v>
                </c:pt>
                <c:pt idx="2200">
                  <c:v>0.47038588523921898</c:v>
                </c:pt>
                <c:pt idx="2201">
                  <c:v>0.106877112036838</c:v>
                </c:pt>
                <c:pt idx="2202">
                  <c:v>0.29010490129484501</c:v>
                </c:pt>
                <c:pt idx="2203">
                  <c:v>0.46205769966828197</c:v>
                </c:pt>
                <c:pt idx="2204">
                  <c:v>6.2297076868055801E-2</c:v>
                </c:pt>
                <c:pt idx="2205">
                  <c:v>0.12967063227151801</c:v>
                </c:pt>
                <c:pt idx="2206">
                  <c:v>0.10847428763308201</c:v>
                </c:pt>
                <c:pt idx="2207">
                  <c:v>0.64573019372778795</c:v>
                </c:pt>
                <c:pt idx="2208">
                  <c:v>0.42366724209848</c:v>
                </c:pt>
                <c:pt idx="2209">
                  <c:v>0.213041538824504</c:v>
                </c:pt>
                <c:pt idx="2210">
                  <c:v>0.15874119480910301</c:v>
                </c:pt>
                <c:pt idx="2211">
                  <c:v>0.91000107351110604</c:v>
                </c:pt>
                <c:pt idx="2212">
                  <c:v>0.375764430280916</c:v>
                </c:pt>
                <c:pt idx="2213">
                  <c:v>0.20752479374067501</c:v>
                </c:pt>
                <c:pt idx="2214">
                  <c:v>0.298945718897622</c:v>
                </c:pt>
                <c:pt idx="2215">
                  <c:v>0.15365788855075799</c:v>
                </c:pt>
                <c:pt idx="2216">
                  <c:v>0.30811823793843002</c:v>
                </c:pt>
                <c:pt idx="2217">
                  <c:v>0.402765509064547</c:v>
                </c:pt>
                <c:pt idx="2218">
                  <c:v>0.653697471290552</c:v>
                </c:pt>
                <c:pt idx="2219">
                  <c:v>0.45432483323092299</c:v>
                </c:pt>
                <c:pt idx="2220">
                  <c:v>0.29921356143483702</c:v>
                </c:pt>
                <c:pt idx="2221">
                  <c:v>0.64527643320523198</c:v>
                </c:pt>
                <c:pt idx="2222">
                  <c:v>0.20235947081833999</c:v>
                </c:pt>
                <c:pt idx="2223">
                  <c:v>0.78147752708763496</c:v>
                </c:pt>
                <c:pt idx="2224">
                  <c:v>0.29881050421342498</c:v>
                </c:pt>
                <c:pt idx="2225">
                  <c:v>0.36117742974780198</c:v>
                </c:pt>
                <c:pt idx="2226">
                  <c:v>0.25990503449212599</c:v>
                </c:pt>
                <c:pt idx="2227">
                  <c:v>0.278306455434633</c:v>
                </c:pt>
                <c:pt idx="2228">
                  <c:v>0.13668949625028601</c:v>
                </c:pt>
                <c:pt idx="2229">
                  <c:v>0.353649409068377</c:v>
                </c:pt>
                <c:pt idx="2230">
                  <c:v>0.31231128079339998</c:v>
                </c:pt>
                <c:pt idx="2231">
                  <c:v>0.30443287339682201</c:v>
                </c:pt>
                <c:pt idx="2232">
                  <c:v>0.22607136744919101</c:v>
                </c:pt>
                <c:pt idx="2233">
                  <c:v>0.97536086338393302</c:v>
                </c:pt>
                <c:pt idx="2234">
                  <c:v>0.121945338516291</c:v>
                </c:pt>
                <c:pt idx="2235">
                  <c:v>0.19693750840948199</c:v>
                </c:pt>
                <c:pt idx="2236">
                  <c:v>0.185302182366262</c:v>
                </c:pt>
                <c:pt idx="2237">
                  <c:v>0.55009010832467597</c:v>
                </c:pt>
                <c:pt idx="2238">
                  <c:v>0.46344769409068698</c:v>
                </c:pt>
                <c:pt idx="2239">
                  <c:v>0.25488557045446403</c:v>
                </c:pt>
                <c:pt idx="2240">
                  <c:v>0.17118753723809199</c:v>
                </c:pt>
                <c:pt idx="2241">
                  <c:v>0.49024780739263701</c:v>
                </c:pt>
                <c:pt idx="2242">
                  <c:v>0.175716288493245</c:v>
                </c:pt>
                <c:pt idx="2243">
                  <c:v>0.16277275044997799</c:v>
                </c:pt>
                <c:pt idx="2244">
                  <c:v>0.23560202962797999</c:v>
                </c:pt>
                <c:pt idx="2245">
                  <c:v>0.36575257813726603</c:v>
                </c:pt>
                <c:pt idx="2246">
                  <c:v>0.31632694075301498</c:v>
                </c:pt>
                <c:pt idx="2247">
                  <c:v>0.56820934110945798</c:v>
                </c:pt>
                <c:pt idx="2248">
                  <c:v>0.41978009735406902</c:v>
                </c:pt>
                <c:pt idx="2249">
                  <c:v>0.26105059060563601</c:v>
                </c:pt>
                <c:pt idx="2250">
                  <c:v>0.68904406154539299</c:v>
                </c:pt>
                <c:pt idx="2251">
                  <c:v>0.25149817608788699</c:v>
                </c:pt>
                <c:pt idx="2252">
                  <c:v>0.35749998877413602</c:v>
                </c:pt>
                <c:pt idx="2253">
                  <c:v>0.36627164266302398</c:v>
                </c:pt>
                <c:pt idx="2254">
                  <c:v>0.320437973557815</c:v>
                </c:pt>
                <c:pt idx="2255">
                  <c:v>9.1416209852799898E-2</c:v>
                </c:pt>
                <c:pt idx="2256">
                  <c:v>0.48771821648567298</c:v>
                </c:pt>
                <c:pt idx="2257">
                  <c:v>0.32595743809710598</c:v>
                </c:pt>
                <c:pt idx="2258">
                  <c:v>7.0641788745207601E-2</c:v>
                </c:pt>
                <c:pt idx="2259">
                  <c:v>5.5715594755020997E-2</c:v>
                </c:pt>
                <c:pt idx="2260">
                  <c:v>8.2695796537237895E-2</c:v>
                </c:pt>
                <c:pt idx="2261">
                  <c:v>0.84557898742355098</c:v>
                </c:pt>
                <c:pt idx="2262">
                  <c:v>0.112526404293754</c:v>
                </c:pt>
                <c:pt idx="2263">
                  <c:v>0.31856763266783999</c:v>
                </c:pt>
                <c:pt idx="2264">
                  <c:v>0.32723134106225099</c:v>
                </c:pt>
                <c:pt idx="2265">
                  <c:v>0.24703181986800701</c:v>
                </c:pt>
                <c:pt idx="2266">
                  <c:v>0.48738033488010302</c:v>
                </c:pt>
                <c:pt idx="2267">
                  <c:v>0.323131532959609</c:v>
                </c:pt>
                <c:pt idx="2268">
                  <c:v>0.17064147918210601</c:v>
                </c:pt>
                <c:pt idx="2269">
                  <c:v>0.17161181480413401</c:v>
                </c:pt>
                <c:pt idx="2270">
                  <c:v>0.18135795045955699</c:v>
                </c:pt>
                <c:pt idx="2271">
                  <c:v>0.16287922016508899</c:v>
                </c:pt>
                <c:pt idx="2272">
                  <c:v>0.66277680593723598</c:v>
                </c:pt>
                <c:pt idx="2273">
                  <c:v>0.14431013869459899</c:v>
                </c:pt>
                <c:pt idx="2274">
                  <c:v>0.32764317642186103</c:v>
                </c:pt>
                <c:pt idx="2275">
                  <c:v>0.135567150620656</c:v>
                </c:pt>
                <c:pt idx="2276">
                  <c:v>0.33279948903130802</c:v>
                </c:pt>
                <c:pt idx="2277">
                  <c:v>0.44082836214721999</c:v>
                </c:pt>
                <c:pt idx="2278">
                  <c:v>0.13178661453011001</c:v>
                </c:pt>
                <c:pt idx="2279">
                  <c:v>0.32783312024489197</c:v>
                </c:pt>
                <c:pt idx="2280">
                  <c:v>0.157844191047359</c:v>
                </c:pt>
                <c:pt idx="2281">
                  <c:v>0.25090439915276103</c:v>
                </c:pt>
                <c:pt idx="2282">
                  <c:v>0.62319752496646896</c:v>
                </c:pt>
                <c:pt idx="2283">
                  <c:v>0.16595231789025899</c:v>
                </c:pt>
                <c:pt idx="2284">
                  <c:v>0.190319670921273</c:v>
                </c:pt>
                <c:pt idx="2285">
                  <c:v>8.8276888704076198E-2</c:v>
                </c:pt>
                <c:pt idx="2286">
                  <c:v>0.10490620206432</c:v>
                </c:pt>
                <c:pt idx="2287">
                  <c:v>0.238997512615543</c:v>
                </c:pt>
                <c:pt idx="2288">
                  <c:v>0.27775758406636297</c:v>
                </c:pt>
                <c:pt idx="2289">
                  <c:v>4.2818123476348197E-2</c:v>
                </c:pt>
                <c:pt idx="2290">
                  <c:v>0.22140716791085999</c:v>
                </c:pt>
                <c:pt idx="2291">
                  <c:v>0.31450299024510497</c:v>
                </c:pt>
                <c:pt idx="2292">
                  <c:v>0.127487824322877</c:v>
                </c:pt>
                <c:pt idx="2293">
                  <c:v>0.238253343254101</c:v>
                </c:pt>
                <c:pt idx="2294">
                  <c:v>0.22193172596289801</c:v>
                </c:pt>
                <c:pt idx="2295">
                  <c:v>5.0530163763391998E-2</c:v>
                </c:pt>
                <c:pt idx="2296">
                  <c:v>0.37152295277751202</c:v>
                </c:pt>
                <c:pt idx="2297">
                  <c:v>0.29631311325623699</c:v>
                </c:pt>
                <c:pt idx="2298">
                  <c:v>0.461783521909577</c:v>
                </c:pt>
                <c:pt idx="2299">
                  <c:v>0.26093521095497402</c:v>
                </c:pt>
                <c:pt idx="2300">
                  <c:v>0.146666836526504</c:v>
                </c:pt>
                <c:pt idx="2301">
                  <c:v>0.279199634451607</c:v>
                </c:pt>
                <c:pt idx="2302">
                  <c:v>8.1992158214356806E-2</c:v>
                </c:pt>
                <c:pt idx="2303">
                  <c:v>0.31300721970641399</c:v>
                </c:pt>
                <c:pt idx="2304">
                  <c:v>0.39003766408103602</c:v>
                </c:pt>
                <c:pt idx="2305">
                  <c:v>0.39043149448737202</c:v>
                </c:pt>
                <c:pt idx="2306">
                  <c:v>0.122713451814552</c:v>
                </c:pt>
                <c:pt idx="2307">
                  <c:v>0.27934601757796701</c:v>
                </c:pt>
                <c:pt idx="2308">
                  <c:v>0.720725302867113</c:v>
                </c:pt>
                <c:pt idx="2309">
                  <c:v>0.25141126447074202</c:v>
                </c:pt>
                <c:pt idx="2310">
                  <c:v>0.215589602361763</c:v>
                </c:pt>
                <c:pt idx="2311">
                  <c:v>0.211352519718879</c:v>
                </c:pt>
                <c:pt idx="2312">
                  <c:v>6.9171080316965797E-2</c:v>
                </c:pt>
                <c:pt idx="2313">
                  <c:v>0.21867701291625</c:v>
                </c:pt>
                <c:pt idx="2314">
                  <c:v>9.8009643770289201E-2</c:v>
                </c:pt>
                <c:pt idx="2315">
                  <c:v>0.73790761834931096</c:v>
                </c:pt>
                <c:pt idx="2316">
                  <c:v>0.26701373715295101</c:v>
                </c:pt>
                <c:pt idx="2317">
                  <c:v>0.19524497783643099</c:v>
                </c:pt>
                <c:pt idx="2318">
                  <c:v>0.182858467148137</c:v>
                </c:pt>
                <c:pt idx="2319">
                  <c:v>0.110524936201968</c:v>
                </c:pt>
                <c:pt idx="2320">
                  <c:v>0.14911235162421699</c:v>
                </c:pt>
                <c:pt idx="2321">
                  <c:v>0.42993384816874303</c:v>
                </c:pt>
                <c:pt idx="2322">
                  <c:v>0.200700466986237</c:v>
                </c:pt>
                <c:pt idx="2323">
                  <c:v>0.12901963742028899</c:v>
                </c:pt>
                <c:pt idx="2324">
                  <c:v>0.35172064414816301</c:v>
                </c:pt>
                <c:pt idx="2325">
                  <c:v>0.10563977247652601</c:v>
                </c:pt>
                <c:pt idx="2326">
                  <c:v>0.33859420749500302</c:v>
                </c:pt>
                <c:pt idx="2327">
                  <c:v>0.13544908169217301</c:v>
                </c:pt>
                <c:pt idx="2328">
                  <c:v>0.50392967499183705</c:v>
                </c:pt>
                <c:pt idx="2329">
                  <c:v>0.12228777143675799</c:v>
                </c:pt>
                <c:pt idx="2330">
                  <c:v>0.18494952988520699</c:v>
                </c:pt>
                <c:pt idx="2331">
                  <c:v>3.5355821471422397E-2</c:v>
                </c:pt>
                <c:pt idx="2332">
                  <c:v>0.113189639832863</c:v>
                </c:pt>
                <c:pt idx="2333">
                  <c:v>0.24090639617561199</c:v>
                </c:pt>
                <c:pt idx="2334">
                  <c:v>3.2601494624371001E-2</c:v>
                </c:pt>
                <c:pt idx="2335">
                  <c:v>6.7134468566040204E-2</c:v>
                </c:pt>
                <c:pt idx="2336">
                  <c:v>0.16189414732221799</c:v>
                </c:pt>
                <c:pt idx="2337">
                  <c:v>0.19998844764924401</c:v>
                </c:pt>
                <c:pt idx="2338">
                  <c:v>0.13828952679426099</c:v>
                </c:pt>
                <c:pt idx="2339">
                  <c:v>0.13208322633679601</c:v>
                </c:pt>
                <c:pt idx="2340">
                  <c:v>0.15090436349954101</c:v>
                </c:pt>
                <c:pt idx="2341">
                  <c:v>6.7446320289336698E-2</c:v>
                </c:pt>
                <c:pt idx="2342">
                  <c:v>7.0856656999331302E-2</c:v>
                </c:pt>
                <c:pt idx="2343">
                  <c:v>0.290580661133792</c:v>
                </c:pt>
                <c:pt idx="2344">
                  <c:v>0.329623299060188</c:v>
                </c:pt>
                <c:pt idx="2345">
                  <c:v>0.25877949695986602</c:v>
                </c:pt>
                <c:pt idx="2346">
                  <c:v>0.128158393664106</c:v>
                </c:pt>
                <c:pt idx="2347">
                  <c:v>0.179917431244418</c:v>
                </c:pt>
                <c:pt idx="2348">
                  <c:v>5.2383350426062097E-2</c:v>
                </c:pt>
                <c:pt idx="2349">
                  <c:v>0.45620388482472501</c:v>
                </c:pt>
                <c:pt idx="2350">
                  <c:v>0.260771862323677</c:v>
                </c:pt>
                <c:pt idx="2351">
                  <c:v>0.13204138109792901</c:v>
                </c:pt>
                <c:pt idx="2352">
                  <c:v>0.20172737774173</c:v>
                </c:pt>
                <c:pt idx="2353">
                  <c:v>2.0618022882849401E-2</c:v>
                </c:pt>
                <c:pt idx="2354">
                  <c:v>0.37542865177497498</c:v>
                </c:pt>
                <c:pt idx="2355">
                  <c:v>0.520820607190429</c:v>
                </c:pt>
                <c:pt idx="2356">
                  <c:v>0.67394435550742604</c:v>
                </c:pt>
                <c:pt idx="2357">
                  <c:v>0.248588277244494</c:v>
                </c:pt>
                <c:pt idx="2358">
                  <c:v>9.7709789736830505E-2</c:v>
                </c:pt>
                <c:pt idx="2359">
                  <c:v>8.9173490458905699E-2</c:v>
                </c:pt>
                <c:pt idx="2360">
                  <c:v>6.91252808446019E-2</c:v>
                </c:pt>
                <c:pt idx="2361">
                  <c:v>0.122703030572458</c:v>
                </c:pt>
                <c:pt idx="2362">
                  <c:v>0.15185061088834301</c:v>
                </c:pt>
                <c:pt idx="2363">
                  <c:v>7.1350308986591698E-2</c:v>
                </c:pt>
                <c:pt idx="2364">
                  <c:v>0.124308826894464</c:v>
                </c:pt>
                <c:pt idx="2365">
                  <c:v>9.2998755635509106E-2</c:v>
                </c:pt>
                <c:pt idx="2366">
                  <c:v>9.1915695837609404E-2</c:v>
                </c:pt>
                <c:pt idx="2367">
                  <c:v>0.21685976723883699</c:v>
                </c:pt>
                <c:pt idx="2368">
                  <c:v>0.164028149095862</c:v>
                </c:pt>
                <c:pt idx="2369">
                  <c:v>0.27321901704298601</c:v>
                </c:pt>
                <c:pt idx="2370">
                  <c:v>6.2574520003001705E-2</c:v>
                </c:pt>
                <c:pt idx="2371">
                  <c:v>0.25855645609148697</c:v>
                </c:pt>
                <c:pt idx="2372">
                  <c:v>0.31954693665012401</c:v>
                </c:pt>
                <c:pt idx="2373">
                  <c:v>8.7217198913114302E-2</c:v>
                </c:pt>
                <c:pt idx="2374">
                  <c:v>0.249656309456838</c:v>
                </c:pt>
                <c:pt idx="2375">
                  <c:v>0.25913514161782297</c:v>
                </c:pt>
                <c:pt idx="2376">
                  <c:v>0.110970170354161</c:v>
                </c:pt>
                <c:pt idx="2377">
                  <c:v>0.34112411467683601</c:v>
                </c:pt>
                <c:pt idx="2378">
                  <c:v>0.31486245543770702</c:v>
                </c:pt>
                <c:pt idx="2379">
                  <c:v>0.110406886930687</c:v>
                </c:pt>
                <c:pt idx="2380">
                  <c:v>0.267088703705465</c:v>
                </c:pt>
                <c:pt idx="2381">
                  <c:v>0.206575559493827</c:v>
                </c:pt>
                <c:pt idx="2382">
                  <c:v>3.9527580404552801E-2</c:v>
                </c:pt>
                <c:pt idx="2383">
                  <c:v>0.10570163350428199</c:v>
                </c:pt>
                <c:pt idx="2384">
                  <c:v>4.2453328176387001E-2</c:v>
                </c:pt>
                <c:pt idx="2385">
                  <c:v>0.301480791193523</c:v>
                </c:pt>
                <c:pt idx="2386">
                  <c:v>0.224962480870703</c:v>
                </c:pt>
                <c:pt idx="2387">
                  <c:v>0.119590350285154</c:v>
                </c:pt>
                <c:pt idx="2388">
                  <c:v>0.22233266021279899</c:v>
                </c:pt>
                <c:pt idx="2389">
                  <c:v>5.9289380004974801E-2</c:v>
                </c:pt>
                <c:pt idx="2390">
                  <c:v>7.3399702367620098E-2</c:v>
                </c:pt>
                <c:pt idx="2391">
                  <c:v>0.598489130102836</c:v>
                </c:pt>
                <c:pt idx="2392">
                  <c:v>7.4027461197420596E-2</c:v>
                </c:pt>
                <c:pt idx="2393">
                  <c:v>0.378308675733176</c:v>
                </c:pt>
                <c:pt idx="2394">
                  <c:v>8.6191499752383202E-2</c:v>
                </c:pt>
                <c:pt idx="2395">
                  <c:v>0.21001825281843001</c:v>
                </c:pt>
                <c:pt idx="2396">
                  <c:v>0.143683712498725</c:v>
                </c:pt>
                <c:pt idx="2397">
                  <c:v>6.83889258373271E-2</c:v>
                </c:pt>
                <c:pt idx="2398">
                  <c:v>0.545033129597013</c:v>
                </c:pt>
                <c:pt idx="2399">
                  <c:v>0.17498110621968499</c:v>
                </c:pt>
                <c:pt idx="2400">
                  <c:v>0.26545959825174298</c:v>
                </c:pt>
                <c:pt idx="2401">
                  <c:v>0.33433836066259998</c:v>
                </c:pt>
                <c:pt idx="2402">
                  <c:v>7.7886463103186004E-2</c:v>
                </c:pt>
                <c:pt idx="2403">
                  <c:v>0.22346423082858299</c:v>
                </c:pt>
                <c:pt idx="2404">
                  <c:v>0.291564155848898</c:v>
                </c:pt>
                <c:pt idx="2405">
                  <c:v>-1.63752289919099E-2</c:v>
                </c:pt>
                <c:pt idx="2406">
                  <c:v>9.9458353332566404E-2</c:v>
                </c:pt>
                <c:pt idx="2407">
                  <c:v>5.4779373770253E-2</c:v>
                </c:pt>
                <c:pt idx="2408">
                  <c:v>0.41864790771552401</c:v>
                </c:pt>
                <c:pt idx="2409">
                  <c:v>0.321027064465365</c:v>
                </c:pt>
                <c:pt idx="2410">
                  <c:v>0.162130629809005</c:v>
                </c:pt>
                <c:pt idx="2411">
                  <c:v>0.124021695616598</c:v>
                </c:pt>
                <c:pt idx="2412">
                  <c:v>1.73720036606988</c:v>
                </c:pt>
                <c:pt idx="2413">
                  <c:v>0.730365951143782</c:v>
                </c:pt>
                <c:pt idx="2414">
                  <c:v>0.352157088629314</c:v>
                </c:pt>
                <c:pt idx="2415">
                  <c:v>0.97422705926869901</c:v>
                </c:pt>
                <c:pt idx="2416">
                  <c:v>0.209344005565229</c:v>
                </c:pt>
                <c:pt idx="2417">
                  <c:v>0.82858068618699399</c:v>
                </c:pt>
                <c:pt idx="2418">
                  <c:v>0.96293676478863099</c:v>
                </c:pt>
                <c:pt idx="2419">
                  <c:v>1.02574456926444</c:v>
                </c:pt>
                <c:pt idx="2420">
                  <c:v>0.76368381009106001</c:v>
                </c:pt>
                <c:pt idx="2421">
                  <c:v>0.79878188741475598</c:v>
                </c:pt>
                <c:pt idx="2422">
                  <c:v>0.95091171581495004</c:v>
                </c:pt>
                <c:pt idx="2423">
                  <c:v>0.46344837229448499</c:v>
                </c:pt>
                <c:pt idx="2424">
                  <c:v>1.5464682471839499</c:v>
                </c:pt>
                <c:pt idx="2425">
                  <c:v>0.65971933801397797</c:v>
                </c:pt>
                <c:pt idx="2426">
                  <c:v>0.86908054977860705</c:v>
                </c:pt>
                <c:pt idx="2427">
                  <c:v>0.54566936174757197</c:v>
                </c:pt>
                <c:pt idx="2428">
                  <c:v>0.52367070384396697</c:v>
                </c:pt>
                <c:pt idx="2429">
                  <c:v>0.28217176168542402</c:v>
                </c:pt>
                <c:pt idx="2430">
                  <c:v>0.54185216476928499</c:v>
                </c:pt>
                <c:pt idx="2431">
                  <c:v>1.17946464427237</c:v>
                </c:pt>
                <c:pt idx="2432">
                  <c:v>0.83961275210630704</c:v>
                </c:pt>
                <c:pt idx="2433">
                  <c:v>0.65764646870907195</c:v>
                </c:pt>
                <c:pt idx="2434">
                  <c:v>1.81875238949165</c:v>
                </c:pt>
                <c:pt idx="2435">
                  <c:v>0.322164562927168</c:v>
                </c:pt>
                <c:pt idx="2436">
                  <c:v>0.30167677213058203</c:v>
                </c:pt>
                <c:pt idx="2437">
                  <c:v>0.357997184184214</c:v>
                </c:pt>
                <c:pt idx="2438">
                  <c:v>2.0054651220536641</c:v>
                </c:pt>
                <c:pt idx="2439">
                  <c:v>1.0913628521345899</c:v>
                </c:pt>
                <c:pt idx="2440">
                  <c:v>0.61268427895335997</c:v>
                </c:pt>
                <c:pt idx="2441">
                  <c:v>0.49332259193723299</c:v>
                </c:pt>
                <c:pt idx="2442">
                  <c:v>0.79711536619715495</c:v>
                </c:pt>
                <c:pt idx="2443">
                  <c:v>0.51592100920265405</c:v>
                </c:pt>
                <c:pt idx="2444">
                  <c:v>0.59746265838459001</c:v>
                </c:pt>
                <c:pt idx="2445">
                  <c:v>0.45718745754645801</c:v>
                </c:pt>
                <c:pt idx="2446">
                  <c:v>1.23172527204591</c:v>
                </c:pt>
                <c:pt idx="2447">
                  <c:v>0.65552835892618599</c:v>
                </c:pt>
                <c:pt idx="2448">
                  <c:v>0.98217005066249297</c:v>
                </c:pt>
                <c:pt idx="2449">
                  <c:v>2.2751753280909401</c:v>
                </c:pt>
                <c:pt idx="2450">
                  <c:v>0.89175274895290702</c:v>
                </c:pt>
                <c:pt idx="2451">
                  <c:v>1.7331088658784399</c:v>
                </c:pt>
                <c:pt idx="2452">
                  <c:v>0.67659478739704004</c:v>
                </c:pt>
                <c:pt idx="2453">
                  <c:v>1.4515187959893101</c:v>
                </c:pt>
                <c:pt idx="2454">
                  <c:v>1.14525872408734</c:v>
                </c:pt>
                <c:pt idx="2455">
                  <c:v>0.65114419942267698</c:v>
                </c:pt>
                <c:pt idx="2456">
                  <c:v>0.315188140776756</c:v>
                </c:pt>
                <c:pt idx="2457">
                  <c:v>0.879289644492528</c:v>
                </c:pt>
                <c:pt idx="2458">
                  <c:v>0.65827369860363405</c:v>
                </c:pt>
                <c:pt idx="2459">
                  <c:v>0.34602215782559997</c:v>
                </c:pt>
                <c:pt idx="2460">
                  <c:v>0.25844564232600198</c:v>
                </c:pt>
                <c:pt idx="2461">
                  <c:v>0.30039587576544902</c:v>
                </c:pt>
                <c:pt idx="2462">
                  <c:v>1.5001487561334701</c:v>
                </c:pt>
                <c:pt idx="2463">
                  <c:v>0.34277410091048999</c:v>
                </c:pt>
                <c:pt idx="2464">
                  <c:v>0.67385334154824195</c:v>
                </c:pt>
                <c:pt idx="2465">
                  <c:v>0.52169636926454199</c:v>
                </c:pt>
                <c:pt idx="2466">
                  <c:v>0.74189824821443395</c:v>
                </c:pt>
                <c:pt idx="2467">
                  <c:v>0.79781467743920098</c:v>
                </c:pt>
                <c:pt idx="2468">
                  <c:v>1.08521741443862</c:v>
                </c:pt>
                <c:pt idx="2469">
                  <c:v>0.36774800829455701</c:v>
                </c:pt>
                <c:pt idx="2470">
                  <c:v>0.66054679548102102</c:v>
                </c:pt>
                <c:pt idx="2471">
                  <c:v>0.44121060914561999</c:v>
                </c:pt>
                <c:pt idx="2472">
                  <c:v>1.2384113937249199</c:v>
                </c:pt>
                <c:pt idx="2473">
                  <c:v>1.85989896707713</c:v>
                </c:pt>
                <c:pt idx="2474">
                  <c:v>0.43066942641566203</c:v>
                </c:pt>
                <c:pt idx="2475">
                  <c:v>2.2292955977697302</c:v>
                </c:pt>
                <c:pt idx="2476">
                  <c:v>0.36309053658378998</c:v>
                </c:pt>
                <c:pt idx="2477">
                  <c:v>0.851426742504657</c:v>
                </c:pt>
                <c:pt idx="2478">
                  <c:v>1.0203269916720901</c:v>
                </c:pt>
                <c:pt idx="2479">
                  <c:v>0.27541559100409602</c:v>
                </c:pt>
                <c:pt idx="2480">
                  <c:v>0.74568664098651105</c:v>
                </c:pt>
                <c:pt idx="2481">
                  <c:v>0.49946215349080803</c:v>
                </c:pt>
                <c:pt idx="2482">
                  <c:v>0.53814800563943699</c:v>
                </c:pt>
                <c:pt idx="2483">
                  <c:v>1.77660755715276</c:v>
                </c:pt>
                <c:pt idx="2484">
                  <c:v>0.62365953434570898</c:v>
                </c:pt>
                <c:pt idx="2485">
                  <c:v>0.67693151494216797</c:v>
                </c:pt>
                <c:pt idx="2486">
                  <c:v>0.27948638600228398</c:v>
                </c:pt>
                <c:pt idx="2487">
                  <c:v>0.39123310594674399</c:v>
                </c:pt>
                <c:pt idx="2488">
                  <c:v>0.88546325732068498</c:v>
                </c:pt>
                <c:pt idx="2489">
                  <c:v>0.91170141521330905</c:v>
                </c:pt>
                <c:pt idx="2490">
                  <c:v>0.21979904973582701</c:v>
                </c:pt>
                <c:pt idx="2491">
                  <c:v>0.45303340370849998</c:v>
                </c:pt>
                <c:pt idx="2492">
                  <c:v>0.69419514392908699</c:v>
                </c:pt>
                <c:pt idx="2493">
                  <c:v>0.32631793869630199</c:v>
                </c:pt>
                <c:pt idx="2494">
                  <c:v>0.62941077471412998</c:v>
                </c:pt>
                <c:pt idx="2495">
                  <c:v>0.41600600654963199</c:v>
                </c:pt>
                <c:pt idx="2496">
                  <c:v>0.313021106361557</c:v>
                </c:pt>
                <c:pt idx="2497">
                  <c:v>0.69929537472614001</c:v>
                </c:pt>
                <c:pt idx="2498">
                  <c:v>1.22287900176947</c:v>
                </c:pt>
                <c:pt idx="2499">
                  <c:v>1.1771639520279</c:v>
                </c:pt>
                <c:pt idx="2500">
                  <c:v>0.54265980489099797</c:v>
                </c:pt>
                <c:pt idx="2501">
                  <c:v>0.29776898992849499</c:v>
                </c:pt>
                <c:pt idx="2502">
                  <c:v>0.67039816743537095</c:v>
                </c:pt>
                <c:pt idx="2503">
                  <c:v>0.236825026869601</c:v>
                </c:pt>
                <c:pt idx="2504">
                  <c:v>0.63294033175563402</c:v>
                </c:pt>
                <c:pt idx="2505">
                  <c:v>0.95333373467645699</c:v>
                </c:pt>
                <c:pt idx="2506">
                  <c:v>1.024291655519439</c:v>
                </c:pt>
                <c:pt idx="2507">
                  <c:v>0.35024590806574502</c:v>
                </c:pt>
                <c:pt idx="2508">
                  <c:v>2.602948444044157</c:v>
                </c:pt>
                <c:pt idx="2509">
                  <c:v>1.59504626859308</c:v>
                </c:pt>
                <c:pt idx="2510">
                  <c:v>0.43485481594185299</c:v>
                </c:pt>
                <c:pt idx="2511">
                  <c:v>0.52079414579570005</c:v>
                </c:pt>
                <c:pt idx="2512">
                  <c:v>0.72687798379734003</c:v>
                </c:pt>
                <c:pt idx="2513">
                  <c:v>0.35478577895250402</c:v>
                </c:pt>
                <c:pt idx="2514">
                  <c:v>0.90254397219178295</c:v>
                </c:pt>
                <c:pt idx="2515">
                  <c:v>0.40266536887691701</c:v>
                </c:pt>
                <c:pt idx="2516">
                  <c:v>2.0221998037517799</c:v>
                </c:pt>
                <c:pt idx="2517">
                  <c:v>0.97219463788262095</c:v>
                </c:pt>
                <c:pt idx="2518">
                  <c:v>0.389464854072191</c:v>
                </c:pt>
                <c:pt idx="2519">
                  <c:v>0.57395819833682105</c:v>
                </c:pt>
                <c:pt idx="2520">
                  <c:v>0.447899300955865</c:v>
                </c:pt>
                <c:pt idx="2521">
                  <c:v>0.52027156481743198</c:v>
                </c:pt>
                <c:pt idx="2522">
                  <c:v>0.99306877250079995</c:v>
                </c:pt>
                <c:pt idx="2523">
                  <c:v>0.91259766605733095</c:v>
                </c:pt>
                <c:pt idx="2524">
                  <c:v>0.52466627608822003</c:v>
                </c:pt>
                <c:pt idx="2525">
                  <c:v>1.5891299036032001</c:v>
                </c:pt>
                <c:pt idx="2526">
                  <c:v>0.32830208311166298</c:v>
                </c:pt>
                <c:pt idx="2527">
                  <c:v>1.09096405176931</c:v>
                </c:pt>
                <c:pt idx="2528">
                  <c:v>0.47509386751029098</c:v>
                </c:pt>
                <c:pt idx="2529">
                  <c:v>1.5059980219323801</c:v>
                </c:pt>
                <c:pt idx="2530">
                  <c:v>0.74261199968479696</c:v>
                </c:pt>
                <c:pt idx="2531">
                  <c:v>0.91960410810163795</c:v>
                </c:pt>
                <c:pt idx="2532">
                  <c:v>0.249080491987904</c:v>
                </c:pt>
                <c:pt idx="2533">
                  <c:v>0.52275680535234204</c:v>
                </c:pt>
                <c:pt idx="2534">
                  <c:v>0.64063573709871202</c:v>
                </c:pt>
                <c:pt idx="2535">
                  <c:v>0.29859944412408801</c:v>
                </c:pt>
                <c:pt idx="2536">
                  <c:v>0.37019307059066298</c:v>
                </c:pt>
                <c:pt idx="2537">
                  <c:v>0.49956903660742502</c:v>
                </c:pt>
                <c:pt idx="2538">
                  <c:v>0.35913329831706498</c:v>
                </c:pt>
                <c:pt idx="2539">
                  <c:v>0.36196772417407602</c:v>
                </c:pt>
                <c:pt idx="2540">
                  <c:v>0.56522084913505199</c:v>
                </c:pt>
                <c:pt idx="2541">
                  <c:v>0.46447832511001103</c:v>
                </c:pt>
                <c:pt idx="2542">
                  <c:v>0.23854029996030199</c:v>
                </c:pt>
                <c:pt idx="2543">
                  <c:v>0.21108269394982199</c:v>
                </c:pt>
                <c:pt idx="2544">
                  <c:v>1.0325277095577301</c:v>
                </c:pt>
                <c:pt idx="2545">
                  <c:v>1.44118137231326</c:v>
                </c:pt>
                <c:pt idx="2546">
                  <c:v>1.09443919834491</c:v>
                </c:pt>
                <c:pt idx="2547">
                  <c:v>0.33669742316796197</c:v>
                </c:pt>
                <c:pt idx="2548">
                  <c:v>0.48377704290293699</c:v>
                </c:pt>
                <c:pt idx="2549">
                  <c:v>0.28098076364053598</c:v>
                </c:pt>
                <c:pt idx="2550">
                  <c:v>1.3850489017885801</c:v>
                </c:pt>
                <c:pt idx="2551">
                  <c:v>0.67293105184355095</c:v>
                </c:pt>
                <c:pt idx="2552">
                  <c:v>0.49898013501375799</c:v>
                </c:pt>
                <c:pt idx="2553">
                  <c:v>0.55916280268963803</c:v>
                </c:pt>
                <c:pt idx="2554">
                  <c:v>0.26774112580123599</c:v>
                </c:pt>
                <c:pt idx="2555">
                  <c:v>1.1186863578077999</c:v>
                </c:pt>
                <c:pt idx="2556">
                  <c:v>1.3902053919777</c:v>
                </c:pt>
                <c:pt idx="2557">
                  <c:v>1.6850133359802699</c:v>
                </c:pt>
                <c:pt idx="2558">
                  <c:v>0.48668725208341801</c:v>
                </c:pt>
                <c:pt idx="2559">
                  <c:v>0.29255068147000202</c:v>
                </c:pt>
                <c:pt idx="2560">
                  <c:v>0.322461555992612</c:v>
                </c:pt>
                <c:pt idx="2561">
                  <c:v>0.25206354847586498</c:v>
                </c:pt>
                <c:pt idx="2562">
                  <c:v>0.49042491877912497</c:v>
                </c:pt>
                <c:pt idx="2563">
                  <c:v>0.280535650890962</c:v>
                </c:pt>
                <c:pt idx="2564">
                  <c:v>0.31706935712526102</c:v>
                </c:pt>
                <c:pt idx="2565">
                  <c:v>0.46348166019088799</c:v>
                </c:pt>
                <c:pt idx="2566">
                  <c:v>0.28526026471084998</c:v>
                </c:pt>
                <c:pt idx="2567">
                  <c:v>0.54774893406999303</c:v>
                </c:pt>
                <c:pt idx="2568">
                  <c:v>0.97290163774941796</c:v>
                </c:pt>
                <c:pt idx="2569">
                  <c:v>0.76547799750130996</c:v>
                </c:pt>
                <c:pt idx="2570">
                  <c:v>0.86623138269030797</c:v>
                </c:pt>
                <c:pt idx="2571">
                  <c:v>0.23946849473307499</c:v>
                </c:pt>
                <c:pt idx="2572">
                  <c:v>0.85448911978655095</c:v>
                </c:pt>
                <c:pt idx="2573">
                  <c:v>1.8021872658701501</c:v>
                </c:pt>
                <c:pt idx="2574">
                  <c:v>0.23560608260442301</c:v>
                </c:pt>
                <c:pt idx="2575">
                  <c:v>1.00782511119341</c:v>
                </c:pt>
                <c:pt idx="2576">
                  <c:v>0.74850466691331496</c:v>
                </c:pt>
                <c:pt idx="2577">
                  <c:v>0.69300941015739004</c:v>
                </c:pt>
                <c:pt idx="2578">
                  <c:v>0.64432545775676697</c:v>
                </c:pt>
                <c:pt idx="2579">
                  <c:v>1.30922275458485</c:v>
                </c:pt>
                <c:pt idx="2580">
                  <c:v>0.69288408076363295</c:v>
                </c:pt>
                <c:pt idx="2581">
                  <c:v>0.56326251927278903</c:v>
                </c:pt>
                <c:pt idx="2582">
                  <c:v>1.40174497643375</c:v>
                </c:pt>
                <c:pt idx="2583">
                  <c:v>0.27660107863099598</c:v>
                </c:pt>
                <c:pt idx="2584">
                  <c:v>0.36429206272885101</c:v>
                </c:pt>
                <c:pt idx="2585">
                  <c:v>0.23022819935882899</c:v>
                </c:pt>
                <c:pt idx="2586">
                  <c:v>0.90895104770601998</c:v>
                </c:pt>
                <c:pt idx="2587">
                  <c:v>0.76155215301113</c:v>
                </c:pt>
                <c:pt idx="2588">
                  <c:v>0.59314211457774602</c:v>
                </c:pt>
                <c:pt idx="2589">
                  <c:v>0.673112247025204</c:v>
                </c:pt>
                <c:pt idx="2590">
                  <c:v>0.29778940402693899</c:v>
                </c:pt>
                <c:pt idx="2591">
                  <c:v>0.26760810796372703</c:v>
                </c:pt>
                <c:pt idx="2592">
                  <c:v>2.2651163835659398</c:v>
                </c:pt>
                <c:pt idx="2593">
                  <c:v>0.38510554741386999</c:v>
                </c:pt>
                <c:pt idx="2594">
                  <c:v>0.66449065552824504</c:v>
                </c:pt>
                <c:pt idx="2595">
                  <c:v>0.49196560024782199</c:v>
                </c:pt>
                <c:pt idx="2596">
                  <c:v>0.67631889425786096</c:v>
                </c:pt>
                <c:pt idx="2597">
                  <c:v>0.58371551104830499</c:v>
                </c:pt>
                <c:pt idx="2598">
                  <c:v>0.34604010642323502</c:v>
                </c:pt>
                <c:pt idx="2599">
                  <c:v>0.935860883489537</c:v>
                </c:pt>
                <c:pt idx="2600">
                  <c:v>0.73038160149239495</c:v>
                </c:pt>
                <c:pt idx="2601">
                  <c:v>0.59955558615670002</c:v>
                </c:pt>
                <c:pt idx="2602">
                  <c:v>1.51796931388378</c:v>
                </c:pt>
                <c:pt idx="2603">
                  <c:v>0.343608612139018</c:v>
                </c:pt>
                <c:pt idx="2604">
                  <c:v>0.75132121268277496</c:v>
                </c:pt>
                <c:pt idx="2605">
                  <c:v>1.6290457996602099</c:v>
                </c:pt>
                <c:pt idx="2606">
                  <c:v>0.29982539122324797</c:v>
                </c:pt>
                <c:pt idx="2607">
                  <c:v>0.30017453407897798</c:v>
                </c:pt>
                <c:pt idx="2608">
                  <c:v>0.27836670318190398</c:v>
                </c:pt>
                <c:pt idx="2609">
                  <c:v>1.7689802229903</c:v>
                </c:pt>
                <c:pt idx="2610">
                  <c:v>0.97428743916804195</c:v>
                </c:pt>
                <c:pt idx="2611">
                  <c:v>0.53729098541116405</c:v>
                </c:pt>
                <c:pt idx="2612">
                  <c:v>0.49018685702567699</c:v>
                </c:pt>
                <c:pt idx="2613">
                  <c:v>1.3050193353176001</c:v>
                </c:pt>
                <c:pt idx="2614">
                  <c:v>0.62558760725312501</c:v>
                </c:pt>
                <c:pt idx="2615">
                  <c:v>0.43840817905415203</c:v>
                </c:pt>
                <c:pt idx="2616">
                  <c:v>0.59581305858617495</c:v>
                </c:pt>
                <c:pt idx="2617">
                  <c:v>0.35236193948480299</c:v>
                </c:pt>
                <c:pt idx="2618">
                  <c:v>0.63752098652368805</c:v>
                </c:pt>
                <c:pt idx="2619">
                  <c:v>0.72847028715336004</c:v>
                </c:pt>
                <c:pt idx="2620">
                  <c:v>1.0496471384681301</c:v>
                </c:pt>
                <c:pt idx="2621">
                  <c:v>0.75295909415819595</c:v>
                </c:pt>
                <c:pt idx="2622">
                  <c:v>0.64288913432424599</c:v>
                </c:pt>
                <c:pt idx="2623">
                  <c:v>0.96265527812459195</c:v>
                </c:pt>
                <c:pt idx="2624">
                  <c:v>0.42982808121789801</c:v>
                </c:pt>
                <c:pt idx="2625">
                  <c:v>1.2209056588435201</c:v>
                </c:pt>
                <c:pt idx="2626">
                  <c:v>0.60259970298589305</c:v>
                </c:pt>
                <c:pt idx="2627">
                  <c:v>0.722183679081423</c:v>
                </c:pt>
                <c:pt idx="2628">
                  <c:v>0.48949203159954102</c:v>
                </c:pt>
                <c:pt idx="2629">
                  <c:v>0.520696969607226</c:v>
                </c:pt>
                <c:pt idx="2630">
                  <c:v>0.32424396177514397</c:v>
                </c:pt>
                <c:pt idx="2631">
                  <c:v>0.63931155528512895</c:v>
                </c:pt>
                <c:pt idx="2632">
                  <c:v>0.72147111619929605</c:v>
                </c:pt>
                <c:pt idx="2633">
                  <c:v>0.619088998152723</c:v>
                </c:pt>
                <c:pt idx="2634">
                  <c:v>0.49721020388607501</c:v>
                </c:pt>
                <c:pt idx="2635">
                  <c:v>1.6637582357255201</c:v>
                </c:pt>
                <c:pt idx="2636">
                  <c:v>0.35110200043927597</c:v>
                </c:pt>
                <c:pt idx="2637">
                  <c:v>0.40060370744815599</c:v>
                </c:pt>
                <c:pt idx="2638">
                  <c:v>0.402120836059986</c:v>
                </c:pt>
                <c:pt idx="2639">
                  <c:v>1.26172481266757</c:v>
                </c:pt>
                <c:pt idx="2640">
                  <c:v>0.86075265998013295</c:v>
                </c:pt>
                <c:pt idx="2641">
                  <c:v>0.50914620340197303</c:v>
                </c:pt>
                <c:pt idx="2642">
                  <c:v>0.471276537560196</c:v>
                </c:pt>
                <c:pt idx="2643">
                  <c:v>0.81587742310801703</c:v>
                </c:pt>
                <c:pt idx="2644">
                  <c:v>0.44423974896130197</c:v>
                </c:pt>
                <c:pt idx="2645">
                  <c:v>0.45092427761803999</c:v>
                </c:pt>
                <c:pt idx="2646">
                  <c:v>0.45578934629293799</c:v>
                </c:pt>
                <c:pt idx="2647">
                  <c:v>0.85564145204999498</c:v>
                </c:pt>
                <c:pt idx="2648">
                  <c:v>0.63591992470279102</c:v>
                </c:pt>
                <c:pt idx="2649">
                  <c:v>0.98814824283192704</c:v>
                </c:pt>
                <c:pt idx="2650">
                  <c:v>1.15601570217711</c:v>
                </c:pt>
                <c:pt idx="2651">
                  <c:v>0.591577448888431</c:v>
                </c:pt>
                <c:pt idx="2652">
                  <c:v>1.36188136553516</c:v>
                </c:pt>
                <c:pt idx="2653">
                  <c:v>0.53059313920635098</c:v>
                </c:pt>
                <c:pt idx="2654">
                  <c:v>0.85046828950097897</c:v>
                </c:pt>
                <c:pt idx="2655">
                  <c:v>0.78282680846884201</c:v>
                </c:pt>
                <c:pt idx="2656">
                  <c:v>0.611768469780684</c:v>
                </c:pt>
                <c:pt idx="2657">
                  <c:v>0.31873851996274299</c:v>
                </c:pt>
                <c:pt idx="2658">
                  <c:v>0.87864257167674997</c:v>
                </c:pt>
                <c:pt idx="2659">
                  <c:v>0.62525326407311299</c:v>
                </c:pt>
                <c:pt idx="2660">
                  <c:v>0.34891500608744302</c:v>
                </c:pt>
                <c:pt idx="2661">
                  <c:v>0.27275581319058501</c:v>
                </c:pt>
                <c:pt idx="2662">
                  <c:v>0.31326581756954303</c:v>
                </c:pt>
                <c:pt idx="2663">
                  <c:v>1.5009901524433</c:v>
                </c:pt>
                <c:pt idx="2664">
                  <c:v>0.352631488684024</c:v>
                </c:pt>
                <c:pt idx="2665">
                  <c:v>0.65731783313872505</c:v>
                </c:pt>
                <c:pt idx="2666">
                  <c:v>0.63871819874330504</c:v>
                </c:pt>
                <c:pt idx="2667">
                  <c:v>0.63082632461117005</c:v>
                </c:pt>
                <c:pt idx="2668">
                  <c:v>0.84032204563327395</c:v>
                </c:pt>
                <c:pt idx="2669">
                  <c:v>0.75310735354265401</c:v>
                </c:pt>
                <c:pt idx="2670">
                  <c:v>0.43154514704854602</c:v>
                </c:pt>
                <c:pt idx="2671">
                  <c:v>0.48954172642702798</c:v>
                </c:pt>
                <c:pt idx="2672">
                  <c:v>0.43013211053342598</c:v>
                </c:pt>
                <c:pt idx="2673">
                  <c:v>0.61246114247405303</c:v>
                </c:pt>
                <c:pt idx="2674">
                  <c:v>1.40715444148132</c:v>
                </c:pt>
                <c:pt idx="2675">
                  <c:v>0.429228716405822</c:v>
                </c:pt>
                <c:pt idx="2676">
                  <c:v>1.08118716992718</c:v>
                </c:pt>
                <c:pt idx="2677">
                  <c:v>0.366267684081589</c:v>
                </c:pt>
                <c:pt idx="2678">
                  <c:v>0.75763238925690402</c:v>
                </c:pt>
                <c:pt idx="2679">
                  <c:v>0.88963016397696904</c:v>
                </c:pt>
                <c:pt idx="2680">
                  <c:v>0.36367498089026301</c:v>
                </c:pt>
                <c:pt idx="2681">
                  <c:v>0.69268334023156797</c:v>
                </c:pt>
                <c:pt idx="2682">
                  <c:v>0.41206725250132298</c:v>
                </c:pt>
                <c:pt idx="2683">
                  <c:v>0.568896305369472</c:v>
                </c:pt>
                <c:pt idx="2684">
                  <c:v>1.3422901286883999</c:v>
                </c:pt>
                <c:pt idx="2685">
                  <c:v>0.48293992424374899</c:v>
                </c:pt>
                <c:pt idx="2686">
                  <c:v>0.50285762775407195</c:v>
                </c:pt>
                <c:pt idx="2687">
                  <c:v>0.30449817627963</c:v>
                </c:pt>
                <c:pt idx="2688">
                  <c:v>0.367012150027341</c:v>
                </c:pt>
                <c:pt idx="2689">
                  <c:v>0.61243022669418701</c:v>
                </c:pt>
                <c:pt idx="2690">
                  <c:v>0.675283753419195</c:v>
                </c:pt>
                <c:pt idx="2691">
                  <c:v>0.24062461180672601</c:v>
                </c:pt>
                <c:pt idx="2692">
                  <c:v>0.46657038835791298</c:v>
                </c:pt>
                <c:pt idx="2693">
                  <c:v>0.67646164826441402</c:v>
                </c:pt>
                <c:pt idx="2694">
                  <c:v>0.354577341852577</c:v>
                </c:pt>
                <c:pt idx="2695">
                  <c:v>0.566605835240932</c:v>
                </c:pt>
                <c:pt idx="2696">
                  <c:v>0.465631358197511</c:v>
                </c:pt>
                <c:pt idx="2697">
                  <c:v>0.29322686190812502</c:v>
                </c:pt>
                <c:pt idx="2698">
                  <c:v>0.73146808064456903</c:v>
                </c:pt>
                <c:pt idx="2699">
                  <c:v>0.753094535409226</c:v>
                </c:pt>
                <c:pt idx="2700">
                  <c:v>1.0051585046671301</c:v>
                </c:pt>
                <c:pt idx="2701">
                  <c:v>0.53708134365996996</c:v>
                </c:pt>
                <c:pt idx="2702">
                  <c:v>0.377938313738443</c:v>
                </c:pt>
                <c:pt idx="2703">
                  <c:v>0.58696467723156898</c:v>
                </c:pt>
                <c:pt idx="2704">
                  <c:v>0.28369888429304801</c:v>
                </c:pt>
                <c:pt idx="2705">
                  <c:v>0.69764283992370302</c:v>
                </c:pt>
                <c:pt idx="2706">
                  <c:v>0.84578959694473799</c:v>
                </c:pt>
                <c:pt idx="2707">
                  <c:v>0.87120359763669997</c:v>
                </c:pt>
                <c:pt idx="2708">
                  <c:v>0.404863868977758</c:v>
                </c:pt>
                <c:pt idx="2709">
                  <c:v>1.0997307039565101</c:v>
                </c:pt>
                <c:pt idx="2710">
                  <c:v>1.4319784213569</c:v>
                </c:pt>
                <c:pt idx="2711">
                  <c:v>0.56142983994673401</c:v>
                </c:pt>
                <c:pt idx="2712">
                  <c:v>0.48109765913827301</c:v>
                </c:pt>
                <c:pt idx="2713">
                  <c:v>0.55958595769224195</c:v>
                </c:pt>
                <c:pt idx="2714">
                  <c:v>0.31576747049409598</c:v>
                </c:pt>
                <c:pt idx="2715">
                  <c:v>0.59304024325976301</c:v>
                </c:pt>
                <c:pt idx="2716">
                  <c:v>0.36917402589864901</c:v>
                </c:pt>
                <c:pt idx="2717">
                  <c:v>1.5669619835762101</c:v>
                </c:pt>
                <c:pt idx="2718">
                  <c:v>0.69194039245569405</c:v>
                </c:pt>
                <c:pt idx="2719">
                  <c:v>0.41731693659119601</c:v>
                </c:pt>
                <c:pt idx="2720">
                  <c:v>0.478057740070226</c:v>
                </c:pt>
                <c:pt idx="2721">
                  <c:v>0.38693099975862599</c:v>
                </c:pt>
                <c:pt idx="2722">
                  <c:v>0.41832057281358898</c:v>
                </c:pt>
                <c:pt idx="2723">
                  <c:v>0.91232315830256505</c:v>
                </c:pt>
                <c:pt idx="2724">
                  <c:v>0.62825965997449196</c:v>
                </c:pt>
                <c:pt idx="2725">
                  <c:v>0.47770109220754597</c:v>
                </c:pt>
                <c:pt idx="2726">
                  <c:v>0.89876341558066297</c:v>
                </c:pt>
                <c:pt idx="2727">
                  <c:v>0.34621644133265</c:v>
                </c:pt>
                <c:pt idx="2728">
                  <c:v>0.83175530075905502</c:v>
                </c:pt>
                <c:pt idx="2729">
                  <c:v>0.42177355681367801</c:v>
                </c:pt>
                <c:pt idx="2730">
                  <c:v>1.1732058821842599</c:v>
                </c:pt>
                <c:pt idx="2731">
                  <c:v>0.46396706215051597</c:v>
                </c:pt>
                <c:pt idx="2732">
                  <c:v>0.60170744002294096</c:v>
                </c:pt>
                <c:pt idx="2733">
                  <c:v>0.25317291135596298</c:v>
                </c:pt>
                <c:pt idx="2734">
                  <c:v>0.44725984061600699</c:v>
                </c:pt>
                <c:pt idx="2735">
                  <c:v>0.55007498012992995</c:v>
                </c:pt>
                <c:pt idx="2736">
                  <c:v>0.30333520607944497</c:v>
                </c:pt>
                <c:pt idx="2737">
                  <c:v>0.33725195510438599</c:v>
                </c:pt>
                <c:pt idx="2738">
                  <c:v>0.41854604851580302</c:v>
                </c:pt>
                <c:pt idx="2739">
                  <c:v>0.416916713496993</c:v>
                </c:pt>
                <c:pt idx="2740">
                  <c:v>0.383325686054096</c:v>
                </c:pt>
                <c:pt idx="2741">
                  <c:v>0.47399790298959699</c:v>
                </c:pt>
                <c:pt idx="2742">
                  <c:v>0.44850080415906501</c:v>
                </c:pt>
                <c:pt idx="2743">
                  <c:v>0.27668923071150903</c:v>
                </c:pt>
                <c:pt idx="2744">
                  <c:v>0.25555332666119102</c:v>
                </c:pt>
                <c:pt idx="2745">
                  <c:v>0.71749427053544901</c:v>
                </c:pt>
                <c:pt idx="2746">
                  <c:v>0.88982014982716795</c:v>
                </c:pt>
                <c:pt idx="2747">
                  <c:v>0.72647673296967397</c:v>
                </c:pt>
                <c:pt idx="2748">
                  <c:v>0.367952187025679</c:v>
                </c:pt>
                <c:pt idx="2749">
                  <c:v>0.43101006022718802</c:v>
                </c:pt>
                <c:pt idx="2750">
                  <c:v>0.27929904528386701</c:v>
                </c:pt>
                <c:pt idx="2751">
                  <c:v>1.0292948083828899</c:v>
                </c:pt>
                <c:pt idx="2752">
                  <c:v>0.64754999457381701</c:v>
                </c:pt>
                <c:pt idx="2753">
                  <c:v>0.40610562496985703</c:v>
                </c:pt>
                <c:pt idx="2754">
                  <c:v>0.48300434780620799</c:v>
                </c:pt>
                <c:pt idx="2755">
                  <c:v>0.286860678531767</c:v>
                </c:pt>
                <c:pt idx="2756">
                  <c:v>0.85021793794723199</c:v>
                </c:pt>
                <c:pt idx="2757">
                  <c:v>1.1490037267481501</c:v>
                </c:pt>
                <c:pt idx="2758">
                  <c:v>1.4189215170895</c:v>
                </c:pt>
                <c:pt idx="2759">
                  <c:v>0.53522883781443298</c:v>
                </c:pt>
                <c:pt idx="2760">
                  <c:v>0.30110866662531699</c:v>
                </c:pt>
                <c:pt idx="2761">
                  <c:v>0.31298729137621301</c:v>
                </c:pt>
                <c:pt idx="2762">
                  <c:v>0.26755209092174098</c:v>
                </c:pt>
                <c:pt idx="2763">
                  <c:v>0.39618421013546201</c:v>
                </c:pt>
                <c:pt idx="2764">
                  <c:v>0.35239267956069298</c:v>
                </c:pt>
                <c:pt idx="2765">
                  <c:v>0.33105783570491998</c:v>
                </c:pt>
                <c:pt idx="2766">
                  <c:v>0.40762337522203101</c:v>
                </c:pt>
                <c:pt idx="2767">
                  <c:v>0.3146796713892</c:v>
                </c:pt>
                <c:pt idx="2768">
                  <c:v>0.38586967878704298</c:v>
                </c:pt>
                <c:pt idx="2769">
                  <c:v>0.698105002683025</c:v>
                </c:pt>
                <c:pt idx="2770">
                  <c:v>0.51294003881177197</c:v>
                </c:pt>
                <c:pt idx="2771">
                  <c:v>0.66428102848269399</c:v>
                </c:pt>
                <c:pt idx="2772">
                  <c:v>0.26264945439779502</c:v>
                </c:pt>
                <c:pt idx="2773">
                  <c:v>0.67634243083792001</c:v>
                </c:pt>
                <c:pt idx="2774">
                  <c:v>0.99215006434610797</c:v>
                </c:pt>
                <c:pt idx="2775">
                  <c:v>0.28218500151519099</c:v>
                </c:pt>
                <c:pt idx="2776">
                  <c:v>0.65940726650470805</c:v>
                </c:pt>
                <c:pt idx="2777">
                  <c:v>0.69525540408900499</c:v>
                </c:pt>
                <c:pt idx="2778">
                  <c:v>0.44876920586104402</c:v>
                </c:pt>
                <c:pt idx="2779">
                  <c:v>0.70446846178546496</c:v>
                </c:pt>
                <c:pt idx="2780">
                  <c:v>0.81820534307236403</c:v>
                </c:pt>
                <c:pt idx="2781">
                  <c:v>0.44958603352164</c:v>
                </c:pt>
                <c:pt idx="2782">
                  <c:v>0.57823488445384796</c:v>
                </c:pt>
                <c:pt idx="2783">
                  <c:v>0.71292599173187099</c:v>
                </c:pt>
                <c:pt idx="2784">
                  <c:v>0.26933431708806299</c:v>
                </c:pt>
                <c:pt idx="2785">
                  <c:v>0.33560803637477099</c:v>
                </c:pt>
                <c:pt idx="2786">
                  <c:v>0.25077067889868199</c:v>
                </c:pt>
                <c:pt idx="2787">
                  <c:v>0.78242652641350796</c:v>
                </c:pt>
                <c:pt idx="2788">
                  <c:v>0.61608505652566103</c:v>
                </c:pt>
                <c:pt idx="2789">
                  <c:v>0.44828855514211802</c:v>
                </c:pt>
                <c:pt idx="2790">
                  <c:v>0.56086128608219299</c:v>
                </c:pt>
                <c:pt idx="2791">
                  <c:v>0.27486050208404</c:v>
                </c:pt>
                <c:pt idx="2792">
                  <c:v>0.30528113184571498</c:v>
                </c:pt>
                <c:pt idx="2793">
                  <c:v>1.4787057229885401</c:v>
                </c:pt>
                <c:pt idx="2794">
                  <c:v>0.333745249535291</c:v>
                </c:pt>
                <c:pt idx="2795">
                  <c:v>0.72388455023131804</c:v>
                </c:pt>
                <c:pt idx="2796">
                  <c:v>0.37881649495668801</c:v>
                </c:pt>
                <c:pt idx="2797">
                  <c:v>0.54181841598847402</c:v>
                </c:pt>
                <c:pt idx="2798">
                  <c:v>0.432829165105928</c:v>
                </c:pt>
                <c:pt idx="2799">
                  <c:v>0.32353202395660202</c:v>
                </c:pt>
                <c:pt idx="2800">
                  <c:v>1.0451108173969701</c:v>
                </c:pt>
                <c:pt idx="2801">
                  <c:v>0.54645489382595103</c:v>
                </c:pt>
                <c:pt idx="2802">
                  <c:v>0.62375351825188996</c:v>
                </c:pt>
                <c:pt idx="2803">
                  <c:v>0.91220479663990806</c:v>
                </c:pt>
                <c:pt idx="2804">
                  <c:v>0.30481266680225499</c:v>
                </c:pt>
                <c:pt idx="2805">
                  <c:v>0.57658732215969899</c:v>
                </c:pt>
                <c:pt idx="2806">
                  <c:v>0.91928014833748095</c:v>
                </c:pt>
                <c:pt idx="2807">
                  <c:v>0.28411831370003898</c:v>
                </c:pt>
                <c:pt idx="2808">
                  <c:v>0.31381862070283301</c:v>
                </c:pt>
                <c:pt idx="2809">
                  <c:v>0.29252385647893397</c:v>
                </c:pt>
                <c:pt idx="2810">
                  <c:v>1.1366089232204399</c:v>
                </c:pt>
                <c:pt idx="2811">
                  <c:v>0.77117657827383901</c:v>
                </c:pt>
                <c:pt idx="2812">
                  <c:v>0.45682417994434599</c:v>
                </c:pt>
                <c:pt idx="2813">
                  <c:v>0.39497258463363899</c:v>
                </c:pt>
                <c:pt idx="2814">
                  <c:v>1.39462501735984</c:v>
                </c:pt>
                <c:pt idx="2815">
                  <c:v>0.65950407504487196</c:v>
                </c:pt>
                <c:pt idx="2816">
                  <c:v>0.438003134210048</c:v>
                </c:pt>
                <c:pt idx="2817">
                  <c:v>0.57260886925228505</c:v>
                </c:pt>
                <c:pt idx="2818">
                  <c:v>0.37857557699361399</c:v>
                </c:pt>
                <c:pt idx="2819">
                  <c:v>0.58425496662380305</c:v>
                </c:pt>
                <c:pt idx="2820">
                  <c:v>0.73667243082941403</c:v>
                </c:pt>
                <c:pt idx="2821">
                  <c:v>1.03177115962768</c:v>
                </c:pt>
                <c:pt idx="2822">
                  <c:v>0.78928693836782304</c:v>
                </c:pt>
                <c:pt idx="2823">
                  <c:v>0.57316393938491506</c:v>
                </c:pt>
                <c:pt idx="2824">
                  <c:v>1.0084575753571301</c:v>
                </c:pt>
                <c:pt idx="2825">
                  <c:v>0.43658271781115299</c:v>
                </c:pt>
                <c:pt idx="2826">
                  <c:v>1.26273628306499</c:v>
                </c:pt>
                <c:pt idx="2827">
                  <c:v>0.56319100253085597</c:v>
                </c:pt>
                <c:pt idx="2828">
                  <c:v>0.66225497973467995</c:v>
                </c:pt>
                <c:pt idx="2829">
                  <c:v>0.505842797123643</c:v>
                </c:pt>
                <c:pt idx="2830">
                  <c:v>0.53914177669501195</c:v>
                </c:pt>
                <c:pt idx="2831">
                  <c:v>0.34292268398767101</c:v>
                </c:pt>
                <c:pt idx="2832">
                  <c:v>0.62379363237831298</c:v>
                </c:pt>
                <c:pt idx="2833">
                  <c:v>0.61799091763209002</c:v>
                </c:pt>
                <c:pt idx="2834">
                  <c:v>0.59102692509517296</c:v>
                </c:pt>
                <c:pt idx="2835">
                  <c:v>0.47329487481848398</c:v>
                </c:pt>
                <c:pt idx="2836">
                  <c:v>1.4597807480053999</c:v>
                </c:pt>
                <c:pt idx="2837">
                  <c:v>0.339245653678174</c:v>
                </c:pt>
                <c:pt idx="2838">
                  <c:v>0.42416793954320198</c:v>
                </c:pt>
                <c:pt idx="2839">
                  <c:v>0.414845344171691</c:v>
                </c:pt>
                <c:pt idx="2840">
                  <c:v>0.95462792034886301</c:v>
                </c:pt>
                <c:pt idx="2841">
                  <c:v>0.80408737078078496</c:v>
                </c:pt>
                <c:pt idx="2842">
                  <c:v>0.50117445783927195</c:v>
                </c:pt>
                <c:pt idx="2843">
                  <c:v>0.41969058316387198</c:v>
                </c:pt>
                <c:pt idx="2844">
                  <c:v>0.84355001069364999</c:v>
                </c:pt>
                <c:pt idx="2845">
                  <c:v>0.39796448065772699</c:v>
                </c:pt>
                <c:pt idx="2846">
                  <c:v>0.39510908706968301</c:v>
                </c:pt>
                <c:pt idx="2847">
                  <c:v>0.47068823480981598</c:v>
                </c:pt>
                <c:pt idx="2848">
                  <c:v>0.69693387957714903</c:v>
                </c:pt>
                <c:pt idx="2849">
                  <c:v>0.596887121112464</c:v>
                </c:pt>
                <c:pt idx="2850">
                  <c:v>0.91513162148803295</c:v>
                </c:pt>
                <c:pt idx="2851">
                  <c:v>0.839350188038959</c:v>
                </c:pt>
                <c:pt idx="2852">
                  <c:v>0.53240553667060897</c:v>
                </c:pt>
                <c:pt idx="2853">
                  <c:v>1.0663512305959599</c:v>
                </c:pt>
                <c:pt idx="2854">
                  <c:v>0.50177605539078896</c:v>
                </c:pt>
                <c:pt idx="2855">
                  <c:v>0.726247106322647</c:v>
                </c:pt>
                <c:pt idx="2856">
                  <c:v>0.71714690348384103</c:v>
                </c:pt>
                <c:pt idx="2857">
                  <c:v>0.61108141484034295</c:v>
                </c:pt>
                <c:pt idx="2858">
                  <c:v>0.29951544665185598</c:v>
                </c:pt>
                <c:pt idx="2859">
                  <c:v>0.83029621500683304</c:v>
                </c:pt>
                <c:pt idx="2860">
                  <c:v>0.61938540883399895</c:v>
                </c:pt>
                <c:pt idx="2861">
                  <c:v>0.285064323481305</c:v>
                </c:pt>
                <c:pt idx="2862">
                  <c:v>0.25101150902824798</c:v>
                </c:pt>
                <c:pt idx="2863">
                  <c:v>0.283113020080695</c:v>
                </c:pt>
                <c:pt idx="2864">
                  <c:v>1.3418568076012201</c:v>
                </c:pt>
                <c:pt idx="2865">
                  <c:v>0.32356164662430398</c:v>
                </c:pt>
                <c:pt idx="2866">
                  <c:v>0.59907509958605698</c:v>
                </c:pt>
                <c:pt idx="2867">
                  <c:v>0.59437394890728801</c:v>
                </c:pt>
                <c:pt idx="2868">
                  <c:v>0.50549010987158405</c:v>
                </c:pt>
                <c:pt idx="2869">
                  <c:v>0.83959461625328002</c:v>
                </c:pt>
                <c:pt idx="2870">
                  <c:v>0.65188618186800096</c:v>
                </c:pt>
                <c:pt idx="2871">
                  <c:v>0.39803818339803998</c:v>
                </c:pt>
                <c:pt idx="2872">
                  <c:v>0.40738209531452102</c:v>
                </c:pt>
                <c:pt idx="2873">
                  <c:v>0.40652458916913597</c:v>
                </c:pt>
                <c:pt idx="2874">
                  <c:v>0.46295162639743398</c:v>
                </c:pt>
                <c:pt idx="2875">
                  <c:v>1.06965038529213</c:v>
                </c:pt>
                <c:pt idx="2876">
                  <c:v>0.38418069269423</c:v>
                </c:pt>
                <c:pt idx="2877">
                  <c:v>0.74386985538589301</c:v>
                </c:pt>
                <c:pt idx="2878">
                  <c:v>0.34737466108899601</c:v>
                </c:pt>
                <c:pt idx="2879">
                  <c:v>0.61284824815411199</c:v>
                </c:pt>
                <c:pt idx="2880">
                  <c:v>0.82090892562742301</c:v>
                </c:pt>
                <c:pt idx="2881">
                  <c:v>0.34708048447365802</c:v>
                </c:pt>
                <c:pt idx="2882">
                  <c:v>0.66031711937133497</c:v>
                </c:pt>
                <c:pt idx="2883">
                  <c:v>0.37449379978277297</c:v>
                </c:pt>
                <c:pt idx="2884">
                  <c:v>0.51586612095065398</c:v>
                </c:pt>
                <c:pt idx="2885">
                  <c:v>0.998897498582343</c:v>
                </c:pt>
                <c:pt idx="2886">
                  <c:v>0.41671950560443399</c:v>
                </c:pt>
                <c:pt idx="2887">
                  <c:v>0.44122344373444</c:v>
                </c:pt>
                <c:pt idx="2888">
                  <c:v>0.29055987979389403</c:v>
                </c:pt>
                <c:pt idx="2889">
                  <c:v>0.32215935023357201</c:v>
                </c:pt>
                <c:pt idx="2890">
                  <c:v>0.52829951218850302</c:v>
                </c:pt>
                <c:pt idx="2891">
                  <c:v>0.59756561106453299</c:v>
                </c:pt>
                <c:pt idx="2892">
                  <c:v>0.23307372361234899</c:v>
                </c:pt>
                <c:pt idx="2893">
                  <c:v>0.459108924807753</c:v>
                </c:pt>
                <c:pt idx="2894">
                  <c:v>0.59785531463131902</c:v>
                </c:pt>
                <c:pt idx="2895">
                  <c:v>0.34680872487070102</c:v>
                </c:pt>
                <c:pt idx="2896">
                  <c:v>0.52203673065664002</c:v>
                </c:pt>
                <c:pt idx="2897">
                  <c:v>0.46747168504800801</c:v>
                </c:pt>
                <c:pt idx="2898">
                  <c:v>0.253581749706632</c:v>
                </c:pt>
                <c:pt idx="2899">
                  <c:v>0.67990871322915003</c:v>
                </c:pt>
                <c:pt idx="2900">
                  <c:v>0.62319753875472605</c:v>
                </c:pt>
                <c:pt idx="2901">
                  <c:v>0.80214132174944897</c:v>
                </c:pt>
                <c:pt idx="2902">
                  <c:v>0.52039913502463597</c:v>
                </c:pt>
                <c:pt idx="2903">
                  <c:v>0.37340051924307599</c:v>
                </c:pt>
                <c:pt idx="2904">
                  <c:v>0.55392763887295204</c:v>
                </c:pt>
                <c:pt idx="2905">
                  <c:v>0.28636083965266401</c:v>
                </c:pt>
                <c:pt idx="2906">
                  <c:v>0.59160203591935401</c:v>
                </c:pt>
                <c:pt idx="2907">
                  <c:v>0.69267899544540001</c:v>
                </c:pt>
                <c:pt idx="2908">
                  <c:v>0.71510538068503904</c:v>
                </c:pt>
                <c:pt idx="2909">
                  <c:v>0.35481018608463799</c:v>
                </c:pt>
                <c:pt idx="2910">
                  <c:v>0.70136960824814698</c:v>
                </c:pt>
                <c:pt idx="2911">
                  <c:v>1.2555450265678501</c:v>
                </c:pt>
                <c:pt idx="2912">
                  <c:v>0.50969246716436001</c:v>
                </c:pt>
                <c:pt idx="2913">
                  <c:v>0.45628356771933198</c:v>
                </c:pt>
                <c:pt idx="2914">
                  <c:v>0.49663486990321398</c:v>
                </c:pt>
                <c:pt idx="2915">
                  <c:v>0.28196739430794998</c:v>
                </c:pt>
                <c:pt idx="2916">
                  <c:v>0.50168287054703198</c:v>
                </c:pt>
                <c:pt idx="2917">
                  <c:v>0.318866542355633</c:v>
                </c:pt>
                <c:pt idx="2918">
                  <c:v>1.1647772373766301</c:v>
                </c:pt>
                <c:pt idx="2919">
                  <c:v>0.58862126834181805</c:v>
                </c:pt>
                <c:pt idx="2920">
                  <c:v>0.422624685443865</c:v>
                </c:pt>
                <c:pt idx="2921">
                  <c:v>0.41899964539013101</c:v>
                </c:pt>
                <c:pt idx="2922">
                  <c:v>0.32739277434700997</c:v>
                </c:pt>
                <c:pt idx="2923">
                  <c:v>0.37437660297578301</c:v>
                </c:pt>
                <c:pt idx="2924">
                  <c:v>0.80459015484179497</c:v>
                </c:pt>
                <c:pt idx="2925">
                  <c:v>0.47325846632774199</c:v>
                </c:pt>
                <c:pt idx="2926">
                  <c:v>0.406414544050482</c:v>
                </c:pt>
                <c:pt idx="2927">
                  <c:v>0.72794694170902197</c:v>
                </c:pt>
                <c:pt idx="2928">
                  <c:v>0.32971329178068498</c:v>
                </c:pt>
                <c:pt idx="2929">
                  <c:v>0.68109372647980804</c:v>
                </c:pt>
                <c:pt idx="2930">
                  <c:v>0.35836104342462299</c:v>
                </c:pt>
                <c:pt idx="2931">
                  <c:v>0.84880667321139103</c:v>
                </c:pt>
                <c:pt idx="2932">
                  <c:v>0.370399517007857</c:v>
                </c:pt>
                <c:pt idx="2933">
                  <c:v>0.46915978605448699</c:v>
                </c:pt>
                <c:pt idx="2934">
                  <c:v>0.23142090468580101</c:v>
                </c:pt>
                <c:pt idx="2935">
                  <c:v>0.367922489272001</c:v>
                </c:pt>
                <c:pt idx="2936">
                  <c:v>0.51259743719377604</c:v>
                </c:pt>
                <c:pt idx="2937">
                  <c:v>0.25053834902871502</c:v>
                </c:pt>
                <c:pt idx="2938">
                  <c:v>0.283484747135888</c:v>
                </c:pt>
                <c:pt idx="2939">
                  <c:v>0.38617954368791102</c:v>
                </c:pt>
                <c:pt idx="2940">
                  <c:v>0.423230145623887</c:v>
                </c:pt>
                <c:pt idx="2941">
                  <c:v>0.36712285306922898</c:v>
                </c:pt>
                <c:pt idx="2942">
                  <c:v>0.39216402834604303</c:v>
                </c:pt>
                <c:pt idx="2943">
                  <c:v>0.41170761809539802</c:v>
                </c:pt>
                <c:pt idx="2944">
                  <c:v>0.27231503543631103</c:v>
                </c:pt>
                <c:pt idx="2945">
                  <c:v>0.27224719184457902</c:v>
                </c:pt>
                <c:pt idx="2946">
                  <c:v>0.61756515968925496</c:v>
                </c:pt>
                <c:pt idx="2947">
                  <c:v>0.72371762487879099</c:v>
                </c:pt>
                <c:pt idx="2948">
                  <c:v>0.59848038003228399</c:v>
                </c:pt>
                <c:pt idx="2949">
                  <c:v>0.34338848307547198</c:v>
                </c:pt>
                <c:pt idx="2950">
                  <c:v>0.40805373212040802</c:v>
                </c:pt>
                <c:pt idx="2951">
                  <c:v>0.25081006261224698</c:v>
                </c:pt>
                <c:pt idx="2952">
                  <c:v>0.90678908448124595</c:v>
                </c:pt>
                <c:pt idx="2953">
                  <c:v>0.52535521415701902</c:v>
                </c:pt>
                <c:pt idx="2954">
                  <c:v>0.36469616200189697</c:v>
                </c:pt>
                <c:pt idx="2955">
                  <c:v>0.44838617826862798</c:v>
                </c:pt>
                <c:pt idx="2956">
                  <c:v>0.25110654151591399</c:v>
                </c:pt>
                <c:pt idx="2957">
                  <c:v>0.73840248306532996</c:v>
                </c:pt>
                <c:pt idx="2958">
                  <c:v>0.90330442384505305</c:v>
                </c:pt>
                <c:pt idx="2959">
                  <c:v>1.1845569235870299</c:v>
                </c:pt>
                <c:pt idx="2960">
                  <c:v>0.50437309943207997</c:v>
                </c:pt>
                <c:pt idx="2961">
                  <c:v>0.30351070295427102</c:v>
                </c:pt>
                <c:pt idx="2962">
                  <c:v>0.29202988526417301</c:v>
                </c:pt>
                <c:pt idx="2963">
                  <c:v>0.27109737209793699</c:v>
                </c:pt>
                <c:pt idx="2964">
                  <c:v>0.349521226588273</c:v>
                </c:pt>
                <c:pt idx="2965">
                  <c:v>0.36797990181267998</c:v>
                </c:pt>
                <c:pt idx="2966">
                  <c:v>0.29094103598168197</c:v>
                </c:pt>
                <c:pt idx="2967">
                  <c:v>0.36288137562364298</c:v>
                </c:pt>
                <c:pt idx="2968">
                  <c:v>0.30562327994397798</c:v>
                </c:pt>
                <c:pt idx="2969">
                  <c:v>0.318042822980727</c:v>
                </c:pt>
                <c:pt idx="2970">
                  <c:v>0.508468071476599</c:v>
                </c:pt>
                <c:pt idx="2971">
                  <c:v>0.41133469966973202</c:v>
                </c:pt>
                <c:pt idx="2972">
                  <c:v>0.59226283861052398</c:v>
                </c:pt>
                <c:pt idx="2973">
                  <c:v>0.26081303088247099</c:v>
                </c:pt>
                <c:pt idx="2974">
                  <c:v>0.56044244016352895</c:v>
                </c:pt>
                <c:pt idx="2975">
                  <c:v>0.68451704082863396</c:v>
                </c:pt>
                <c:pt idx="2976">
                  <c:v>0.29352658818761301</c:v>
                </c:pt>
                <c:pt idx="2977">
                  <c:v>0.56066331978467598</c:v>
                </c:pt>
                <c:pt idx="2978">
                  <c:v>0.53638263901482497</c:v>
                </c:pt>
                <c:pt idx="2979">
                  <c:v>0.35305369767906503</c:v>
                </c:pt>
                <c:pt idx="2980">
                  <c:v>0.660028054180128</c:v>
                </c:pt>
                <c:pt idx="2981">
                  <c:v>0.68440809223235499</c:v>
                </c:pt>
                <c:pt idx="2982">
                  <c:v>0.34937723271571403</c:v>
                </c:pt>
                <c:pt idx="2983">
                  <c:v>0.55365285445856205</c:v>
                </c:pt>
                <c:pt idx="2984">
                  <c:v>0.52552986825784598</c:v>
                </c:pt>
                <c:pt idx="2985">
                  <c:v>0.24351204258235601</c:v>
                </c:pt>
                <c:pt idx="2986">
                  <c:v>0.31679246956663598</c:v>
                </c:pt>
                <c:pt idx="2987">
                  <c:v>0.24578636478563401</c:v>
                </c:pt>
                <c:pt idx="2988">
                  <c:v>0.59284911381578798</c:v>
                </c:pt>
                <c:pt idx="2989">
                  <c:v>0.51437270379349298</c:v>
                </c:pt>
                <c:pt idx="2990">
                  <c:v>0.36530698510499898</c:v>
                </c:pt>
                <c:pt idx="2991">
                  <c:v>0.49500723082517101</c:v>
                </c:pt>
                <c:pt idx="2992">
                  <c:v>0.26246694105586699</c:v>
                </c:pt>
                <c:pt idx="2993">
                  <c:v>0.29204167730424901</c:v>
                </c:pt>
                <c:pt idx="2994">
                  <c:v>1.01056328751622</c:v>
                </c:pt>
                <c:pt idx="2995">
                  <c:v>0.29141867941785299</c:v>
                </c:pt>
                <c:pt idx="2996">
                  <c:v>0.69594091001482306</c:v>
                </c:pt>
                <c:pt idx="2997">
                  <c:v>0.31465401707464602</c:v>
                </c:pt>
                <c:pt idx="2998">
                  <c:v>0.492424925560076</c:v>
                </c:pt>
                <c:pt idx="2999">
                  <c:v>0.37697243919914403</c:v>
                </c:pt>
                <c:pt idx="3000">
                  <c:v>0.28740514216590901</c:v>
                </c:pt>
                <c:pt idx="3001">
                  <c:v>0.97033946573725605</c:v>
                </c:pt>
                <c:pt idx="3002">
                  <c:v>0.43892338263575797</c:v>
                </c:pt>
                <c:pt idx="3003">
                  <c:v>0.54098931628787805</c:v>
                </c:pt>
                <c:pt idx="3004">
                  <c:v>0.70876083356921404</c:v>
                </c:pt>
                <c:pt idx="3005">
                  <c:v>0.28359952315338199</c:v>
                </c:pt>
                <c:pt idx="3006">
                  <c:v>0.50108292040372004</c:v>
                </c:pt>
                <c:pt idx="3007">
                  <c:v>0.66824202669299704</c:v>
                </c:pt>
                <c:pt idx="3008">
                  <c:v>0.22127553154541199</c:v>
                </c:pt>
                <c:pt idx="3009">
                  <c:v>0.31470854082615901</c:v>
                </c:pt>
                <c:pt idx="3010">
                  <c:v>0.26944372663371502</c:v>
                </c:pt>
                <c:pt idx="3011">
                  <c:v>0.83433075865985595</c:v>
                </c:pt>
                <c:pt idx="3012">
                  <c:v>0.64781986280669002</c:v>
                </c:pt>
                <c:pt idx="3013">
                  <c:v>0.405701963565546</c:v>
                </c:pt>
                <c:pt idx="3014">
                  <c:v>0.36046351498193502</c:v>
                </c:pt>
                <c:pt idx="3015">
                  <c:v>2.2465750863213301</c:v>
                </c:pt>
                <c:pt idx="3016">
                  <c:v>0.90703474602129097</c:v>
                </c:pt>
                <c:pt idx="3017">
                  <c:v>0.37424685894151899</c:v>
                </c:pt>
                <c:pt idx="3018">
                  <c:v>1.2457790447286501</c:v>
                </c:pt>
                <c:pt idx="3019">
                  <c:v>0.21284292122228901</c:v>
                </c:pt>
                <c:pt idx="3020">
                  <c:v>1.0313261669336899</c:v>
                </c:pt>
                <c:pt idx="3021">
                  <c:v>1.2221863665691799</c:v>
                </c:pt>
                <c:pt idx="3022">
                  <c:v>1.2041597854814201</c:v>
                </c:pt>
                <c:pt idx="3023">
                  <c:v>0.92182558973802597</c:v>
                </c:pt>
                <c:pt idx="3024">
                  <c:v>1.00192190829156</c:v>
                </c:pt>
                <c:pt idx="3025">
                  <c:v>1.13871292321249</c:v>
                </c:pt>
                <c:pt idx="3026">
                  <c:v>0.548139240068238</c:v>
                </c:pt>
                <c:pt idx="3027">
                  <c:v>1.99934901918337</c:v>
                </c:pt>
                <c:pt idx="3028">
                  <c:v>0.795574933158126</c:v>
                </c:pt>
                <c:pt idx="3029">
                  <c:v>1.07755722813017</c:v>
                </c:pt>
                <c:pt idx="3030">
                  <c:v>0.64473358786330304</c:v>
                </c:pt>
                <c:pt idx="3031">
                  <c:v>0.60025575781703999</c:v>
                </c:pt>
                <c:pt idx="3032">
                  <c:v>0.31945913312963398</c:v>
                </c:pt>
                <c:pt idx="3033">
                  <c:v>0.60285697261632298</c:v>
                </c:pt>
                <c:pt idx="3034">
                  <c:v>1.5533259792432299</c:v>
                </c:pt>
                <c:pt idx="3035">
                  <c:v>1.063561247295399</c:v>
                </c:pt>
                <c:pt idx="3036">
                  <c:v>0.81421681267637203</c:v>
                </c:pt>
                <c:pt idx="3037">
                  <c:v>2.1891156971305201</c:v>
                </c:pt>
                <c:pt idx="3038">
                  <c:v>0.34423511333697598</c:v>
                </c:pt>
                <c:pt idx="3039">
                  <c:v>0.30083735292833103</c:v>
                </c:pt>
                <c:pt idx="3040">
                  <c:v>0.37853880839494902</c:v>
                </c:pt>
                <c:pt idx="3041">
                  <c:v>2.5779368841428001</c:v>
                </c:pt>
                <c:pt idx="3042">
                  <c:v>1.3718733112253001</c:v>
                </c:pt>
                <c:pt idx="3043">
                  <c:v>0.73267594955159698</c:v>
                </c:pt>
                <c:pt idx="3044">
                  <c:v>0.69854975863809099</c:v>
                </c:pt>
                <c:pt idx="3045">
                  <c:v>0.97480636416619904</c:v>
                </c:pt>
                <c:pt idx="3046">
                  <c:v>0.65705142166560704</c:v>
                </c:pt>
                <c:pt idx="3047">
                  <c:v>0.73844795452725498</c:v>
                </c:pt>
                <c:pt idx="3048">
                  <c:v>0.53504018443523205</c:v>
                </c:pt>
                <c:pt idx="3049">
                  <c:v>1.5671969279962299</c:v>
                </c:pt>
                <c:pt idx="3050">
                  <c:v>0.76417142400365401</c:v>
                </c:pt>
                <c:pt idx="3051">
                  <c:v>1.14702454187814</c:v>
                </c:pt>
                <c:pt idx="3052">
                  <c:v>3.015287922635709</c:v>
                </c:pt>
                <c:pt idx="3053">
                  <c:v>1.1183986525833101</c:v>
                </c:pt>
                <c:pt idx="3054">
                  <c:v>2.0898397126386601</c:v>
                </c:pt>
                <c:pt idx="3055">
                  <c:v>0.82499686446522202</c:v>
                </c:pt>
                <c:pt idx="3056">
                  <c:v>1.9078023175887799</c:v>
                </c:pt>
                <c:pt idx="3057">
                  <c:v>1.47192611154852</c:v>
                </c:pt>
                <c:pt idx="3058">
                  <c:v>0.80450851458855599</c:v>
                </c:pt>
                <c:pt idx="3059">
                  <c:v>0.34757562864547997</c:v>
                </c:pt>
                <c:pt idx="3060">
                  <c:v>1.06009894956301</c:v>
                </c:pt>
                <c:pt idx="3061">
                  <c:v>0.79041077056053399</c:v>
                </c:pt>
                <c:pt idx="3062">
                  <c:v>0.46738057023518398</c:v>
                </c:pt>
                <c:pt idx="3063">
                  <c:v>0.303590548521738</c:v>
                </c:pt>
                <c:pt idx="3064">
                  <c:v>0.38327421129809103</c:v>
                </c:pt>
                <c:pt idx="3065">
                  <c:v>1.8283215543274201</c:v>
                </c:pt>
                <c:pt idx="3066">
                  <c:v>0.43723558716189798</c:v>
                </c:pt>
                <c:pt idx="3067">
                  <c:v>0.78690913867171197</c:v>
                </c:pt>
                <c:pt idx="3068">
                  <c:v>0.59886415734121601</c:v>
                </c:pt>
                <c:pt idx="3069">
                  <c:v>0.87568625900958996</c:v>
                </c:pt>
                <c:pt idx="3070">
                  <c:v>0.96676973142578204</c:v>
                </c:pt>
                <c:pt idx="3071">
                  <c:v>1.4015451045737699</c:v>
                </c:pt>
                <c:pt idx="3072">
                  <c:v>0.38892516298639601</c:v>
                </c:pt>
                <c:pt idx="3073">
                  <c:v>0.86522081800011097</c:v>
                </c:pt>
                <c:pt idx="3074">
                  <c:v>0.59549894563459205</c:v>
                </c:pt>
                <c:pt idx="3075">
                  <c:v>1.6232693967041889</c:v>
                </c:pt>
                <c:pt idx="3076">
                  <c:v>2.29235271301068</c:v>
                </c:pt>
                <c:pt idx="3077">
                  <c:v>0.622290465731548</c:v>
                </c:pt>
                <c:pt idx="3078">
                  <c:v>2.9687355435133198</c:v>
                </c:pt>
                <c:pt idx="3079">
                  <c:v>0.45935942908828398</c:v>
                </c:pt>
                <c:pt idx="3080">
                  <c:v>1.00483560436972</c:v>
                </c:pt>
                <c:pt idx="3081">
                  <c:v>1.3007568361012201</c:v>
                </c:pt>
                <c:pt idx="3082">
                  <c:v>0.26227292955210002</c:v>
                </c:pt>
                <c:pt idx="3083">
                  <c:v>0.94205563816664994</c:v>
                </c:pt>
                <c:pt idx="3084">
                  <c:v>0.59326278826793699</c:v>
                </c:pt>
                <c:pt idx="3085">
                  <c:v>0.59592510725600301</c:v>
                </c:pt>
                <c:pt idx="3086">
                  <c:v>2.1672708841583099</c:v>
                </c:pt>
                <c:pt idx="3087">
                  <c:v>0.79309928370194804</c:v>
                </c:pt>
                <c:pt idx="3088">
                  <c:v>0.83777927010004805</c:v>
                </c:pt>
                <c:pt idx="3089">
                  <c:v>0.30666113058573802</c:v>
                </c:pt>
                <c:pt idx="3090">
                  <c:v>0.50730216119184102</c:v>
                </c:pt>
                <c:pt idx="3091">
                  <c:v>1.1163945429609901</c:v>
                </c:pt>
                <c:pt idx="3092">
                  <c:v>1.1574084252104599</c:v>
                </c:pt>
                <c:pt idx="3093">
                  <c:v>0.25899403524745301</c:v>
                </c:pt>
                <c:pt idx="3094">
                  <c:v>0.52288956559904598</c:v>
                </c:pt>
                <c:pt idx="3095">
                  <c:v>0.81014226872848005</c:v>
                </c:pt>
                <c:pt idx="3096">
                  <c:v>0.41427154515666698</c:v>
                </c:pt>
                <c:pt idx="3097">
                  <c:v>0.86006517836758201</c:v>
                </c:pt>
                <c:pt idx="3098">
                  <c:v>0.47283144312015601</c:v>
                </c:pt>
                <c:pt idx="3099">
                  <c:v>0.372581579186328</c:v>
                </c:pt>
                <c:pt idx="3100">
                  <c:v>0.83112779256529401</c:v>
                </c:pt>
                <c:pt idx="3101">
                  <c:v>1.59089971252994</c:v>
                </c:pt>
                <c:pt idx="3102">
                  <c:v>1.4269098590437801</c:v>
                </c:pt>
                <c:pt idx="3103">
                  <c:v>0.628749376190613</c:v>
                </c:pt>
                <c:pt idx="3104">
                  <c:v>0.30791189222058601</c:v>
                </c:pt>
                <c:pt idx="3105">
                  <c:v>0.82309726484245005</c:v>
                </c:pt>
                <c:pt idx="3106">
                  <c:v>0.26628291340413401</c:v>
                </c:pt>
                <c:pt idx="3107">
                  <c:v>0.95604758121382205</c:v>
                </c:pt>
                <c:pt idx="3108">
                  <c:v>1.1247199612455201</c:v>
                </c:pt>
                <c:pt idx="3109">
                  <c:v>1.2496872972812001</c:v>
                </c:pt>
                <c:pt idx="3110">
                  <c:v>0.40114137235693398</c:v>
                </c:pt>
                <c:pt idx="3111">
                  <c:v>3.4784717788022901</c:v>
                </c:pt>
                <c:pt idx="3112">
                  <c:v>2.0661298559664001</c:v>
                </c:pt>
                <c:pt idx="3113">
                  <c:v>0.57785546694638801</c:v>
                </c:pt>
                <c:pt idx="3114">
                  <c:v>0.61513458996486003</c:v>
                </c:pt>
                <c:pt idx="3115">
                  <c:v>0.90557009580423797</c:v>
                </c:pt>
                <c:pt idx="3116">
                  <c:v>0.40854407127578501</c:v>
                </c:pt>
                <c:pt idx="3117">
                  <c:v>1.1412385862077901</c:v>
                </c:pt>
                <c:pt idx="3118">
                  <c:v>0.52870510628751899</c:v>
                </c:pt>
                <c:pt idx="3119">
                  <c:v>2.475549332571509</c:v>
                </c:pt>
                <c:pt idx="3120">
                  <c:v>1.2474971100540999</c:v>
                </c:pt>
                <c:pt idx="3121">
                  <c:v>0.45045191830949899</c:v>
                </c:pt>
                <c:pt idx="3122">
                  <c:v>0.68391451241742796</c:v>
                </c:pt>
                <c:pt idx="3123">
                  <c:v>0.52429807043468502</c:v>
                </c:pt>
                <c:pt idx="3124">
                  <c:v>0.63231312713124799</c:v>
                </c:pt>
                <c:pt idx="3125">
                  <c:v>1.24647739764954</c:v>
                </c:pt>
                <c:pt idx="3126">
                  <c:v>1.1604277811730701</c:v>
                </c:pt>
                <c:pt idx="3127">
                  <c:v>0.83523420222734401</c:v>
                </c:pt>
                <c:pt idx="3128">
                  <c:v>2.0909743667077398</c:v>
                </c:pt>
                <c:pt idx="3129">
                  <c:v>0.492636902738532</c:v>
                </c:pt>
                <c:pt idx="3130">
                  <c:v>1.39128341711739</c:v>
                </c:pt>
                <c:pt idx="3131">
                  <c:v>0.550147910263456</c:v>
                </c:pt>
                <c:pt idx="3132">
                  <c:v>1.8690530737854401</c:v>
                </c:pt>
                <c:pt idx="3133">
                  <c:v>0.92565812472546505</c:v>
                </c:pt>
                <c:pt idx="3134">
                  <c:v>1.18348200922139</c:v>
                </c:pt>
                <c:pt idx="3135">
                  <c:v>0.33434628124926402</c:v>
                </c:pt>
                <c:pt idx="3136">
                  <c:v>0.75444208934741097</c:v>
                </c:pt>
                <c:pt idx="3137">
                  <c:v>0.77381400915068699</c:v>
                </c:pt>
                <c:pt idx="3138">
                  <c:v>0.42568915816450997</c:v>
                </c:pt>
                <c:pt idx="3139">
                  <c:v>0.48541750882929902</c:v>
                </c:pt>
                <c:pt idx="3140">
                  <c:v>0.59307571486523603</c:v>
                </c:pt>
                <c:pt idx="3141">
                  <c:v>0.38658582254315599</c:v>
                </c:pt>
                <c:pt idx="3142">
                  <c:v>0.39717111750866302</c:v>
                </c:pt>
                <c:pt idx="3143">
                  <c:v>0.82848765521741397</c:v>
                </c:pt>
                <c:pt idx="3144">
                  <c:v>0.62992155924551696</c:v>
                </c:pt>
                <c:pt idx="3145">
                  <c:v>0.26300255814164403</c:v>
                </c:pt>
                <c:pt idx="3146">
                  <c:v>0.25915017104178001</c:v>
                </c:pt>
                <c:pt idx="3147">
                  <c:v>1.3254718569261299</c:v>
                </c:pt>
                <c:pt idx="3148">
                  <c:v>1.8953190166823699</c:v>
                </c:pt>
                <c:pt idx="3149">
                  <c:v>1.42149924449839</c:v>
                </c:pt>
                <c:pt idx="3150">
                  <c:v>0.35263252547132401</c:v>
                </c:pt>
                <c:pt idx="3151">
                  <c:v>0.57153831061671001</c:v>
                </c:pt>
                <c:pt idx="3152">
                  <c:v>0.31515534427445502</c:v>
                </c:pt>
                <c:pt idx="3153">
                  <c:v>1.82479909047558</c:v>
                </c:pt>
                <c:pt idx="3154">
                  <c:v>0.79481194383327103</c:v>
                </c:pt>
                <c:pt idx="3155">
                  <c:v>0.59342196549110504</c:v>
                </c:pt>
                <c:pt idx="3156">
                  <c:v>0.66928937150857903</c:v>
                </c:pt>
                <c:pt idx="3157">
                  <c:v>0.44920087994182001</c:v>
                </c:pt>
                <c:pt idx="3158">
                  <c:v>1.4324696084418</c:v>
                </c:pt>
                <c:pt idx="3159">
                  <c:v>1.71207744944056</c:v>
                </c:pt>
                <c:pt idx="3160">
                  <c:v>2.1693980676679101</c:v>
                </c:pt>
                <c:pt idx="3161">
                  <c:v>0.53812122126194595</c:v>
                </c:pt>
                <c:pt idx="3162">
                  <c:v>0.354401327746101</c:v>
                </c:pt>
                <c:pt idx="3163">
                  <c:v>0.361255534944046</c:v>
                </c:pt>
                <c:pt idx="3164">
                  <c:v>0.29296528839584601</c:v>
                </c:pt>
                <c:pt idx="3165">
                  <c:v>0.57888946423284404</c:v>
                </c:pt>
                <c:pt idx="3166">
                  <c:v>0.28918622354155799</c:v>
                </c:pt>
                <c:pt idx="3167">
                  <c:v>0.36513891646575097</c:v>
                </c:pt>
                <c:pt idx="3168">
                  <c:v>0.61520036612370599</c:v>
                </c:pt>
                <c:pt idx="3169">
                  <c:v>0.31410788008558499</c:v>
                </c:pt>
                <c:pt idx="3170">
                  <c:v>0.66642732817107297</c:v>
                </c:pt>
                <c:pt idx="3171">
                  <c:v>1.23829068388654</c:v>
                </c:pt>
                <c:pt idx="3172">
                  <c:v>0.95079739305659605</c:v>
                </c:pt>
                <c:pt idx="3173">
                  <c:v>1.0892886598212499</c:v>
                </c:pt>
                <c:pt idx="3174">
                  <c:v>0.27847092074288998</c:v>
                </c:pt>
                <c:pt idx="3175">
                  <c:v>1.06855524242276</c:v>
                </c:pt>
                <c:pt idx="3176">
                  <c:v>2.3688970206654099</c:v>
                </c:pt>
                <c:pt idx="3177">
                  <c:v>0.26187656929008701</c:v>
                </c:pt>
                <c:pt idx="3178">
                  <c:v>1.30618754857842</c:v>
                </c:pt>
                <c:pt idx="3179">
                  <c:v>0.99695717057242605</c:v>
                </c:pt>
                <c:pt idx="3180">
                  <c:v>0.86646110464165704</c:v>
                </c:pt>
                <c:pt idx="3181">
                  <c:v>0.76750626362446295</c:v>
                </c:pt>
                <c:pt idx="3182">
                  <c:v>1.7077477826896901</c:v>
                </c:pt>
                <c:pt idx="3183">
                  <c:v>0.86024734379400702</c:v>
                </c:pt>
                <c:pt idx="3184">
                  <c:v>0.66698950660636003</c:v>
                </c:pt>
                <c:pt idx="3185">
                  <c:v>1.83137031554204</c:v>
                </c:pt>
                <c:pt idx="3186">
                  <c:v>0.311066185685763</c:v>
                </c:pt>
                <c:pt idx="3187">
                  <c:v>0.44248037772798599</c:v>
                </c:pt>
                <c:pt idx="3188">
                  <c:v>0.27038562880404698</c:v>
                </c:pt>
                <c:pt idx="3189">
                  <c:v>1.13210011616269</c:v>
                </c:pt>
                <c:pt idx="3190">
                  <c:v>0.950710080501321</c:v>
                </c:pt>
                <c:pt idx="3191">
                  <c:v>0.80840773959755097</c:v>
                </c:pt>
                <c:pt idx="3192">
                  <c:v>0.81969921674783197</c:v>
                </c:pt>
                <c:pt idx="3193">
                  <c:v>0.34454874020785398</c:v>
                </c:pt>
                <c:pt idx="3194">
                  <c:v>0.29343261168968399</c:v>
                </c:pt>
                <c:pt idx="3195">
                  <c:v>2.8566842908202581</c:v>
                </c:pt>
                <c:pt idx="3196">
                  <c:v>0.44939595171937202</c:v>
                </c:pt>
                <c:pt idx="3197">
                  <c:v>0.79434581658336101</c:v>
                </c:pt>
                <c:pt idx="3198">
                  <c:v>0.62196346031252403</c:v>
                </c:pt>
                <c:pt idx="3199">
                  <c:v>0.87435968782638596</c:v>
                </c:pt>
                <c:pt idx="3200">
                  <c:v>0.71138143434316403</c:v>
                </c:pt>
                <c:pt idx="3201">
                  <c:v>0.40545355133189998</c:v>
                </c:pt>
                <c:pt idx="3202">
                  <c:v>1.17056795096362</c:v>
                </c:pt>
                <c:pt idx="3203">
                  <c:v>0.90565471772135897</c:v>
                </c:pt>
                <c:pt idx="3204">
                  <c:v>0.69672279688662997</c:v>
                </c:pt>
                <c:pt idx="3205">
                  <c:v>1.9889398458629699</c:v>
                </c:pt>
                <c:pt idx="3206">
                  <c:v>0.41278803368704597</c:v>
                </c:pt>
                <c:pt idx="3207">
                  <c:v>0.93354191754698201</c:v>
                </c:pt>
                <c:pt idx="3208">
                  <c:v>2.1528708207362501</c:v>
                </c:pt>
                <c:pt idx="3209">
                  <c:v>0.50258012009309505</c:v>
                </c:pt>
                <c:pt idx="3210">
                  <c:v>0.33767498860775702</c:v>
                </c:pt>
                <c:pt idx="3211">
                  <c:v>0.30661359606196498</c:v>
                </c:pt>
                <c:pt idx="3212">
                  <c:v>2.3106518632536841</c:v>
                </c:pt>
                <c:pt idx="3213">
                  <c:v>1.22952843209381</c:v>
                </c:pt>
                <c:pt idx="3214">
                  <c:v>0.63895308402393203</c:v>
                </c:pt>
                <c:pt idx="3215">
                  <c:v>0.58813032708412505</c:v>
                </c:pt>
                <c:pt idx="3216">
                  <c:v>1.68569095363245</c:v>
                </c:pt>
                <c:pt idx="3217">
                  <c:v>0.75501551009461698</c:v>
                </c:pt>
                <c:pt idx="3218">
                  <c:v>0.52421281153175903</c:v>
                </c:pt>
                <c:pt idx="3219">
                  <c:v>0.74014128935872503</c:v>
                </c:pt>
                <c:pt idx="3220">
                  <c:v>0.43486786618499401</c:v>
                </c:pt>
                <c:pt idx="3221">
                  <c:v>0.803719576161114</c:v>
                </c:pt>
                <c:pt idx="3222">
                  <c:v>0.91329252111001602</c:v>
                </c:pt>
                <c:pt idx="3223">
                  <c:v>1.3325993606392801</c:v>
                </c:pt>
                <c:pt idx="3224">
                  <c:v>0.94244695145099699</c:v>
                </c:pt>
                <c:pt idx="3225">
                  <c:v>0.79967461927463401</c:v>
                </c:pt>
                <c:pt idx="3226">
                  <c:v>1.20685858514359</c:v>
                </c:pt>
                <c:pt idx="3227">
                  <c:v>0.49588502669389201</c:v>
                </c:pt>
                <c:pt idx="3228">
                  <c:v>1.5988510461932699</c:v>
                </c:pt>
                <c:pt idx="3229">
                  <c:v>0.729216220649341</c:v>
                </c:pt>
                <c:pt idx="3230">
                  <c:v>0.92431603880062496</c:v>
                </c:pt>
                <c:pt idx="3231">
                  <c:v>0.55577555576891302</c:v>
                </c:pt>
                <c:pt idx="3232">
                  <c:v>0.62692164480877</c:v>
                </c:pt>
                <c:pt idx="3233">
                  <c:v>0.34197244094080198</c:v>
                </c:pt>
                <c:pt idx="3234">
                  <c:v>0.79245579278655298</c:v>
                </c:pt>
                <c:pt idx="3235">
                  <c:v>0.92651031448863896</c:v>
                </c:pt>
                <c:pt idx="3236">
                  <c:v>0.75349397426990705</c:v>
                </c:pt>
                <c:pt idx="3237">
                  <c:v>0.57538257458974196</c:v>
                </c:pt>
                <c:pt idx="3238">
                  <c:v>2.1166256031947639</c:v>
                </c:pt>
                <c:pt idx="3239">
                  <c:v>0.43334279622295702</c:v>
                </c:pt>
                <c:pt idx="3240">
                  <c:v>0.47705235211721603</c:v>
                </c:pt>
                <c:pt idx="3241">
                  <c:v>0.47921687205115099</c:v>
                </c:pt>
                <c:pt idx="3242">
                  <c:v>1.6779883822122199</c:v>
                </c:pt>
                <c:pt idx="3243">
                  <c:v>1.1146042191505701</c:v>
                </c:pt>
                <c:pt idx="3244">
                  <c:v>0.59719063040424103</c:v>
                </c:pt>
                <c:pt idx="3245">
                  <c:v>0.57408831356912005</c:v>
                </c:pt>
                <c:pt idx="3246">
                  <c:v>1.01122643073505</c:v>
                </c:pt>
                <c:pt idx="3247">
                  <c:v>0.53078178876696702</c:v>
                </c:pt>
                <c:pt idx="3248">
                  <c:v>0.52481100175943096</c:v>
                </c:pt>
                <c:pt idx="3249">
                  <c:v>0.502579323604044</c:v>
                </c:pt>
                <c:pt idx="3250">
                  <c:v>1.13868961845415</c:v>
                </c:pt>
                <c:pt idx="3251">
                  <c:v>0.80782340690279597</c:v>
                </c:pt>
                <c:pt idx="3252">
                  <c:v>1.2237394045343699</c:v>
                </c:pt>
                <c:pt idx="3253">
                  <c:v>1.5918571406422</c:v>
                </c:pt>
                <c:pt idx="3254">
                  <c:v>0.73727051179570102</c:v>
                </c:pt>
                <c:pt idx="3255">
                  <c:v>1.70760354536092</c:v>
                </c:pt>
                <c:pt idx="3256">
                  <c:v>0.63270832176712799</c:v>
                </c:pt>
                <c:pt idx="3257">
                  <c:v>1.1375888195700801</c:v>
                </c:pt>
                <c:pt idx="3258">
                  <c:v>1.0081453404676799</c:v>
                </c:pt>
                <c:pt idx="3259">
                  <c:v>0.731701264772187</c:v>
                </c:pt>
                <c:pt idx="3260">
                  <c:v>0.37772920806049998</c:v>
                </c:pt>
                <c:pt idx="3261">
                  <c:v>1.08594773732959</c:v>
                </c:pt>
                <c:pt idx="3262">
                  <c:v>0.75823087489316099</c:v>
                </c:pt>
                <c:pt idx="3263">
                  <c:v>0.40290873365065299</c:v>
                </c:pt>
                <c:pt idx="3264">
                  <c:v>0.28705808770295099</c:v>
                </c:pt>
                <c:pt idx="3265">
                  <c:v>0.35437901720414899</c:v>
                </c:pt>
                <c:pt idx="3266">
                  <c:v>1.9636659475920499</c:v>
                </c:pt>
                <c:pt idx="3267">
                  <c:v>0.389623944701256</c:v>
                </c:pt>
                <c:pt idx="3268">
                  <c:v>0.81710837698183203</c:v>
                </c:pt>
                <c:pt idx="3269">
                  <c:v>0.79023769971505398</c:v>
                </c:pt>
                <c:pt idx="3270">
                  <c:v>0.81071884820734297</c:v>
                </c:pt>
                <c:pt idx="3271">
                  <c:v>1.0787355845608699</c:v>
                </c:pt>
                <c:pt idx="3272">
                  <c:v>0.98167815900161104</c:v>
                </c:pt>
                <c:pt idx="3273">
                  <c:v>0.52766269878607297</c:v>
                </c:pt>
                <c:pt idx="3274">
                  <c:v>0.61582010811562105</c:v>
                </c:pt>
                <c:pt idx="3275">
                  <c:v>0.51809092731025896</c:v>
                </c:pt>
                <c:pt idx="3276">
                  <c:v>0.80627743643135497</c:v>
                </c:pt>
                <c:pt idx="3277">
                  <c:v>1.81918023924115</c:v>
                </c:pt>
                <c:pt idx="3278">
                  <c:v>0.51759722949164899</c:v>
                </c:pt>
                <c:pt idx="3279">
                  <c:v>1.51210440217342</c:v>
                </c:pt>
                <c:pt idx="3280">
                  <c:v>0.41243692345574001</c:v>
                </c:pt>
                <c:pt idx="3281">
                  <c:v>0.95117111197381699</c:v>
                </c:pt>
                <c:pt idx="3282">
                  <c:v>1.1543617314386101</c:v>
                </c:pt>
                <c:pt idx="3283">
                  <c:v>0.453277226333613</c:v>
                </c:pt>
                <c:pt idx="3284">
                  <c:v>0.84865251186011104</c:v>
                </c:pt>
                <c:pt idx="3285">
                  <c:v>0.48488503346482598</c:v>
                </c:pt>
                <c:pt idx="3286">
                  <c:v>0.73767069736232405</c:v>
                </c:pt>
                <c:pt idx="3287">
                  <c:v>1.6945916400221901</c:v>
                </c:pt>
                <c:pt idx="3288">
                  <c:v>0.57816412003260698</c:v>
                </c:pt>
                <c:pt idx="3289">
                  <c:v>0.60156282542298201</c:v>
                </c:pt>
                <c:pt idx="3290">
                  <c:v>0.34538342783985698</c:v>
                </c:pt>
                <c:pt idx="3291">
                  <c:v>0.42641315127089302</c:v>
                </c:pt>
                <c:pt idx="3292">
                  <c:v>0.77572839088354095</c:v>
                </c:pt>
                <c:pt idx="3293">
                  <c:v>0.85243061973947598</c:v>
                </c:pt>
                <c:pt idx="3294">
                  <c:v>0.27385338577776902</c:v>
                </c:pt>
                <c:pt idx="3295">
                  <c:v>0.51135311775565095</c:v>
                </c:pt>
                <c:pt idx="3296">
                  <c:v>0.85287770276189501</c:v>
                </c:pt>
                <c:pt idx="3297">
                  <c:v>0.40389720281436597</c:v>
                </c:pt>
                <c:pt idx="3298">
                  <c:v>0.70269164430736997</c:v>
                </c:pt>
                <c:pt idx="3299">
                  <c:v>0.527739184573085</c:v>
                </c:pt>
                <c:pt idx="3300">
                  <c:v>0.31362978829897098</c:v>
                </c:pt>
                <c:pt idx="3301">
                  <c:v>0.90311837708120601</c:v>
                </c:pt>
                <c:pt idx="3302">
                  <c:v>0.98134761571664997</c:v>
                </c:pt>
                <c:pt idx="3303">
                  <c:v>1.2805788525967501</c:v>
                </c:pt>
                <c:pt idx="3304">
                  <c:v>0.65896833533178101</c:v>
                </c:pt>
                <c:pt idx="3305">
                  <c:v>0.46253520387984798</c:v>
                </c:pt>
                <c:pt idx="3306">
                  <c:v>0.71330290085691295</c:v>
                </c:pt>
                <c:pt idx="3307">
                  <c:v>0.30075301887432798</c:v>
                </c:pt>
                <c:pt idx="3308">
                  <c:v>0.91275636557875095</c:v>
                </c:pt>
                <c:pt idx="3309">
                  <c:v>1.07786793573117</c:v>
                </c:pt>
                <c:pt idx="3310">
                  <c:v>1.1412492934710201</c:v>
                </c:pt>
                <c:pt idx="3311">
                  <c:v>0.54506474791116499</c:v>
                </c:pt>
                <c:pt idx="3312">
                  <c:v>1.5548502742125001</c:v>
                </c:pt>
                <c:pt idx="3313">
                  <c:v>1.90513346452615</c:v>
                </c:pt>
                <c:pt idx="3314">
                  <c:v>0.71035439753492702</c:v>
                </c:pt>
                <c:pt idx="3315">
                  <c:v>0.54149468488611097</c:v>
                </c:pt>
                <c:pt idx="3316">
                  <c:v>0.67495423477020799</c:v>
                </c:pt>
                <c:pt idx="3317">
                  <c:v>0.35567264277820199</c:v>
                </c:pt>
                <c:pt idx="3318">
                  <c:v>0.75113010819708703</c:v>
                </c:pt>
                <c:pt idx="3319">
                  <c:v>0.42951140160678503</c:v>
                </c:pt>
                <c:pt idx="3320">
                  <c:v>2.0082822123908599</c:v>
                </c:pt>
                <c:pt idx="3321">
                  <c:v>0.89740554157321495</c:v>
                </c:pt>
                <c:pt idx="3322">
                  <c:v>0.46405653210761699</c:v>
                </c:pt>
                <c:pt idx="3323">
                  <c:v>0.58728304239720797</c:v>
                </c:pt>
                <c:pt idx="3324">
                  <c:v>0.45054014729386099</c:v>
                </c:pt>
                <c:pt idx="3325">
                  <c:v>0.48261391680267202</c:v>
                </c:pt>
                <c:pt idx="3326">
                  <c:v>1.2259808717132601</c:v>
                </c:pt>
                <c:pt idx="3327">
                  <c:v>0.82122652904816096</c:v>
                </c:pt>
                <c:pt idx="3328">
                  <c:v>0.64441874691047996</c:v>
                </c:pt>
                <c:pt idx="3329">
                  <c:v>1.2091604308097299</c:v>
                </c:pt>
                <c:pt idx="3330">
                  <c:v>0.42724803034749897</c:v>
                </c:pt>
                <c:pt idx="3331">
                  <c:v>1.0936013913365801</c:v>
                </c:pt>
                <c:pt idx="3332">
                  <c:v>0.50845924308185597</c:v>
                </c:pt>
                <c:pt idx="3333">
                  <c:v>1.5170308852316501</c:v>
                </c:pt>
                <c:pt idx="3334">
                  <c:v>0.56958555916848297</c:v>
                </c:pt>
                <c:pt idx="3335">
                  <c:v>0.77410311971885104</c:v>
                </c:pt>
                <c:pt idx="3336">
                  <c:v>0.30285659400272302</c:v>
                </c:pt>
                <c:pt idx="3337">
                  <c:v>0.56966853590175803</c:v>
                </c:pt>
                <c:pt idx="3338">
                  <c:v>0.67940163369666196</c:v>
                </c:pt>
                <c:pt idx="3339">
                  <c:v>0.349449191683876</c:v>
                </c:pt>
                <c:pt idx="3340">
                  <c:v>0.39094807393992098</c:v>
                </c:pt>
                <c:pt idx="3341">
                  <c:v>0.50067455488284496</c:v>
                </c:pt>
                <c:pt idx="3342">
                  <c:v>0.49642156057624198</c:v>
                </c:pt>
                <c:pt idx="3343">
                  <c:v>0.481747853411711</c:v>
                </c:pt>
                <c:pt idx="3344">
                  <c:v>0.61978128181971903</c:v>
                </c:pt>
                <c:pt idx="3345">
                  <c:v>0.53735107014387495</c:v>
                </c:pt>
                <c:pt idx="3346">
                  <c:v>0.31579432966816301</c:v>
                </c:pt>
                <c:pt idx="3347">
                  <c:v>0.28370994393179499</c:v>
                </c:pt>
                <c:pt idx="3348">
                  <c:v>0.92920336041342</c:v>
                </c:pt>
                <c:pt idx="3349">
                  <c:v>1.2019548979346</c:v>
                </c:pt>
                <c:pt idx="3350">
                  <c:v>0.95801667766965604</c:v>
                </c:pt>
                <c:pt idx="3351">
                  <c:v>0.453001252249918</c:v>
                </c:pt>
                <c:pt idx="3352">
                  <c:v>0.51088475773634501</c:v>
                </c:pt>
                <c:pt idx="3353">
                  <c:v>0.27524064151057898</c:v>
                </c:pt>
                <c:pt idx="3354">
                  <c:v>1.37889690958214</c:v>
                </c:pt>
                <c:pt idx="3355">
                  <c:v>0.83336780703505997</c:v>
                </c:pt>
                <c:pt idx="3356">
                  <c:v>0.476653839458684</c:v>
                </c:pt>
                <c:pt idx="3357">
                  <c:v>0.57827840121794305</c:v>
                </c:pt>
                <c:pt idx="3358">
                  <c:v>0.35582475241020101</c:v>
                </c:pt>
                <c:pt idx="3359">
                  <c:v>1.08978096433504</c:v>
                </c:pt>
                <c:pt idx="3360">
                  <c:v>1.50736613669273</c:v>
                </c:pt>
                <c:pt idx="3361">
                  <c:v>1.89717867162425</c:v>
                </c:pt>
                <c:pt idx="3362">
                  <c:v>0.67209812439930605</c:v>
                </c:pt>
                <c:pt idx="3363">
                  <c:v>0.34713925805978502</c:v>
                </c:pt>
                <c:pt idx="3364">
                  <c:v>0.332699227584625</c:v>
                </c:pt>
                <c:pt idx="3365">
                  <c:v>0.310514765799696</c:v>
                </c:pt>
                <c:pt idx="3366">
                  <c:v>0.47789081066818401</c:v>
                </c:pt>
                <c:pt idx="3367">
                  <c:v>0.43276786711679399</c:v>
                </c:pt>
                <c:pt idx="3368">
                  <c:v>0.41845184288453402</c:v>
                </c:pt>
                <c:pt idx="3369">
                  <c:v>0.4892731056306</c:v>
                </c:pt>
                <c:pt idx="3370">
                  <c:v>0.37008574495922503</c:v>
                </c:pt>
                <c:pt idx="3371">
                  <c:v>0.45882665154811902</c:v>
                </c:pt>
                <c:pt idx="3372">
                  <c:v>0.93309405926401601</c:v>
                </c:pt>
                <c:pt idx="3373">
                  <c:v>0.62068887026647701</c:v>
                </c:pt>
                <c:pt idx="3374">
                  <c:v>0.85470822520715795</c:v>
                </c:pt>
                <c:pt idx="3375">
                  <c:v>0.27323163988890597</c:v>
                </c:pt>
                <c:pt idx="3376">
                  <c:v>0.91063058913304495</c:v>
                </c:pt>
                <c:pt idx="3377">
                  <c:v>1.3443588794930501</c:v>
                </c:pt>
                <c:pt idx="3378">
                  <c:v>0.31058114370794498</c:v>
                </c:pt>
                <c:pt idx="3379">
                  <c:v>0.85449593355688103</c:v>
                </c:pt>
                <c:pt idx="3380">
                  <c:v>0.91856951312563795</c:v>
                </c:pt>
                <c:pt idx="3381">
                  <c:v>0.56289934327388902</c:v>
                </c:pt>
                <c:pt idx="3382">
                  <c:v>0.93008705007621295</c:v>
                </c:pt>
                <c:pt idx="3383">
                  <c:v>1.09317243568324</c:v>
                </c:pt>
                <c:pt idx="3384">
                  <c:v>0.57265021106833303</c:v>
                </c:pt>
                <c:pt idx="3385">
                  <c:v>0.68183559842926</c:v>
                </c:pt>
                <c:pt idx="3386">
                  <c:v>0.947083086144208</c:v>
                </c:pt>
                <c:pt idx="3387">
                  <c:v>0.26697839674103602</c:v>
                </c:pt>
                <c:pt idx="3388">
                  <c:v>0.37775189984840901</c:v>
                </c:pt>
                <c:pt idx="3389">
                  <c:v>0.26343268784420498</c:v>
                </c:pt>
                <c:pt idx="3390">
                  <c:v>1.0266695036609399</c:v>
                </c:pt>
                <c:pt idx="3391">
                  <c:v>0.79261375313987004</c:v>
                </c:pt>
                <c:pt idx="3392">
                  <c:v>0.57763463412439398</c:v>
                </c:pt>
                <c:pt idx="3393">
                  <c:v>0.690118738882599</c:v>
                </c:pt>
                <c:pt idx="3394">
                  <c:v>0.323026147818816</c:v>
                </c:pt>
                <c:pt idx="3395">
                  <c:v>0.40119545796546602</c:v>
                </c:pt>
                <c:pt idx="3396">
                  <c:v>1.93088471632786</c:v>
                </c:pt>
                <c:pt idx="3397">
                  <c:v>0.39150086119157601</c:v>
                </c:pt>
                <c:pt idx="3398">
                  <c:v>0.93421838160104997</c:v>
                </c:pt>
                <c:pt idx="3399">
                  <c:v>0.449391423443261</c:v>
                </c:pt>
                <c:pt idx="3400">
                  <c:v>0.67883118616268201</c:v>
                </c:pt>
                <c:pt idx="3401">
                  <c:v>0.51002214465162798</c:v>
                </c:pt>
                <c:pt idx="3402">
                  <c:v>0.383590166214479</c:v>
                </c:pt>
                <c:pt idx="3403">
                  <c:v>1.3971947079945799</c:v>
                </c:pt>
                <c:pt idx="3404">
                  <c:v>0.73047690362784201</c:v>
                </c:pt>
                <c:pt idx="3405">
                  <c:v>0.82801796864524702</c:v>
                </c:pt>
                <c:pt idx="3406">
                  <c:v>1.23525340611273</c:v>
                </c:pt>
                <c:pt idx="3407">
                  <c:v>0.34611507829784899</c:v>
                </c:pt>
                <c:pt idx="3408">
                  <c:v>0.74541743279304495</c:v>
                </c:pt>
                <c:pt idx="3409">
                  <c:v>1.2677901326004299</c:v>
                </c:pt>
                <c:pt idx="3410">
                  <c:v>0.36989787828876802</c:v>
                </c:pt>
                <c:pt idx="3411">
                  <c:v>0.392822355496664</c:v>
                </c:pt>
                <c:pt idx="3412">
                  <c:v>0.39414579358992302</c:v>
                </c:pt>
                <c:pt idx="3413">
                  <c:v>1.5733430909949799</c:v>
                </c:pt>
                <c:pt idx="3414">
                  <c:v>1.01330210069562</c:v>
                </c:pt>
                <c:pt idx="3415">
                  <c:v>0.53568911823923404</c:v>
                </c:pt>
                <c:pt idx="3416">
                  <c:v>0.46511383296883002</c:v>
                </c:pt>
                <c:pt idx="3417">
                  <c:v>1.7132802273280801</c:v>
                </c:pt>
                <c:pt idx="3418">
                  <c:v>0.72444416738362705</c:v>
                </c:pt>
                <c:pt idx="3419">
                  <c:v>0.52303299243335399</c:v>
                </c:pt>
                <c:pt idx="3420">
                  <c:v>0.60827407276661605</c:v>
                </c:pt>
                <c:pt idx="3421">
                  <c:v>0.53400139392763601</c:v>
                </c:pt>
                <c:pt idx="3422">
                  <c:v>0.68076208212533296</c:v>
                </c:pt>
                <c:pt idx="3423">
                  <c:v>0.87123430844484295</c:v>
                </c:pt>
                <c:pt idx="3424">
                  <c:v>1.3649213996266001</c:v>
                </c:pt>
                <c:pt idx="3425">
                  <c:v>0.97721624374701999</c:v>
                </c:pt>
                <c:pt idx="3426">
                  <c:v>0.62861155322992801</c:v>
                </c:pt>
                <c:pt idx="3427">
                  <c:v>1.2746925414402599</c:v>
                </c:pt>
                <c:pt idx="3428">
                  <c:v>0.46522075244028199</c:v>
                </c:pt>
                <c:pt idx="3429">
                  <c:v>1.61139103216003</c:v>
                </c:pt>
                <c:pt idx="3430">
                  <c:v>0.62897761901197602</c:v>
                </c:pt>
                <c:pt idx="3431">
                  <c:v>0.81115880881783897</c:v>
                </c:pt>
                <c:pt idx="3432">
                  <c:v>0.56468320753822798</c:v>
                </c:pt>
                <c:pt idx="3433">
                  <c:v>0.65427982689408304</c:v>
                </c:pt>
                <c:pt idx="3434">
                  <c:v>0.38041189045419599</c:v>
                </c:pt>
                <c:pt idx="3435">
                  <c:v>0.87767880248385399</c:v>
                </c:pt>
                <c:pt idx="3436">
                  <c:v>0.68222104938699502</c:v>
                </c:pt>
                <c:pt idx="3437">
                  <c:v>0.70791374514768901</c:v>
                </c:pt>
                <c:pt idx="3438">
                  <c:v>0.50478719365319902</c:v>
                </c:pt>
                <c:pt idx="3439">
                  <c:v>1.9512631368343101</c:v>
                </c:pt>
                <c:pt idx="3440">
                  <c:v>0.43015308225584797</c:v>
                </c:pt>
                <c:pt idx="3441">
                  <c:v>0.54884514501247195</c:v>
                </c:pt>
                <c:pt idx="3442">
                  <c:v>0.52655388573935402</c:v>
                </c:pt>
                <c:pt idx="3443">
                  <c:v>1.23245938175363</c:v>
                </c:pt>
                <c:pt idx="3444">
                  <c:v>1.02805823392634</c:v>
                </c:pt>
                <c:pt idx="3445">
                  <c:v>0.58310645098160296</c:v>
                </c:pt>
                <c:pt idx="3446">
                  <c:v>0.53624140380960394</c:v>
                </c:pt>
                <c:pt idx="3447">
                  <c:v>1.0398021019267301</c:v>
                </c:pt>
                <c:pt idx="3448">
                  <c:v>0.47689216750887597</c:v>
                </c:pt>
                <c:pt idx="3449">
                  <c:v>0.43044209343169099</c:v>
                </c:pt>
                <c:pt idx="3450">
                  <c:v>0.53405700507040299</c:v>
                </c:pt>
                <c:pt idx="3451">
                  <c:v>0.90816912598842003</c:v>
                </c:pt>
                <c:pt idx="3452">
                  <c:v>0.78059490861272096</c:v>
                </c:pt>
                <c:pt idx="3453">
                  <c:v>1.166077932409</c:v>
                </c:pt>
                <c:pt idx="3454">
                  <c:v>1.09325016132648</c:v>
                </c:pt>
                <c:pt idx="3455">
                  <c:v>0.64414113609248203</c:v>
                </c:pt>
                <c:pt idx="3456">
                  <c:v>1.36640064103176</c:v>
                </c:pt>
                <c:pt idx="3457">
                  <c:v>0.59172416082132995</c:v>
                </c:pt>
                <c:pt idx="3458">
                  <c:v>0.924049486491619</c:v>
                </c:pt>
                <c:pt idx="3459">
                  <c:v>0.89805442564850602</c:v>
                </c:pt>
                <c:pt idx="3460">
                  <c:v>0.76038787371438299</c:v>
                </c:pt>
                <c:pt idx="3461">
                  <c:v>0.35721716867133302</c:v>
                </c:pt>
                <c:pt idx="3462">
                  <c:v>1.0259213344000699</c:v>
                </c:pt>
                <c:pt idx="3463">
                  <c:v>0.76559066764169303</c:v>
                </c:pt>
                <c:pt idx="3464">
                  <c:v>0.35399876972824301</c:v>
                </c:pt>
                <c:pt idx="3465">
                  <c:v>0.26207718292268001</c:v>
                </c:pt>
                <c:pt idx="3466">
                  <c:v>0.33798588871913099</c:v>
                </c:pt>
                <c:pt idx="3467">
                  <c:v>1.8323443109091799</c:v>
                </c:pt>
                <c:pt idx="3468">
                  <c:v>0.37625509117553801</c:v>
                </c:pt>
                <c:pt idx="3469">
                  <c:v>0.75855652451496702</c:v>
                </c:pt>
                <c:pt idx="3470">
                  <c:v>0.85957525326230499</c:v>
                </c:pt>
                <c:pt idx="3471">
                  <c:v>0.68086534270212595</c:v>
                </c:pt>
                <c:pt idx="3472">
                  <c:v>1.1180761491831499</c:v>
                </c:pt>
                <c:pt idx="3473">
                  <c:v>0.81884588001435299</c:v>
                </c:pt>
                <c:pt idx="3474">
                  <c:v>0.53896355941004004</c:v>
                </c:pt>
                <c:pt idx="3475">
                  <c:v>0.51134710979143205</c:v>
                </c:pt>
                <c:pt idx="3476">
                  <c:v>0.52481946371223398</c:v>
                </c:pt>
                <c:pt idx="3477">
                  <c:v>0.54642562821441698</c:v>
                </c:pt>
                <c:pt idx="3478">
                  <c:v>1.4209231575505701</c:v>
                </c:pt>
                <c:pt idx="3479">
                  <c:v>0.49402170408332302</c:v>
                </c:pt>
                <c:pt idx="3480">
                  <c:v>0.997926972371175</c:v>
                </c:pt>
                <c:pt idx="3481">
                  <c:v>0.42211731938040298</c:v>
                </c:pt>
                <c:pt idx="3482">
                  <c:v>0.80547184736182198</c:v>
                </c:pt>
                <c:pt idx="3483">
                  <c:v>1.0637116706221901</c:v>
                </c:pt>
                <c:pt idx="3484">
                  <c:v>0.52118659837025705</c:v>
                </c:pt>
                <c:pt idx="3485">
                  <c:v>0.83370195071757103</c:v>
                </c:pt>
                <c:pt idx="3486">
                  <c:v>0.46419954553523102</c:v>
                </c:pt>
                <c:pt idx="3487">
                  <c:v>0.74137054179499196</c:v>
                </c:pt>
                <c:pt idx="3488">
                  <c:v>1.27080828154074</c:v>
                </c:pt>
                <c:pt idx="3489">
                  <c:v>0.50844819775629502</c:v>
                </c:pt>
                <c:pt idx="3490">
                  <c:v>0.503896742983728</c:v>
                </c:pt>
                <c:pt idx="3491">
                  <c:v>0.34098126817851898</c:v>
                </c:pt>
                <c:pt idx="3492">
                  <c:v>0.41054946532296199</c:v>
                </c:pt>
                <c:pt idx="3493">
                  <c:v>0.66259245944099199</c:v>
                </c:pt>
                <c:pt idx="3494">
                  <c:v>0.74529402225880204</c:v>
                </c:pt>
                <c:pt idx="3495">
                  <c:v>0.30179649221236698</c:v>
                </c:pt>
                <c:pt idx="3496">
                  <c:v>0.52405424144829205</c:v>
                </c:pt>
                <c:pt idx="3497">
                  <c:v>0.78473617393523898</c:v>
                </c:pt>
                <c:pt idx="3498">
                  <c:v>0.455038080101974</c:v>
                </c:pt>
                <c:pt idx="3499">
                  <c:v>0.66957421606913203</c:v>
                </c:pt>
                <c:pt idx="3500">
                  <c:v>0.56083589471408102</c:v>
                </c:pt>
                <c:pt idx="3501">
                  <c:v>0.28738261712835</c:v>
                </c:pt>
                <c:pt idx="3502">
                  <c:v>0.85934926334966899</c:v>
                </c:pt>
                <c:pt idx="3503">
                  <c:v>0.78270438864888303</c:v>
                </c:pt>
                <c:pt idx="3504">
                  <c:v>1.0471983298436001</c:v>
                </c:pt>
                <c:pt idx="3505">
                  <c:v>0.68446967233397704</c:v>
                </c:pt>
                <c:pt idx="3506">
                  <c:v>0.50880869652449601</c:v>
                </c:pt>
                <c:pt idx="3507">
                  <c:v>0.69482380798450405</c:v>
                </c:pt>
                <c:pt idx="3508">
                  <c:v>0.33567737438402101</c:v>
                </c:pt>
                <c:pt idx="3509">
                  <c:v>0.91970229171282802</c:v>
                </c:pt>
                <c:pt idx="3510">
                  <c:v>0.93148878122270995</c:v>
                </c:pt>
                <c:pt idx="3511">
                  <c:v>0.97263044070062898</c:v>
                </c:pt>
                <c:pt idx="3512">
                  <c:v>0.59410751401221495</c:v>
                </c:pt>
                <c:pt idx="3513">
                  <c:v>0.95214760661191</c:v>
                </c:pt>
                <c:pt idx="3514">
                  <c:v>1.67912082616991</c:v>
                </c:pt>
                <c:pt idx="3515">
                  <c:v>0.79685449131996999</c:v>
                </c:pt>
                <c:pt idx="3516">
                  <c:v>0.52401591585293095</c:v>
                </c:pt>
                <c:pt idx="3517">
                  <c:v>0.60177835895286602</c:v>
                </c:pt>
                <c:pt idx="3518">
                  <c:v>0.32500255950421503</c:v>
                </c:pt>
                <c:pt idx="3519">
                  <c:v>0.63304558863015903</c:v>
                </c:pt>
                <c:pt idx="3520">
                  <c:v>0.39623154888600298</c:v>
                </c:pt>
                <c:pt idx="3521">
                  <c:v>1.5520946391645001</c:v>
                </c:pt>
                <c:pt idx="3522">
                  <c:v>0.751635088609094</c:v>
                </c:pt>
                <c:pt idx="3523">
                  <c:v>0.50846415957896796</c:v>
                </c:pt>
                <c:pt idx="3524">
                  <c:v>0.52690334424970497</c:v>
                </c:pt>
                <c:pt idx="3525">
                  <c:v>0.36268041170480902</c:v>
                </c:pt>
                <c:pt idx="3526">
                  <c:v>0.43389166939224</c:v>
                </c:pt>
                <c:pt idx="3527">
                  <c:v>1.12388261650693</c:v>
                </c:pt>
                <c:pt idx="3528">
                  <c:v>0.59360982178386201</c:v>
                </c:pt>
                <c:pt idx="3529">
                  <c:v>0.58709087005252802</c:v>
                </c:pt>
                <c:pt idx="3530">
                  <c:v>0.96123691860917404</c:v>
                </c:pt>
                <c:pt idx="3531">
                  <c:v>0.46500124612200699</c:v>
                </c:pt>
                <c:pt idx="3532">
                  <c:v>0.88832214025309197</c:v>
                </c:pt>
                <c:pt idx="3533">
                  <c:v>0.431584208462855</c:v>
                </c:pt>
                <c:pt idx="3534">
                  <c:v>1.1787601520640401</c:v>
                </c:pt>
                <c:pt idx="3535">
                  <c:v>0.43788759741451899</c:v>
                </c:pt>
                <c:pt idx="3536">
                  <c:v>0.56410343605452395</c:v>
                </c:pt>
                <c:pt idx="3537">
                  <c:v>0.31798189848431102</c:v>
                </c:pt>
                <c:pt idx="3538">
                  <c:v>0.49597834720767398</c:v>
                </c:pt>
                <c:pt idx="3539">
                  <c:v>0.66669872908095595</c:v>
                </c:pt>
                <c:pt idx="3540">
                  <c:v>0.32292232733288501</c:v>
                </c:pt>
                <c:pt idx="3541">
                  <c:v>0.35414077296285101</c:v>
                </c:pt>
                <c:pt idx="3542">
                  <c:v>0.496982688686395</c:v>
                </c:pt>
                <c:pt idx="3543">
                  <c:v>0.56166972768719403</c:v>
                </c:pt>
                <c:pt idx="3544">
                  <c:v>0.51174985240931303</c:v>
                </c:pt>
                <c:pt idx="3545">
                  <c:v>0.53582753074993805</c:v>
                </c:pt>
                <c:pt idx="3546">
                  <c:v>0.53348377723011697</c:v>
                </c:pt>
                <c:pt idx="3547">
                  <c:v>0.34452256554980398</c:v>
                </c:pt>
                <c:pt idx="3548">
                  <c:v>0.36109018219612399</c:v>
                </c:pt>
                <c:pt idx="3549">
                  <c:v>0.79686154453609503</c:v>
                </c:pt>
                <c:pt idx="3550">
                  <c:v>0.96338932899269303</c:v>
                </c:pt>
                <c:pt idx="3551">
                  <c:v>0.77065093280547303</c:v>
                </c:pt>
                <c:pt idx="3552">
                  <c:v>0.47416852520689401</c:v>
                </c:pt>
                <c:pt idx="3553">
                  <c:v>0.52042178260336402</c:v>
                </c:pt>
                <c:pt idx="3554">
                  <c:v>0.24767700582588401</c:v>
                </c:pt>
                <c:pt idx="3555">
                  <c:v>1.2306647765145</c:v>
                </c:pt>
                <c:pt idx="3556">
                  <c:v>0.779438758299139</c:v>
                </c:pt>
                <c:pt idx="3557">
                  <c:v>0.45073905564747402</c:v>
                </c:pt>
                <c:pt idx="3558">
                  <c:v>0.55613186619029997</c:v>
                </c:pt>
                <c:pt idx="3559">
                  <c:v>0.37834695162503801</c:v>
                </c:pt>
                <c:pt idx="3560">
                  <c:v>0.94034124017504706</c:v>
                </c:pt>
                <c:pt idx="3561">
                  <c:v>1.22915823790401</c:v>
                </c:pt>
                <c:pt idx="3562">
                  <c:v>1.6007662692579001</c:v>
                </c:pt>
                <c:pt idx="3563">
                  <c:v>0.69046999128696596</c:v>
                </c:pt>
                <c:pt idx="3564">
                  <c:v>0.406367312320362</c:v>
                </c:pt>
                <c:pt idx="3565">
                  <c:v>0.32445212684103902</c:v>
                </c:pt>
                <c:pt idx="3566">
                  <c:v>0.36971438912521398</c:v>
                </c:pt>
                <c:pt idx="3567">
                  <c:v>0.44216107457234599</c:v>
                </c:pt>
                <c:pt idx="3568">
                  <c:v>0.52453590226731095</c:v>
                </c:pt>
                <c:pt idx="3569">
                  <c:v>0.38678330837321401</c:v>
                </c:pt>
                <c:pt idx="3570">
                  <c:v>0.46279311733205097</c:v>
                </c:pt>
                <c:pt idx="3571">
                  <c:v>0.39432752739385002</c:v>
                </c:pt>
                <c:pt idx="3572">
                  <c:v>0.38436009011414701</c:v>
                </c:pt>
                <c:pt idx="3573">
                  <c:v>0.66606226184321704</c:v>
                </c:pt>
                <c:pt idx="3574">
                  <c:v>0.46908408983404798</c:v>
                </c:pt>
                <c:pt idx="3575">
                  <c:v>0.78259649951367505</c:v>
                </c:pt>
                <c:pt idx="3576">
                  <c:v>0.30787462135514598</c:v>
                </c:pt>
                <c:pt idx="3577">
                  <c:v>0.78524594321711405</c:v>
                </c:pt>
                <c:pt idx="3578">
                  <c:v>0.90245838965135305</c:v>
                </c:pt>
                <c:pt idx="3579">
                  <c:v>0.36883532819022802</c:v>
                </c:pt>
                <c:pt idx="3580">
                  <c:v>0.72716419948966804</c:v>
                </c:pt>
                <c:pt idx="3581">
                  <c:v>0.83217549910915101</c:v>
                </c:pt>
                <c:pt idx="3582">
                  <c:v>0.42723539667350602</c:v>
                </c:pt>
                <c:pt idx="3583">
                  <c:v>0.92223322157418497</c:v>
                </c:pt>
                <c:pt idx="3584">
                  <c:v>0.91733382708945799</c:v>
                </c:pt>
                <c:pt idx="3585">
                  <c:v>0.443634888604307</c:v>
                </c:pt>
                <c:pt idx="3586">
                  <c:v>0.67619062456679702</c:v>
                </c:pt>
                <c:pt idx="3587">
                  <c:v>0.66131416008854604</c:v>
                </c:pt>
                <c:pt idx="3588">
                  <c:v>0.23826294226740899</c:v>
                </c:pt>
                <c:pt idx="3589">
                  <c:v>0.38204534990746197</c:v>
                </c:pt>
                <c:pt idx="3590">
                  <c:v>0.29571244233072203</c:v>
                </c:pt>
                <c:pt idx="3591">
                  <c:v>0.86890432525764205</c:v>
                </c:pt>
                <c:pt idx="3592">
                  <c:v>0.65948001963770497</c:v>
                </c:pt>
                <c:pt idx="3593">
                  <c:v>0.480737871176596</c:v>
                </c:pt>
                <c:pt idx="3594">
                  <c:v>0.61507967231357297</c:v>
                </c:pt>
                <c:pt idx="3595">
                  <c:v>0.35097053027377501</c:v>
                </c:pt>
                <c:pt idx="3596">
                  <c:v>0.43812451290674997</c:v>
                </c:pt>
                <c:pt idx="3597">
                  <c:v>1.3222981509057199</c:v>
                </c:pt>
                <c:pt idx="3598">
                  <c:v>0.345624183188951</c:v>
                </c:pt>
                <c:pt idx="3599">
                  <c:v>0.94850379404845098</c:v>
                </c:pt>
                <c:pt idx="3600">
                  <c:v>0.37650185835240801</c:v>
                </c:pt>
                <c:pt idx="3601">
                  <c:v>0.64133555842666801</c:v>
                </c:pt>
                <c:pt idx="3602">
                  <c:v>0.44324179564904898</c:v>
                </c:pt>
                <c:pt idx="3603">
                  <c:v>0.34626502923511698</c:v>
                </c:pt>
                <c:pt idx="3604">
                  <c:v>1.3423648694324599</c:v>
                </c:pt>
                <c:pt idx="3605">
                  <c:v>0.60864557452228496</c:v>
                </c:pt>
                <c:pt idx="3606">
                  <c:v>0.83037632060687205</c:v>
                </c:pt>
                <c:pt idx="3607">
                  <c:v>0.95424947618518197</c:v>
                </c:pt>
                <c:pt idx="3608">
                  <c:v>0.34631118596556798</c:v>
                </c:pt>
                <c:pt idx="3609">
                  <c:v>0.66767107664531</c:v>
                </c:pt>
                <c:pt idx="3610">
                  <c:v>0.908753350389223</c:v>
                </c:pt>
                <c:pt idx="3611">
                  <c:v>0.347423947592368</c:v>
                </c:pt>
                <c:pt idx="3612">
                  <c:v>0.44539177479478598</c:v>
                </c:pt>
                <c:pt idx="3613">
                  <c:v>0.42010058938797601</c:v>
                </c:pt>
                <c:pt idx="3614">
                  <c:v>1.17409426664867</c:v>
                </c:pt>
                <c:pt idx="3615">
                  <c:v>0.865608747893165</c:v>
                </c:pt>
                <c:pt idx="3616">
                  <c:v>0.48003308689448498</c:v>
                </c:pt>
                <c:pt idx="3617">
                  <c:v>0.44638008236068899</c:v>
                </c:pt>
                <c:pt idx="3618">
                  <c:v>2.3125304956554791</c:v>
                </c:pt>
                <c:pt idx="3619">
                  <c:v>0.93463125029632699</c:v>
                </c:pt>
                <c:pt idx="3620">
                  <c:v>0.52684884059083603</c:v>
                </c:pt>
                <c:pt idx="3621">
                  <c:v>1.45951989136422</c:v>
                </c:pt>
                <c:pt idx="3622">
                  <c:v>0.30721276994589602</c:v>
                </c:pt>
                <c:pt idx="3623">
                  <c:v>1.10800515323846</c:v>
                </c:pt>
                <c:pt idx="3624">
                  <c:v>1.2120495174688699</c:v>
                </c:pt>
                <c:pt idx="3625">
                  <c:v>1.19050603252486</c:v>
                </c:pt>
                <c:pt idx="3626">
                  <c:v>0.85006967101733899</c:v>
                </c:pt>
                <c:pt idx="3627">
                  <c:v>1.01714603806689</c:v>
                </c:pt>
                <c:pt idx="3628">
                  <c:v>1.1128397210243799</c:v>
                </c:pt>
                <c:pt idx="3629">
                  <c:v>0.56316630746408503</c:v>
                </c:pt>
                <c:pt idx="3630">
                  <c:v>2.0478176679656999</c:v>
                </c:pt>
                <c:pt idx="3631">
                  <c:v>0.79140808655818795</c:v>
                </c:pt>
                <c:pt idx="3632">
                  <c:v>1.02655721701907</c:v>
                </c:pt>
                <c:pt idx="3633">
                  <c:v>0.69091056436532206</c:v>
                </c:pt>
                <c:pt idx="3634">
                  <c:v>0.59714953049771102</c:v>
                </c:pt>
                <c:pt idx="3635">
                  <c:v>0.31879460028933998</c:v>
                </c:pt>
                <c:pt idx="3636">
                  <c:v>0.68200392778297703</c:v>
                </c:pt>
                <c:pt idx="3637">
                  <c:v>1.63642221966387</c:v>
                </c:pt>
                <c:pt idx="3638">
                  <c:v>1.25391212318429</c:v>
                </c:pt>
                <c:pt idx="3639">
                  <c:v>0.89428391154806797</c:v>
                </c:pt>
                <c:pt idx="3640">
                  <c:v>2.242103335539849</c:v>
                </c:pt>
                <c:pt idx="3641">
                  <c:v>0.39198122238293398</c:v>
                </c:pt>
                <c:pt idx="3642">
                  <c:v>0.29494033046708401</c:v>
                </c:pt>
                <c:pt idx="3643">
                  <c:v>0.39730425417388499</c:v>
                </c:pt>
                <c:pt idx="3644">
                  <c:v>2.6803397309962702</c:v>
                </c:pt>
                <c:pt idx="3645">
                  <c:v>1.33902893107572</c:v>
                </c:pt>
                <c:pt idx="3646">
                  <c:v>0.79190685222690804</c:v>
                </c:pt>
                <c:pt idx="3647">
                  <c:v>0.81567310772847101</c:v>
                </c:pt>
                <c:pt idx="3648">
                  <c:v>0.91175746106678501</c:v>
                </c:pt>
                <c:pt idx="3649">
                  <c:v>0.71822143107301195</c:v>
                </c:pt>
                <c:pt idx="3650">
                  <c:v>0.83314706817635897</c:v>
                </c:pt>
                <c:pt idx="3651">
                  <c:v>0.57816173646539604</c:v>
                </c:pt>
                <c:pt idx="3652">
                  <c:v>1.54217289370181</c:v>
                </c:pt>
                <c:pt idx="3653">
                  <c:v>0.72453908681788404</c:v>
                </c:pt>
                <c:pt idx="3654">
                  <c:v>1.1228458098948799</c:v>
                </c:pt>
                <c:pt idx="3655">
                  <c:v>3.2256857088332</c:v>
                </c:pt>
                <c:pt idx="3656">
                  <c:v>1.22867904360605</c:v>
                </c:pt>
                <c:pt idx="3657">
                  <c:v>2.2081232659400101</c:v>
                </c:pt>
                <c:pt idx="3658">
                  <c:v>0.88845308037346804</c:v>
                </c:pt>
                <c:pt idx="3659">
                  <c:v>1.97568508570654</c:v>
                </c:pt>
                <c:pt idx="3660">
                  <c:v>1.54342423851739</c:v>
                </c:pt>
                <c:pt idx="3661">
                  <c:v>0.96573519254626905</c:v>
                </c:pt>
                <c:pt idx="3662">
                  <c:v>0.36616351443171402</c:v>
                </c:pt>
                <c:pt idx="3663">
                  <c:v>0.97830534821854698</c:v>
                </c:pt>
                <c:pt idx="3664">
                  <c:v>0.80747691834131097</c:v>
                </c:pt>
                <c:pt idx="3665">
                  <c:v>0.46466236066828798</c:v>
                </c:pt>
                <c:pt idx="3666">
                  <c:v>0.27447416790636697</c:v>
                </c:pt>
                <c:pt idx="3667">
                  <c:v>0.33149002300357</c:v>
                </c:pt>
                <c:pt idx="3668">
                  <c:v>1.75063329146025</c:v>
                </c:pt>
                <c:pt idx="3669">
                  <c:v>0.42649411361221601</c:v>
                </c:pt>
                <c:pt idx="3670">
                  <c:v>0.72149835966184295</c:v>
                </c:pt>
                <c:pt idx="3671">
                  <c:v>0.64349086243977005</c:v>
                </c:pt>
                <c:pt idx="3672">
                  <c:v>0.93753032517991097</c:v>
                </c:pt>
                <c:pt idx="3673">
                  <c:v>0.964146697339616</c:v>
                </c:pt>
                <c:pt idx="3674">
                  <c:v>1.3654810648974101</c:v>
                </c:pt>
                <c:pt idx="3675">
                  <c:v>0.42231959332781199</c:v>
                </c:pt>
                <c:pt idx="3676">
                  <c:v>0.98441858087025302</c:v>
                </c:pt>
                <c:pt idx="3677">
                  <c:v>0.63927394006419203</c:v>
                </c:pt>
                <c:pt idx="3678">
                  <c:v>1.78017732019492</c:v>
                </c:pt>
                <c:pt idx="3679">
                  <c:v>2.31099654286986</c:v>
                </c:pt>
                <c:pt idx="3680">
                  <c:v>0.67746194813127802</c:v>
                </c:pt>
                <c:pt idx="3681">
                  <c:v>3.1495206057216198</c:v>
                </c:pt>
                <c:pt idx="3682">
                  <c:v>0.47452979228919601</c:v>
                </c:pt>
                <c:pt idx="3683">
                  <c:v>1.02839365065327</c:v>
                </c:pt>
                <c:pt idx="3684">
                  <c:v>1.2488670230477299</c:v>
                </c:pt>
                <c:pt idx="3685">
                  <c:v>0.33801836077017899</c:v>
                </c:pt>
                <c:pt idx="3686">
                  <c:v>1.13763038256277</c:v>
                </c:pt>
                <c:pt idx="3687">
                  <c:v>0.67884594207749005</c:v>
                </c:pt>
                <c:pt idx="3688">
                  <c:v>0.59224200665385696</c:v>
                </c:pt>
                <c:pt idx="3689">
                  <c:v>2.251803519073968</c:v>
                </c:pt>
                <c:pt idx="3690">
                  <c:v>0.94690084603589297</c:v>
                </c:pt>
                <c:pt idx="3691">
                  <c:v>0.85760491137498496</c:v>
                </c:pt>
                <c:pt idx="3692">
                  <c:v>0.28800903634987501</c:v>
                </c:pt>
                <c:pt idx="3693">
                  <c:v>0.58888269110986002</c:v>
                </c:pt>
                <c:pt idx="3694">
                  <c:v>1.1728928135211101</c:v>
                </c:pt>
                <c:pt idx="3695">
                  <c:v>1.2050651480111401</c:v>
                </c:pt>
                <c:pt idx="3696">
                  <c:v>0.23965726270321999</c:v>
                </c:pt>
                <c:pt idx="3697">
                  <c:v>0.54721337334921705</c:v>
                </c:pt>
                <c:pt idx="3698">
                  <c:v>0.75323226289482903</c:v>
                </c:pt>
                <c:pt idx="3699">
                  <c:v>0.50789523613578602</c:v>
                </c:pt>
                <c:pt idx="3700">
                  <c:v>1.0237168542472701</c:v>
                </c:pt>
                <c:pt idx="3701">
                  <c:v>0.483777517672972</c:v>
                </c:pt>
                <c:pt idx="3702">
                  <c:v>0.40071606164147</c:v>
                </c:pt>
                <c:pt idx="3703">
                  <c:v>0.76832212317324</c:v>
                </c:pt>
                <c:pt idx="3704">
                  <c:v>1.6765900731371799</c:v>
                </c:pt>
                <c:pt idx="3705">
                  <c:v>1.38375593552222</c:v>
                </c:pt>
                <c:pt idx="3706">
                  <c:v>0.67609428247183001</c:v>
                </c:pt>
                <c:pt idx="3707">
                  <c:v>0.278659051729296</c:v>
                </c:pt>
                <c:pt idx="3708">
                  <c:v>0.89273125581552704</c:v>
                </c:pt>
                <c:pt idx="3709">
                  <c:v>0.243728679372443</c:v>
                </c:pt>
                <c:pt idx="3710">
                  <c:v>0.92243016205329398</c:v>
                </c:pt>
                <c:pt idx="3711">
                  <c:v>1.11792072087135</c:v>
                </c:pt>
                <c:pt idx="3712">
                  <c:v>1.1722013317972799</c:v>
                </c:pt>
                <c:pt idx="3713">
                  <c:v>0.46616162512774101</c:v>
                </c:pt>
                <c:pt idx="3714">
                  <c:v>3.9028297474795601</c:v>
                </c:pt>
                <c:pt idx="3715">
                  <c:v>2.0286950001741801</c:v>
                </c:pt>
                <c:pt idx="3716">
                  <c:v>0.61992716719212304</c:v>
                </c:pt>
                <c:pt idx="3717">
                  <c:v>0.64656500043094201</c:v>
                </c:pt>
                <c:pt idx="3718">
                  <c:v>1.02296397267825</c:v>
                </c:pt>
                <c:pt idx="3719">
                  <c:v>0.424269557949218</c:v>
                </c:pt>
                <c:pt idx="3720">
                  <c:v>1.26513654534208</c:v>
                </c:pt>
                <c:pt idx="3721">
                  <c:v>0.58015625292518602</c:v>
                </c:pt>
                <c:pt idx="3722">
                  <c:v>2.5205142364928199</c:v>
                </c:pt>
                <c:pt idx="3723">
                  <c:v>1.2433531388996499</c:v>
                </c:pt>
                <c:pt idx="3724">
                  <c:v>0.48416519935402902</c:v>
                </c:pt>
                <c:pt idx="3725">
                  <c:v>0.69842247679402203</c:v>
                </c:pt>
                <c:pt idx="3726">
                  <c:v>0.51978927849887102</c:v>
                </c:pt>
                <c:pt idx="3727">
                  <c:v>0.68857733303714397</c:v>
                </c:pt>
                <c:pt idx="3728">
                  <c:v>1.1579846885509399</c:v>
                </c:pt>
                <c:pt idx="3729">
                  <c:v>1.1227040113145901</c:v>
                </c:pt>
                <c:pt idx="3730">
                  <c:v>1.00152423565396</c:v>
                </c:pt>
                <c:pt idx="3731">
                  <c:v>2.3586216644223401</c:v>
                </c:pt>
                <c:pt idx="3732">
                  <c:v>0.50872037640577095</c:v>
                </c:pt>
                <c:pt idx="3733">
                  <c:v>1.2909894021350199</c:v>
                </c:pt>
                <c:pt idx="3734">
                  <c:v>0.547910550173898</c:v>
                </c:pt>
                <c:pt idx="3735">
                  <c:v>1.93551034566059</c:v>
                </c:pt>
                <c:pt idx="3736">
                  <c:v>1.0338583135997701</c:v>
                </c:pt>
                <c:pt idx="3737">
                  <c:v>1.14229772552308</c:v>
                </c:pt>
                <c:pt idx="3738">
                  <c:v>0.26103307598770598</c:v>
                </c:pt>
                <c:pt idx="3739">
                  <c:v>0.89229768406994903</c:v>
                </c:pt>
                <c:pt idx="3740">
                  <c:v>0.86513723227731898</c:v>
                </c:pt>
                <c:pt idx="3741">
                  <c:v>0.38810622293055302</c:v>
                </c:pt>
                <c:pt idx="3742">
                  <c:v>0.521535886980521</c:v>
                </c:pt>
                <c:pt idx="3743">
                  <c:v>0.68000091819648101</c:v>
                </c:pt>
                <c:pt idx="3744">
                  <c:v>0.40167121048014898</c:v>
                </c:pt>
                <c:pt idx="3745">
                  <c:v>0.40891573669363002</c:v>
                </c:pt>
                <c:pt idx="3746">
                  <c:v>0.94782015388992802</c:v>
                </c:pt>
                <c:pt idx="3747">
                  <c:v>0.79586281896218902</c:v>
                </c:pt>
                <c:pt idx="3748">
                  <c:v>0.23018600582177401</c:v>
                </c:pt>
                <c:pt idx="3749">
                  <c:v>0.238960509400828</c:v>
                </c:pt>
                <c:pt idx="3750">
                  <c:v>1.4115354192382099</c:v>
                </c:pt>
                <c:pt idx="3751">
                  <c:v>2.00173338952276</c:v>
                </c:pt>
                <c:pt idx="3752">
                  <c:v>1.4274596062445299</c:v>
                </c:pt>
                <c:pt idx="3753">
                  <c:v>0.37596882311124002</c:v>
                </c:pt>
                <c:pt idx="3754">
                  <c:v>0.63723998633307899</c:v>
                </c:pt>
                <c:pt idx="3755">
                  <c:v>0.29678874971935998</c:v>
                </c:pt>
                <c:pt idx="3756">
                  <c:v>2.1906760234799201</c:v>
                </c:pt>
                <c:pt idx="3757">
                  <c:v>0.86107202193596299</c:v>
                </c:pt>
                <c:pt idx="3758">
                  <c:v>0.67801716935328504</c:v>
                </c:pt>
                <c:pt idx="3759">
                  <c:v>0.70800457773248504</c:v>
                </c:pt>
                <c:pt idx="3760">
                  <c:v>0.47307686367853202</c:v>
                </c:pt>
                <c:pt idx="3761">
                  <c:v>1.4959974730194101</c:v>
                </c:pt>
                <c:pt idx="3762">
                  <c:v>1.64747488817617</c:v>
                </c:pt>
                <c:pt idx="3763">
                  <c:v>2.10658006183911</c:v>
                </c:pt>
                <c:pt idx="3764">
                  <c:v>0.52879855753808702</c:v>
                </c:pt>
                <c:pt idx="3765">
                  <c:v>0.38217148046028598</c:v>
                </c:pt>
                <c:pt idx="3766">
                  <c:v>0.364252890288014</c:v>
                </c:pt>
                <c:pt idx="3767">
                  <c:v>0.30966336207115502</c:v>
                </c:pt>
                <c:pt idx="3768">
                  <c:v>0.62666782355061801</c:v>
                </c:pt>
                <c:pt idx="3769">
                  <c:v>0.30077905108283598</c:v>
                </c:pt>
                <c:pt idx="3770">
                  <c:v>0.334279507275973</c:v>
                </c:pt>
                <c:pt idx="3771">
                  <c:v>0.70498074623936102</c:v>
                </c:pt>
                <c:pt idx="3772">
                  <c:v>0.293875981208851</c:v>
                </c:pt>
                <c:pt idx="3773">
                  <c:v>0.77685251949539902</c:v>
                </c:pt>
                <c:pt idx="3774">
                  <c:v>1.1561409492882999</c:v>
                </c:pt>
                <c:pt idx="3775">
                  <c:v>1.0053355880416299</c:v>
                </c:pt>
                <c:pt idx="3776">
                  <c:v>1.20129427465044</c:v>
                </c:pt>
                <c:pt idx="3777">
                  <c:v>0.23805418629002101</c:v>
                </c:pt>
                <c:pt idx="3778">
                  <c:v>1.0143561505468199</c:v>
                </c:pt>
                <c:pt idx="3779">
                  <c:v>2.4781688227463499</c:v>
                </c:pt>
                <c:pt idx="3780">
                  <c:v>0.23404081406434599</c:v>
                </c:pt>
                <c:pt idx="3781">
                  <c:v>1.51935392261934</c:v>
                </c:pt>
                <c:pt idx="3782">
                  <c:v>1.0475799805936199</c:v>
                </c:pt>
                <c:pt idx="3783">
                  <c:v>0.92108422735204998</c:v>
                </c:pt>
                <c:pt idx="3784">
                  <c:v>0.70034584725477</c:v>
                </c:pt>
                <c:pt idx="3785">
                  <c:v>1.96607185547841</c:v>
                </c:pt>
                <c:pt idx="3786">
                  <c:v>0.92423356628734399</c:v>
                </c:pt>
                <c:pt idx="3787">
                  <c:v>0.69794796701919504</c:v>
                </c:pt>
                <c:pt idx="3788">
                  <c:v>2.0362421766076642</c:v>
                </c:pt>
                <c:pt idx="3789">
                  <c:v>0.29508805325312598</c:v>
                </c:pt>
                <c:pt idx="3790">
                  <c:v>0.461810462868399</c:v>
                </c:pt>
                <c:pt idx="3791">
                  <c:v>0.24945600215547301</c:v>
                </c:pt>
                <c:pt idx="3792">
                  <c:v>1.17653791001771</c:v>
                </c:pt>
                <c:pt idx="3793">
                  <c:v>0.88061417051200197</c:v>
                </c:pt>
                <c:pt idx="3794">
                  <c:v>0.90546269613922203</c:v>
                </c:pt>
                <c:pt idx="3795">
                  <c:v>0.81482390592503395</c:v>
                </c:pt>
                <c:pt idx="3796">
                  <c:v>0.376680275898095</c:v>
                </c:pt>
                <c:pt idx="3797">
                  <c:v>0.27265708339227901</c:v>
                </c:pt>
                <c:pt idx="3798">
                  <c:v>2.9910200184706701</c:v>
                </c:pt>
                <c:pt idx="3799">
                  <c:v>0.44144401658799898</c:v>
                </c:pt>
                <c:pt idx="3800">
                  <c:v>0.77819082896693503</c:v>
                </c:pt>
                <c:pt idx="3801">
                  <c:v>0.70014280328865297</c:v>
                </c:pt>
                <c:pt idx="3802">
                  <c:v>1.0536431540287401</c:v>
                </c:pt>
                <c:pt idx="3803">
                  <c:v>0.79116586450278203</c:v>
                </c:pt>
                <c:pt idx="3804">
                  <c:v>0.37777595303702899</c:v>
                </c:pt>
                <c:pt idx="3805">
                  <c:v>1.0880164125815299</c:v>
                </c:pt>
                <c:pt idx="3806">
                  <c:v>0.88996344605213795</c:v>
                </c:pt>
                <c:pt idx="3807">
                  <c:v>0.71514686432401797</c:v>
                </c:pt>
                <c:pt idx="3808">
                  <c:v>2.0895706184473402</c:v>
                </c:pt>
                <c:pt idx="3809">
                  <c:v>0.42945746732955697</c:v>
                </c:pt>
                <c:pt idx="3810">
                  <c:v>0.95620670368076399</c:v>
                </c:pt>
                <c:pt idx="3811">
                  <c:v>2.2050249845918199</c:v>
                </c:pt>
                <c:pt idx="3812">
                  <c:v>0.49992908872308101</c:v>
                </c:pt>
                <c:pt idx="3813">
                  <c:v>0.34672632959065702</c:v>
                </c:pt>
                <c:pt idx="3814">
                  <c:v>0.31345061061757401</c:v>
                </c:pt>
                <c:pt idx="3815">
                  <c:v>2.2686991256886802</c:v>
                </c:pt>
                <c:pt idx="3816">
                  <c:v>1.18901909253571</c:v>
                </c:pt>
                <c:pt idx="3817">
                  <c:v>0.65286771024793</c:v>
                </c:pt>
                <c:pt idx="3818">
                  <c:v>0.67251196058154095</c:v>
                </c:pt>
                <c:pt idx="3819">
                  <c:v>1.5908144212834801</c:v>
                </c:pt>
                <c:pt idx="3820">
                  <c:v>0.78613335925275996</c:v>
                </c:pt>
                <c:pt idx="3821">
                  <c:v>0.60255278901554898</c:v>
                </c:pt>
                <c:pt idx="3822">
                  <c:v>0.70537481379485201</c:v>
                </c:pt>
                <c:pt idx="3823">
                  <c:v>0.42909119422554998</c:v>
                </c:pt>
                <c:pt idx="3824">
                  <c:v>0.83364914200073303</c:v>
                </c:pt>
                <c:pt idx="3825">
                  <c:v>0.85574562337155102</c:v>
                </c:pt>
                <c:pt idx="3826">
                  <c:v>1.3384574835805501</c:v>
                </c:pt>
                <c:pt idx="3827">
                  <c:v>0.92076264564060895</c:v>
                </c:pt>
                <c:pt idx="3828">
                  <c:v>0.81879434651280403</c:v>
                </c:pt>
                <c:pt idx="3829">
                  <c:v>1.2175257467154701</c:v>
                </c:pt>
                <c:pt idx="3830">
                  <c:v>0.52366659403081395</c:v>
                </c:pt>
                <c:pt idx="3831">
                  <c:v>1.52002274823465</c:v>
                </c:pt>
                <c:pt idx="3832">
                  <c:v>0.74820835285379605</c:v>
                </c:pt>
                <c:pt idx="3833">
                  <c:v>0.87013316938284901</c:v>
                </c:pt>
                <c:pt idx="3834">
                  <c:v>0.58661018829365696</c:v>
                </c:pt>
                <c:pt idx="3835">
                  <c:v>0.63780749711835705</c:v>
                </c:pt>
                <c:pt idx="3836">
                  <c:v>0.34445984203971902</c:v>
                </c:pt>
                <c:pt idx="3837">
                  <c:v>0.79992519487233604</c:v>
                </c:pt>
                <c:pt idx="3838">
                  <c:v>0.86752047318071401</c:v>
                </c:pt>
                <c:pt idx="3839">
                  <c:v>0.77713627688687303</c:v>
                </c:pt>
                <c:pt idx="3840">
                  <c:v>0.55230980148152797</c:v>
                </c:pt>
                <c:pt idx="3841">
                  <c:v>2.1761058551075401</c:v>
                </c:pt>
                <c:pt idx="3842">
                  <c:v>0.43883506178669801</c:v>
                </c:pt>
                <c:pt idx="3843">
                  <c:v>0.45188380637327902</c:v>
                </c:pt>
                <c:pt idx="3844">
                  <c:v>0.48959728288631299</c:v>
                </c:pt>
                <c:pt idx="3845">
                  <c:v>1.5559693115856801</c:v>
                </c:pt>
                <c:pt idx="3846">
                  <c:v>1.0367316465481</c:v>
                </c:pt>
                <c:pt idx="3847">
                  <c:v>0.61466834599864695</c:v>
                </c:pt>
                <c:pt idx="3848">
                  <c:v>0.62765741635932704</c:v>
                </c:pt>
                <c:pt idx="3849">
                  <c:v>1.01890212872774</c:v>
                </c:pt>
                <c:pt idx="3850">
                  <c:v>0.49829827986880698</c:v>
                </c:pt>
                <c:pt idx="3851">
                  <c:v>0.50005515969857905</c:v>
                </c:pt>
                <c:pt idx="3852">
                  <c:v>0.53941536553507896</c:v>
                </c:pt>
                <c:pt idx="3853">
                  <c:v>1.0237674733233699</c:v>
                </c:pt>
                <c:pt idx="3854">
                  <c:v>0.76512834272749597</c:v>
                </c:pt>
                <c:pt idx="3855">
                  <c:v>1.2456294801614101</c:v>
                </c:pt>
                <c:pt idx="3856">
                  <c:v>1.3351599106791301</c:v>
                </c:pt>
                <c:pt idx="3857">
                  <c:v>0.69708754713074195</c:v>
                </c:pt>
                <c:pt idx="3858">
                  <c:v>1.7463357441557501</c:v>
                </c:pt>
                <c:pt idx="3859">
                  <c:v>0.63177353544747406</c:v>
                </c:pt>
                <c:pt idx="3860">
                  <c:v>0.95601109627632797</c:v>
                </c:pt>
                <c:pt idx="3861">
                  <c:v>0.92807324776857902</c:v>
                </c:pt>
                <c:pt idx="3862">
                  <c:v>0.849462434917576</c:v>
                </c:pt>
                <c:pt idx="3863">
                  <c:v>0.38346483172886697</c:v>
                </c:pt>
                <c:pt idx="3864">
                  <c:v>1.0904458073901799</c:v>
                </c:pt>
                <c:pt idx="3865">
                  <c:v>0.79119626758134298</c:v>
                </c:pt>
                <c:pt idx="3866">
                  <c:v>0.35051006958069902</c:v>
                </c:pt>
                <c:pt idx="3867">
                  <c:v>0.24325177877037699</c:v>
                </c:pt>
                <c:pt idx="3868">
                  <c:v>0.26891867728553798</c:v>
                </c:pt>
                <c:pt idx="3869">
                  <c:v>1.97248060933448</c:v>
                </c:pt>
                <c:pt idx="3870">
                  <c:v>0.34725766122271401</c:v>
                </c:pt>
                <c:pt idx="3871">
                  <c:v>0.78253542481357496</c:v>
                </c:pt>
                <c:pt idx="3872">
                  <c:v>0.78290935366410297</c:v>
                </c:pt>
                <c:pt idx="3873">
                  <c:v>0.80000339680695698</c:v>
                </c:pt>
                <c:pt idx="3874">
                  <c:v>1.1207514146866999</c:v>
                </c:pt>
                <c:pt idx="3875">
                  <c:v>0.86288322055314903</c:v>
                </c:pt>
                <c:pt idx="3876">
                  <c:v>0.50402740558017101</c:v>
                </c:pt>
                <c:pt idx="3877">
                  <c:v>0.58027145546099201</c:v>
                </c:pt>
                <c:pt idx="3878">
                  <c:v>0.51434718536749702</c:v>
                </c:pt>
                <c:pt idx="3879">
                  <c:v>0.66719635491423102</c:v>
                </c:pt>
                <c:pt idx="3880">
                  <c:v>1.7621028850490901</c:v>
                </c:pt>
                <c:pt idx="3881">
                  <c:v>0.539166029869112</c:v>
                </c:pt>
                <c:pt idx="3882">
                  <c:v>1.20435950037648</c:v>
                </c:pt>
                <c:pt idx="3883">
                  <c:v>0.397943512107505</c:v>
                </c:pt>
                <c:pt idx="3884">
                  <c:v>0.94055487946514205</c:v>
                </c:pt>
                <c:pt idx="3885">
                  <c:v>1.11315265356121</c:v>
                </c:pt>
                <c:pt idx="3886">
                  <c:v>0.42049852108451902</c:v>
                </c:pt>
                <c:pt idx="3887">
                  <c:v>1.00523674254158</c:v>
                </c:pt>
                <c:pt idx="3888">
                  <c:v>0.51100350629472602</c:v>
                </c:pt>
                <c:pt idx="3889">
                  <c:v>0.70724558776097601</c:v>
                </c:pt>
                <c:pt idx="3890">
                  <c:v>1.7173465673508499</c:v>
                </c:pt>
                <c:pt idx="3891">
                  <c:v>0.619972375269355</c:v>
                </c:pt>
                <c:pt idx="3892">
                  <c:v>0.57644980266079704</c:v>
                </c:pt>
                <c:pt idx="3893">
                  <c:v>0.33374945595710498</c:v>
                </c:pt>
                <c:pt idx="3894">
                  <c:v>0.45648768845989002</c:v>
                </c:pt>
                <c:pt idx="3895">
                  <c:v>0.73065384523288401</c:v>
                </c:pt>
                <c:pt idx="3896">
                  <c:v>0.82399682486903303</c:v>
                </c:pt>
                <c:pt idx="3897">
                  <c:v>0.23810414560896501</c:v>
                </c:pt>
                <c:pt idx="3898">
                  <c:v>0.55877830682138696</c:v>
                </c:pt>
                <c:pt idx="3899">
                  <c:v>0.825070727286082</c:v>
                </c:pt>
                <c:pt idx="3900">
                  <c:v>0.481578760531298</c:v>
                </c:pt>
                <c:pt idx="3901">
                  <c:v>0.802010610436797</c:v>
                </c:pt>
                <c:pt idx="3902">
                  <c:v>0.58117446621437396</c:v>
                </c:pt>
                <c:pt idx="3903">
                  <c:v>0.315289322049017</c:v>
                </c:pt>
                <c:pt idx="3904">
                  <c:v>0.92260733559512598</c:v>
                </c:pt>
                <c:pt idx="3905">
                  <c:v>0.85816423554754495</c:v>
                </c:pt>
                <c:pt idx="3906">
                  <c:v>1.25829488000719</c:v>
                </c:pt>
                <c:pt idx="3907">
                  <c:v>0.71134335093198497</c:v>
                </c:pt>
                <c:pt idx="3908">
                  <c:v>0.436701844745987</c:v>
                </c:pt>
                <c:pt idx="3909">
                  <c:v>0.75147693331794396</c:v>
                </c:pt>
                <c:pt idx="3910">
                  <c:v>0.30063856094709901</c:v>
                </c:pt>
                <c:pt idx="3911">
                  <c:v>0.89553576861214201</c:v>
                </c:pt>
                <c:pt idx="3912">
                  <c:v>1.05602802663831</c:v>
                </c:pt>
                <c:pt idx="3913">
                  <c:v>1.06540984108717</c:v>
                </c:pt>
                <c:pt idx="3914">
                  <c:v>0.51066583647521802</c:v>
                </c:pt>
                <c:pt idx="3915">
                  <c:v>1.22564995212349</c:v>
                </c:pt>
                <c:pt idx="3916">
                  <c:v>1.9069957235608299</c:v>
                </c:pt>
                <c:pt idx="3917">
                  <c:v>0.69074442607050301</c:v>
                </c:pt>
                <c:pt idx="3918">
                  <c:v>0.57343105761136104</c:v>
                </c:pt>
                <c:pt idx="3919">
                  <c:v>0.71643908782481702</c:v>
                </c:pt>
                <c:pt idx="3920">
                  <c:v>0.37697666716385397</c:v>
                </c:pt>
                <c:pt idx="3921">
                  <c:v>0.72349936707828</c:v>
                </c:pt>
                <c:pt idx="3922">
                  <c:v>0.43028919282487499</c:v>
                </c:pt>
                <c:pt idx="3923">
                  <c:v>2.0109185109279899</c:v>
                </c:pt>
                <c:pt idx="3924">
                  <c:v>0.824568112264634</c:v>
                </c:pt>
                <c:pt idx="3925">
                  <c:v>0.50971723091775401</c:v>
                </c:pt>
                <c:pt idx="3926">
                  <c:v>0.58641364795762696</c:v>
                </c:pt>
                <c:pt idx="3927">
                  <c:v>0.46335610185527898</c:v>
                </c:pt>
                <c:pt idx="3928">
                  <c:v>0.48277291346856199</c:v>
                </c:pt>
                <c:pt idx="3929">
                  <c:v>1.17719689524511</c:v>
                </c:pt>
                <c:pt idx="3930">
                  <c:v>0.74745969927432598</c:v>
                </c:pt>
                <c:pt idx="3931">
                  <c:v>0.77460442941494601</c:v>
                </c:pt>
                <c:pt idx="3932">
                  <c:v>1.07726093866756</c:v>
                </c:pt>
                <c:pt idx="3933">
                  <c:v>0.43075735384175201</c:v>
                </c:pt>
                <c:pt idx="3934">
                  <c:v>0.99333779927626098</c:v>
                </c:pt>
                <c:pt idx="3935">
                  <c:v>0.51246125582593305</c:v>
                </c:pt>
                <c:pt idx="3936">
                  <c:v>1.51550390908643</c:v>
                </c:pt>
                <c:pt idx="3937">
                  <c:v>0.55300078466824498</c:v>
                </c:pt>
                <c:pt idx="3938">
                  <c:v>0.68572544915618605</c:v>
                </c:pt>
                <c:pt idx="3939">
                  <c:v>0.20163129984647399</c:v>
                </c:pt>
                <c:pt idx="3940">
                  <c:v>0.63262234164304498</c:v>
                </c:pt>
                <c:pt idx="3941">
                  <c:v>0.74110736224126095</c:v>
                </c:pt>
                <c:pt idx="3942">
                  <c:v>0.28828806126848999</c:v>
                </c:pt>
                <c:pt idx="3943">
                  <c:v>0.37905281586313899</c:v>
                </c:pt>
                <c:pt idx="3944">
                  <c:v>0.54219125808653701</c:v>
                </c:pt>
                <c:pt idx="3945">
                  <c:v>0.51400365963691097</c:v>
                </c:pt>
                <c:pt idx="3946">
                  <c:v>0.48997819233565199</c:v>
                </c:pt>
                <c:pt idx="3947">
                  <c:v>0.65569049839622895</c:v>
                </c:pt>
                <c:pt idx="3948">
                  <c:v>0.67551084027663799</c:v>
                </c:pt>
                <c:pt idx="3949">
                  <c:v>0.30114206516745201</c:v>
                </c:pt>
                <c:pt idx="3950">
                  <c:v>0.26694083052186401</c:v>
                </c:pt>
                <c:pt idx="3951">
                  <c:v>0.88846097612569197</c:v>
                </c:pt>
                <c:pt idx="3952">
                  <c:v>1.07384423482875</c:v>
                </c:pt>
                <c:pt idx="3953">
                  <c:v>0.86069915334658098</c:v>
                </c:pt>
                <c:pt idx="3954">
                  <c:v>0.43835566490439798</c:v>
                </c:pt>
                <c:pt idx="3955">
                  <c:v>0.55131864987938894</c:v>
                </c:pt>
                <c:pt idx="3956">
                  <c:v>0.26832680280920002</c:v>
                </c:pt>
                <c:pt idx="3957">
                  <c:v>1.51271285764074</c:v>
                </c:pt>
                <c:pt idx="3958">
                  <c:v>0.81943672442251003</c:v>
                </c:pt>
                <c:pt idx="3959">
                  <c:v>0.52612902041759602</c:v>
                </c:pt>
                <c:pt idx="3960">
                  <c:v>0.60676754055502002</c:v>
                </c:pt>
                <c:pt idx="3961">
                  <c:v>0.387383360177602</c:v>
                </c:pt>
                <c:pt idx="3962">
                  <c:v>1.08111910617648</c:v>
                </c:pt>
                <c:pt idx="3963">
                  <c:v>1.4648946512747001</c:v>
                </c:pt>
                <c:pt idx="3964">
                  <c:v>1.86629071536572</c:v>
                </c:pt>
                <c:pt idx="3965">
                  <c:v>0.68163751791750404</c:v>
                </c:pt>
                <c:pt idx="3966">
                  <c:v>0.36115903918626902</c:v>
                </c:pt>
                <c:pt idx="3967">
                  <c:v>0.34958239926885398</c:v>
                </c:pt>
                <c:pt idx="3968">
                  <c:v>0.32036113844646402</c:v>
                </c:pt>
                <c:pt idx="3969">
                  <c:v>0.508193471959965</c:v>
                </c:pt>
                <c:pt idx="3970">
                  <c:v>0.42469572944482797</c:v>
                </c:pt>
                <c:pt idx="3971">
                  <c:v>0.38857879015448499</c:v>
                </c:pt>
                <c:pt idx="3972">
                  <c:v>0.52624934998961803</c:v>
                </c:pt>
                <c:pt idx="3973">
                  <c:v>0.367651644498946</c:v>
                </c:pt>
                <c:pt idx="3974">
                  <c:v>0.48343905103189799</c:v>
                </c:pt>
                <c:pt idx="3975">
                  <c:v>0.85254445503593002</c:v>
                </c:pt>
                <c:pt idx="3976">
                  <c:v>0.60995310041065998</c:v>
                </c:pt>
                <c:pt idx="3977">
                  <c:v>0.89632321333715503</c:v>
                </c:pt>
                <c:pt idx="3978">
                  <c:v>0.24595349039289099</c:v>
                </c:pt>
                <c:pt idx="3979">
                  <c:v>0.84992440429624205</c:v>
                </c:pt>
                <c:pt idx="3980">
                  <c:v>1.1732862010743099</c:v>
                </c:pt>
                <c:pt idx="3981">
                  <c:v>0.30749644639594798</c:v>
                </c:pt>
                <c:pt idx="3982">
                  <c:v>0.85770160325243705</c:v>
                </c:pt>
                <c:pt idx="3983">
                  <c:v>0.90342635703325302</c:v>
                </c:pt>
                <c:pt idx="3984">
                  <c:v>0.55404342811742302</c:v>
                </c:pt>
                <c:pt idx="3985">
                  <c:v>0.93937536457932302</c:v>
                </c:pt>
                <c:pt idx="3986">
                  <c:v>1.0764259114128401</c:v>
                </c:pt>
                <c:pt idx="3987">
                  <c:v>0.57093452176307902</c:v>
                </c:pt>
                <c:pt idx="3988">
                  <c:v>0.78141110720268003</c:v>
                </c:pt>
                <c:pt idx="3989">
                  <c:v>0.81759290527241102</c:v>
                </c:pt>
                <c:pt idx="3990">
                  <c:v>0.28467566721646298</c:v>
                </c:pt>
                <c:pt idx="3991">
                  <c:v>0.36985027983803198</c:v>
                </c:pt>
                <c:pt idx="3992">
                  <c:v>0.26430180506205397</c:v>
                </c:pt>
                <c:pt idx="3993">
                  <c:v>1.0107258344863099</c:v>
                </c:pt>
                <c:pt idx="3994">
                  <c:v>0.76355844347983304</c:v>
                </c:pt>
                <c:pt idx="3995">
                  <c:v>0.55600675069243799</c:v>
                </c:pt>
                <c:pt idx="3996">
                  <c:v>0.70886716821767304</c:v>
                </c:pt>
                <c:pt idx="3997">
                  <c:v>0.34257562839067202</c:v>
                </c:pt>
                <c:pt idx="3998">
                  <c:v>0.36039509819806298</c:v>
                </c:pt>
                <c:pt idx="3999">
                  <c:v>1.90027973854759</c:v>
                </c:pt>
                <c:pt idx="4000">
                  <c:v>0.41052721201098002</c:v>
                </c:pt>
                <c:pt idx="4001">
                  <c:v>0.99544132143006803</c:v>
                </c:pt>
                <c:pt idx="4002">
                  <c:v>0.44275707498956102</c:v>
                </c:pt>
                <c:pt idx="4003">
                  <c:v>0.77134955886099399</c:v>
                </c:pt>
                <c:pt idx="4004">
                  <c:v>0.52136382873699505</c:v>
                </c:pt>
                <c:pt idx="4005">
                  <c:v>0.39463386886594398</c:v>
                </c:pt>
                <c:pt idx="4006">
                  <c:v>1.46644554776528</c:v>
                </c:pt>
                <c:pt idx="4007">
                  <c:v>0.69495870219852496</c:v>
                </c:pt>
                <c:pt idx="4008">
                  <c:v>0.80187535109443397</c:v>
                </c:pt>
                <c:pt idx="4009">
                  <c:v>1.1070720384218899</c:v>
                </c:pt>
                <c:pt idx="4010">
                  <c:v>0.33397982824087902</c:v>
                </c:pt>
                <c:pt idx="4011">
                  <c:v>0.74320854621702903</c:v>
                </c:pt>
                <c:pt idx="4012">
                  <c:v>1.0843666091491799</c:v>
                </c:pt>
                <c:pt idx="4013">
                  <c:v>0.36205587356925201</c:v>
                </c:pt>
                <c:pt idx="4014">
                  <c:v>0.39984910320709599</c:v>
                </c:pt>
                <c:pt idx="4015">
                  <c:v>0.35562996192370799</c:v>
                </c:pt>
                <c:pt idx="4016">
                  <c:v>1.3897863326942299</c:v>
                </c:pt>
                <c:pt idx="4017">
                  <c:v>0.98478634011145505</c:v>
                </c:pt>
                <c:pt idx="4018">
                  <c:v>0.577799553973812</c:v>
                </c:pt>
                <c:pt idx="4019">
                  <c:v>0.51889919989642197</c:v>
                </c:pt>
                <c:pt idx="4020">
                  <c:v>1.8004085870003601</c:v>
                </c:pt>
                <c:pt idx="4021">
                  <c:v>0.89000655119595395</c:v>
                </c:pt>
                <c:pt idx="4022">
                  <c:v>0.59773039286213203</c:v>
                </c:pt>
                <c:pt idx="4023">
                  <c:v>0.70548799054078304</c:v>
                </c:pt>
                <c:pt idx="4024">
                  <c:v>0.46116666794258498</c:v>
                </c:pt>
                <c:pt idx="4025">
                  <c:v>0.81929054635844201</c:v>
                </c:pt>
                <c:pt idx="4026">
                  <c:v>0.94790394895937002</c:v>
                </c:pt>
                <c:pt idx="4027">
                  <c:v>1.40593804843601</c:v>
                </c:pt>
                <c:pt idx="4028">
                  <c:v>1.05632050183274</c:v>
                </c:pt>
                <c:pt idx="4029">
                  <c:v>0.78402772838943902</c:v>
                </c:pt>
                <c:pt idx="4030">
                  <c:v>1.3528833686264501</c:v>
                </c:pt>
                <c:pt idx="4031">
                  <c:v>0.57150448646816498</c:v>
                </c:pt>
                <c:pt idx="4032">
                  <c:v>1.6562907061973999</c:v>
                </c:pt>
                <c:pt idx="4033">
                  <c:v>0.749113239526776</c:v>
                </c:pt>
                <c:pt idx="4034">
                  <c:v>0.87071547074135003</c:v>
                </c:pt>
                <c:pt idx="4035">
                  <c:v>0.64617592515898903</c:v>
                </c:pt>
                <c:pt idx="4036">
                  <c:v>0.72083940567634297</c:v>
                </c:pt>
                <c:pt idx="4037">
                  <c:v>0.38413396293217</c:v>
                </c:pt>
                <c:pt idx="4038">
                  <c:v>0.81057576773823403</c:v>
                </c:pt>
                <c:pt idx="4039">
                  <c:v>0.78454524320451002</c:v>
                </c:pt>
                <c:pt idx="4040">
                  <c:v>0.76579576564376395</c:v>
                </c:pt>
                <c:pt idx="4041">
                  <c:v>0.54774771675346101</c:v>
                </c:pt>
                <c:pt idx="4042">
                  <c:v>2.00413077950143</c:v>
                </c:pt>
                <c:pt idx="4043">
                  <c:v>0.44892114558478702</c:v>
                </c:pt>
                <c:pt idx="4044">
                  <c:v>0.52022782543757895</c:v>
                </c:pt>
                <c:pt idx="4045">
                  <c:v>0.54756222019132605</c:v>
                </c:pt>
                <c:pt idx="4046">
                  <c:v>1.2423898946730401</c:v>
                </c:pt>
                <c:pt idx="4047">
                  <c:v>1.0395194483730801</c:v>
                </c:pt>
                <c:pt idx="4048">
                  <c:v>0.63953402403290005</c:v>
                </c:pt>
                <c:pt idx="4049">
                  <c:v>0.553676501701167</c:v>
                </c:pt>
                <c:pt idx="4050">
                  <c:v>1.1228532528514199</c:v>
                </c:pt>
                <c:pt idx="4051">
                  <c:v>0.44745996971104002</c:v>
                </c:pt>
                <c:pt idx="4052">
                  <c:v>0.44946415358530201</c:v>
                </c:pt>
                <c:pt idx="4053">
                  <c:v>0.57748499472530002</c:v>
                </c:pt>
                <c:pt idx="4054">
                  <c:v>0.90191937037775605</c:v>
                </c:pt>
                <c:pt idx="4055">
                  <c:v>0.77690388169283198</c:v>
                </c:pt>
                <c:pt idx="4056">
                  <c:v>1.21525470559509</c:v>
                </c:pt>
                <c:pt idx="4057">
                  <c:v>0.98892637732623501</c:v>
                </c:pt>
                <c:pt idx="4058">
                  <c:v>0.653869230649468</c:v>
                </c:pt>
                <c:pt idx="4059">
                  <c:v>1.42026536821377</c:v>
                </c:pt>
                <c:pt idx="4060">
                  <c:v>0.62175780986930995</c:v>
                </c:pt>
                <c:pt idx="4061">
                  <c:v>0.85525832300776405</c:v>
                </c:pt>
                <c:pt idx="4062">
                  <c:v>0.89130832763716195</c:v>
                </c:pt>
                <c:pt idx="4063">
                  <c:v>0.86254334974003499</c:v>
                </c:pt>
                <c:pt idx="4064">
                  <c:v>0.38273736225725402</c:v>
                </c:pt>
                <c:pt idx="4065">
                  <c:v>1.09064630801607</c:v>
                </c:pt>
                <c:pt idx="4066">
                  <c:v>0.824143585714743</c:v>
                </c:pt>
                <c:pt idx="4067">
                  <c:v>0.26541469626831399</c:v>
                </c:pt>
                <c:pt idx="4068">
                  <c:v>0.222026679238779</c:v>
                </c:pt>
                <c:pt idx="4069">
                  <c:v>0.23032377953608399</c:v>
                </c:pt>
                <c:pt idx="4070">
                  <c:v>1.86172342305293</c:v>
                </c:pt>
                <c:pt idx="4071">
                  <c:v>0.30950447632792699</c:v>
                </c:pt>
                <c:pt idx="4072">
                  <c:v>0.76627641336311203</c:v>
                </c:pt>
                <c:pt idx="4073">
                  <c:v>0.743528552289628</c:v>
                </c:pt>
                <c:pt idx="4074">
                  <c:v>0.67419557799510599</c:v>
                </c:pt>
                <c:pt idx="4075">
                  <c:v>1.16494377333713</c:v>
                </c:pt>
                <c:pt idx="4076">
                  <c:v>0.78838160235227595</c:v>
                </c:pt>
                <c:pt idx="4077">
                  <c:v>0.47668470890391301</c:v>
                </c:pt>
                <c:pt idx="4078">
                  <c:v>0.47726755343987998</c:v>
                </c:pt>
                <c:pt idx="4079">
                  <c:v>0.473434595284496</c:v>
                </c:pt>
                <c:pt idx="4080">
                  <c:v>0.50882643638666603</c:v>
                </c:pt>
                <c:pt idx="4081">
                  <c:v>1.39906909766222</c:v>
                </c:pt>
                <c:pt idx="4082">
                  <c:v>0.463492337266108</c:v>
                </c:pt>
                <c:pt idx="4083">
                  <c:v>0.823897482581471</c:v>
                </c:pt>
                <c:pt idx="4084">
                  <c:v>0.36939982763628498</c:v>
                </c:pt>
                <c:pt idx="4085">
                  <c:v>0.79169670483739096</c:v>
                </c:pt>
                <c:pt idx="4086">
                  <c:v>1.0725126832912</c:v>
                </c:pt>
                <c:pt idx="4087">
                  <c:v>0.40119674875630601</c:v>
                </c:pt>
                <c:pt idx="4088">
                  <c:v>0.967182478217681</c:v>
                </c:pt>
                <c:pt idx="4089">
                  <c:v>0.476054195159958</c:v>
                </c:pt>
                <c:pt idx="4090">
                  <c:v>0.68314853623237703</c:v>
                </c:pt>
                <c:pt idx="4091">
                  <c:v>1.32245521019441</c:v>
                </c:pt>
                <c:pt idx="4092">
                  <c:v>0.54048331608848199</c:v>
                </c:pt>
                <c:pt idx="4093">
                  <c:v>0.52316860345379101</c:v>
                </c:pt>
                <c:pt idx="4094">
                  <c:v>0.33716377431633898</c:v>
                </c:pt>
                <c:pt idx="4095">
                  <c:v>0.39845789653506403</c:v>
                </c:pt>
                <c:pt idx="4096">
                  <c:v>0.65442554653828799</c:v>
                </c:pt>
                <c:pt idx="4097">
                  <c:v>0.75384806284073003</c:v>
                </c:pt>
                <c:pt idx="4098">
                  <c:v>0.23056852248694801</c:v>
                </c:pt>
                <c:pt idx="4099">
                  <c:v>0.56126036705225901</c:v>
                </c:pt>
                <c:pt idx="4100">
                  <c:v>0.77325616682044196</c:v>
                </c:pt>
                <c:pt idx="4101">
                  <c:v>0.467927936199447</c:v>
                </c:pt>
                <c:pt idx="4102">
                  <c:v>0.72557133521446404</c:v>
                </c:pt>
                <c:pt idx="4103">
                  <c:v>0.60174850060642104</c:v>
                </c:pt>
                <c:pt idx="4104">
                  <c:v>0.27554274532976197</c:v>
                </c:pt>
                <c:pt idx="4105">
                  <c:v>0.89609504280160801</c:v>
                </c:pt>
                <c:pt idx="4106">
                  <c:v>0.71288793651898497</c:v>
                </c:pt>
                <c:pt idx="4107">
                  <c:v>1.0535497752055001</c:v>
                </c:pt>
                <c:pt idx="4108">
                  <c:v>0.71124898024806205</c:v>
                </c:pt>
                <c:pt idx="4109">
                  <c:v>0.46598451788364897</c:v>
                </c:pt>
                <c:pt idx="4110">
                  <c:v>0.71526657878476596</c:v>
                </c:pt>
                <c:pt idx="4111">
                  <c:v>0.31919396883968598</c:v>
                </c:pt>
                <c:pt idx="4112">
                  <c:v>0.74282005894325898</c:v>
                </c:pt>
                <c:pt idx="4113">
                  <c:v>0.90475767491384895</c:v>
                </c:pt>
                <c:pt idx="4114">
                  <c:v>0.92754978571119795</c:v>
                </c:pt>
                <c:pt idx="4115">
                  <c:v>0.46046474992310299</c:v>
                </c:pt>
                <c:pt idx="4116">
                  <c:v>0.71914908675884404</c:v>
                </c:pt>
                <c:pt idx="4117">
                  <c:v>1.73152114061249</c:v>
                </c:pt>
                <c:pt idx="4118">
                  <c:v>0.60569151726104697</c:v>
                </c:pt>
                <c:pt idx="4119">
                  <c:v>0.55373415064406195</c:v>
                </c:pt>
                <c:pt idx="4120">
                  <c:v>0.64962861976932296</c:v>
                </c:pt>
                <c:pt idx="4121">
                  <c:v>0.35900306441611701</c:v>
                </c:pt>
                <c:pt idx="4122">
                  <c:v>0.62335091266492804</c:v>
                </c:pt>
                <c:pt idx="4123">
                  <c:v>0.36178826646238299</c:v>
                </c:pt>
                <c:pt idx="4124">
                  <c:v>1.5561327105016101</c:v>
                </c:pt>
                <c:pt idx="4125">
                  <c:v>0.72872932880070995</c:v>
                </c:pt>
                <c:pt idx="4126">
                  <c:v>0.51598547261750205</c:v>
                </c:pt>
                <c:pt idx="4127">
                  <c:v>0.53094799036714801</c:v>
                </c:pt>
                <c:pt idx="4128">
                  <c:v>0.41387507218166297</c:v>
                </c:pt>
                <c:pt idx="4129">
                  <c:v>0.43003417524011101</c:v>
                </c:pt>
                <c:pt idx="4130">
                  <c:v>1.09409661214303</c:v>
                </c:pt>
                <c:pt idx="4131">
                  <c:v>0.60007060235738496</c:v>
                </c:pt>
                <c:pt idx="4132">
                  <c:v>0.65302595568535204</c:v>
                </c:pt>
                <c:pt idx="4133">
                  <c:v>0.84765265402296996</c:v>
                </c:pt>
                <c:pt idx="4134">
                  <c:v>0.38912687648591399</c:v>
                </c:pt>
                <c:pt idx="4135">
                  <c:v>0.86149968624199103</c:v>
                </c:pt>
                <c:pt idx="4136">
                  <c:v>0.45890333877674999</c:v>
                </c:pt>
                <c:pt idx="4137">
                  <c:v>1.14202434460802</c:v>
                </c:pt>
                <c:pt idx="4138">
                  <c:v>0.45577744837750001</c:v>
                </c:pt>
                <c:pt idx="4139">
                  <c:v>0.56759048747836605</c:v>
                </c:pt>
                <c:pt idx="4140">
                  <c:v>0.16849579242833301</c:v>
                </c:pt>
                <c:pt idx="4141">
                  <c:v>0.51478252605087005</c:v>
                </c:pt>
                <c:pt idx="4142">
                  <c:v>0.70926433731454797</c:v>
                </c:pt>
                <c:pt idx="4143">
                  <c:v>0.210232647870784</c:v>
                </c:pt>
                <c:pt idx="4144">
                  <c:v>0.308344263854962</c:v>
                </c:pt>
                <c:pt idx="4145">
                  <c:v>0.50919852717298197</c:v>
                </c:pt>
                <c:pt idx="4146">
                  <c:v>0.52979203748461501</c:v>
                </c:pt>
                <c:pt idx="4147">
                  <c:v>0.49352087712009302</c:v>
                </c:pt>
                <c:pt idx="4148">
                  <c:v>0.53025098275340499</c:v>
                </c:pt>
                <c:pt idx="4149">
                  <c:v>0.61487633683854503</c:v>
                </c:pt>
                <c:pt idx="4150">
                  <c:v>0.31716575228941701</c:v>
                </c:pt>
                <c:pt idx="4151">
                  <c:v>0.28299286204518997</c:v>
                </c:pt>
                <c:pt idx="4152">
                  <c:v>0.77516700146879602</c:v>
                </c:pt>
                <c:pt idx="4153">
                  <c:v>0.88447040081225603</c:v>
                </c:pt>
                <c:pt idx="4154">
                  <c:v>0.73685324397591501</c:v>
                </c:pt>
                <c:pt idx="4155">
                  <c:v>0.41882064150783699</c:v>
                </c:pt>
                <c:pt idx="4156">
                  <c:v>0.52505787806767601</c:v>
                </c:pt>
                <c:pt idx="4157">
                  <c:v>0.24380792366432699</c:v>
                </c:pt>
                <c:pt idx="4158">
                  <c:v>1.3314945082468701</c:v>
                </c:pt>
                <c:pt idx="4159">
                  <c:v>0.67704315249153801</c:v>
                </c:pt>
                <c:pt idx="4160">
                  <c:v>0.48881155377137397</c:v>
                </c:pt>
                <c:pt idx="4161">
                  <c:v>0.57390928458449897</c:v>
                </c:pt>
                <c:pt idx="4162">
                  <c:v>0.32051997611820598</c:v>
                </c:pt>
                <c:pt idx="4163">
                  <c:v>0.9556601261398</c:v>
                </c:pt>
                <c:pt idx="4164">
                  <c:v>1.21574593776323</c:v>
                </c:pt>
                <c:pt idx="4165">
                  <c:v>1.6229042337003099</c:v>
                </c:pt>
                <c:pt idx="4166">
                  <c:v>0.670182839147482</c:v>
                </c:pt>
                <c:pt idx="4167">
                  <c:v>0.35946538204594702</c:v>
                </c:pt>
                <c:pt idx="4168">
                  <c:v>0.33362319755346898</c:v>
                </c:pt>
                <c:pt idx="4169">
                  <c:v>0.32713139447927397</c:v>
                </c:pt>
                <c:pt idx="4170">
                  <c:v>0.468314804687262</c:v>
                </c:pt>
                <c:pt idx="4171">
                  <c:v>0.45152009992495801</c:v>
                </c:pt>
                <c:pt idx="4172">
                  <c:v>0.36135879704955998</c:v>
                </c:pt>
                <c:pt idx="4173">
                  <c:v>0.45981322597687302</c:v>
                </c:pt>
                <c:pt idx="4174">
                  <c:v>0.376466907855522</c:v>
                </c:pt>
                <c:pt idx="4175">
                  <c:v>0.41200215141844099</c:v>
                </c:pt>
                <c:pt idx="4176">
                  <c:v>0.67583293769455699</c:v>
                </c:pt>
                <c:pt idx="4177">
                  <c:v>0.50262193144666301</c:v>
                </c:pt>
                <c:pt idx="4178">
                  <c:v>0.82051245718131105</c:v>
                </c:pt>
                <c:pt idx="4179">
                  <c:v>0.24599531186401699</c:v>
                </c:pt>
                <c:pt idx="4180">
                  <c:v>0.749945235545184</c:v>
                </c:pt>
                <c:pt idx="4181">
                  <c:v>0.81679313000443798</c:v>
                </c:pt>
                <c:pt idx="4182">
                  <c:v>0.32769398695186702</c:v>
                </c:pt>
                <c:pt idx="4183">
                  <c:v>0.72193146821114895</c:v>
                </c:pt>
                <c:pt idx="4184">
                  <c:v>0.69494923569555</c:v>
                </c:pt>
                <c:pt idx="4185">
                  <c:v>0.45632901463344799</c:v>
                </c:pt>
                <c:pt idx="4186">
                  <c:v>0.92953143661673199</c:v>
                </c:pt>
                <c:pt idx="4187">
                  <c:v>0.89657559031945999</c:v>
                </c:pt>
                <c:pt idx="4188">
                  <c:v>0.46917166770256902</c:v>
                </c:pt>
                <c:pt idx="4189">
                  <c:v>0.76815208785675704</c:v>
                </c:pt>
                <c:pt idx="4190">
                  <c:v>0.59158963222340799</c:v>
                </c:pt>
                <c:pt idx="4191">
                  <c:v>0.267970967711748</c:v>
                </c:pt>
                <c:pt idx="4192">
                  <c:v>0.34282346385080298</c:v>
                </c:pt>
                <c:pt idx="4193">
                  <c:v>0.27107957972574298</c:v>
                </c:pt>
                <c:pt idx="4194">
                  <c:v>0.78802583085515499</c:v>
                </c:pt>
                <c:pt idx="4195">
                  <c:v>0.68427030029387503</c:v>
                </c:pt>
                <c:pt idx="4196">
                  <c:v>0.44059789227000201</c:v>
                </c:pt>
                <c:pt idx="4197">
                  <c:v>0.65695195675482898</c:v>
                </c:pt>
                <c:pt idx="4198">
                  <c:v>0.33191351273479403</c:v>
                </c:pt>
                <c:pt idx="4199">
                  <c:v>0.36713415565823299</c:v>
                </c:pt>
                <c:pt idx="4200">
                  <c:v>1.3479772111463399</c:v>
                </c:pt>
                <c:pt idx="4201">
                  <c:v>0.38791875874333298</c:v>
                </c:pt>
                <c:pt idx="4202">
                  <c:v>0.98501915616425895</c:v>
                </c:pt>
                <c:pt idx="4203">
                  <c:v>0.36226462579993302</c:v>
                </c:pt>
                <c:pt idx="4204">
                  <c:v>0.69617538133965096</c:v>
                </c:pt>
                <c:pt idx="4205">
                  <c:v>0.457516200303068</c:v>
                </c:pt>
                <c:pt idx="4206">
                  <c:v>0.376335787180473</c:v>
                </c:pt>
                <c:pt idx="4207">
                  <c:v>1.42143967962516</c:v>
                </c:pt>
                <c:pt idx="4208">
                  <c:v>0.598559994208827</c:v>
                </c:pt>
                <c:pt idx="4209">
                  <c:v>0.721778754265883</c:v>
                </c:pt>
                <c:pt idx="4210">
                  <c:v>0.87196969431865201</c:v>
                </c:pt>
                <c:pt idx="4211">
                  <c:v>0.30579171748311101</c:v>
                </c:pt>
                <c:pt idx="4212">
                  <c:v>0.67046903905660704</c:v>
                </c:pt>
                <c:pt idx="4213">
                  <c:v>0.80959604282594699</c:v>
                </c:pt>
                <c:pt idx="4214">
                  <c:v>0.26168077617429503</c:v>
                </c:pt>
                <c:pt idx="4215">
                  <c:v>0.41484306562408602</c:v>
                </c:pt>
                <c:pt idx="4216">
                  <c:v>0.34234953963005099</c:v>
                </c:pt>
                <c:pt idx="4217">
                  <c:v>1.06949036874381</c:v>
                </c:pt>
                <c:pt idx="4218">
                  <c:v>0.86932621413866396</c:v>
                </c:pt>
                <c:pt idx="4219">
                  <c:v>0.53302565501515797</c:v>
                </c:pt>
                <c:pt idx="4220">
                  <c:v>0.48273367765630498</c:v>
                </c:pt>
                <c:pt idx="4221">
                  <c:v>3.6834085363916098</c:v>
                </c:pt>
                <c:pt idx="4222">
                  <c:v>1.5477743373778501</c:v>
                </c:pt>
                <c:pt idx="4223">
                  <c:v>0.50837458226478105</c:v>
                </c:pt>
                <c:pt idx="4224">
                  <c:v>2.191670425475559</c:v>
                </c:pt>
                <c:pt idx="4225">
                  <c:v>0.37733205509755802</c:v>
                </c:pt>
                <c:pt idx="4226">
                  <c:v>1.62702624617225</c:v>
                </c:pt>
                <c:pt idx="4227">
                  <c:v>2.258725633742789</c:v>
                </c:pt>
                <c:pt idx="4228">
                  <c:v>1.9653125708160999</c:v>
                </c:pt>
                <c:pt idx="4229">
                  <c:v>1.7303875472949899</c:v>
                </c:pt>
                <c:pt idx="4230">
                  <c:v>1.6525828513441401</c:v>
                </c:pt>
                <c:pt idx="4231">
                  <c:v>1.826807214689</c:v>
                </c:pt>
                <c:pt idx="4232">
                  <c:v>1.00197076855516</c:v>
                </c:pt>
                <c:pt idx="4233">
                  <c:v>3.4300716292856701</c:v>
                </c:pt>
                <c:pt idx="4234">
                  <c:v>1.32181972725121</c:v>
                </c:pt>
                <c:pt idx="4235">
                  <c:v>1.8156570792642801</c:v>
                </c:pt>
                <c:pt idx="4236">
                  <c:v>1.2388946199080599</c:v>
                </c:pt>
                <c:pt idx="4237">
                  <c:v>1.1399674385645899</c:v>
                </c:pt>
                <c:pt idx="4238">
                  <c:v>0.58882968111947898</c:v>
                </c:pt>
                <c:pt idx="4239">
                  <c:v>1.0229318015225399</c:v>
                </c:pt>
                <c:pt idx="4240">
                  <c:v>2.6020125710246398</c:v>
                </c:pt>
                <c:pt idx="4241">
                  <c:v>2.1039801275085601</c:v>
                </c:pt>
                <c:pt idx="4242">
                  <c:v>1.5619373933242</c:v>
                </c:pt>
                <c:pt idx="4243">
                  <c:v>3.2818766693965702</c:v>
                </c:pt>
                <c:pt idx="4244">
                  <c:v>0.58158026286480302</c:v>
                </c:pt>
                <c:pt idx="4245">
                  <c:v>0.59777366121321696</c:v>
                </c:pt>
                <c:pt idx="4246">
                  <c:v>0.74416004998337903</c:v>
                </c:pt>
                <c:pt idx="4247">
                  <c:v>3.8965828331724301</c:v>
                </c:pt>
                <c:pt idx="4248">
                  <c:v>2.2232300867288601</c:v>
                </c:pt>
                <c:pt idx="4249">
                  <c:v>1.3653362417697501</c:v>
                </c:pt>
                <c:pt idx="4250">
                  <c:v>1.42238388766155</c:v>
                </c:pt>
                <c:pt idx="4251">
                  <c:v>1.8815611948707101</c:v>
                </c:pt>
                <c:pt idx="4252">
                  <c:v>1.2030310027389699</c:v>
                </c:pt>
                <c:pt idx="4253">
                  <c:v>1.45865666283884</c:v>
                </c:pt>
                <c:pt idx="4254">
                  <c:v>1.06082841140163</c:v>
                </c:pt>
                <c:pt idx="4255">
                  <c:v>2.4924860417906798</c:v>
                </c:pt>
                <c:pt idx="4256">
                  <c:v>1.3327913228579999</c:v>
                </c:pt>
                <c:pt idx="4257">
                  <c:v>1.86894513095778</c:v>
                </c:pt>
                <c:pt idx="4258">
                  <c:v>4.7742461803688698</c:v>
                </c:pt>
                <c:pt idx="4259">
                  <c:v>2.0428571126292701</c:v>
                </c:pt>
                <c:pt idx="4260">
                  <c:v>3.0073934355996799</c:v>
                </c:pt>
                <c:pt idx="4261">
                  <c:v>1.5125383732408599</c:v>
                </c:pt>
                <c:pt idx="4262">
                  <c:v>3.3067964074449301</c:v>
                </c:pt>
                <c:pt idx="4263">
                  <c:v>2.7178540705979799</c:v>
                </c:pt>
                <c:pt idx="4264">
                  <c:v>1.70289558792788</c:v>
                </c:pt>
                <c:pt idx="4265">
                  <c:v>0.61418720624800605</c:v>
                </c:pt>
                <c:pt idx="4266">
                  <c:v>1.8727852734027199</c:v>
                </c:pt>
                <c:pt idx="4267">
                  <c:v>1.56592308501849</c:v>
                </c:pt>
                <c:pt idx="4268">
                  <c:v>0.88171039874647705</c:v>
                </c:pt>
                <c:pt idx="4269">
                  <c:v>0.52368549420100297</c:v>
                </c:pt>
                <c:pt idx="4270">
                  <c:v>0.60553973898271996</c:v>
                </c:pt>
                <c:pt idx="4271">
                  <c:v>2.9080614078013598</c:v>
                </c:pt>
                <c:pt idx="4272">
                  <c:v>0.81627585048316997</c:v>
                </c:pt>
                <c:pt idx="4273">
                  <c:v>1.39019194771938</c:v>
                </c:pt>
                <c:pt idx="4274">
                  <c:v>1.04959701332434</c:v>
                </c:pt>
                <c:pt idx="4275">
                  <c:v>1.3248464062841401</c:v>
                </c:pt>
                <c:pt idx="4276">
                  <c:v>1.76479759214905</c:v>
                </c:pt>
                <c:pt idx="4277">
                  <c:v>2.4631536947804902</c:v>
                </c:pt>
                <c:pt idx="4278">
                  <c:v>0.61887383141303398</c:v>
                </c:pt>
                <c:pt idx="4279">
                  <c:v>1.6207765540872801</c:v>
                </c:pt>
                <c:pt idx="4280">
                  <c:v>1.0850649508044301</c:v>
                </c:pt>
                <c:pt idx="4281">
                  <c:v>2.9371987034293099</c:v>
                </c:pt>
                <c:pt idx="4282">
                  <c:v>3.4127744950090841</c:v>
                </c:pt>
                <c:pt idx="4283">
                  <c:v>1.2349590343429999</c:v>
                </c:pt>
                <c:pt idx="4284">
                  <c:v>4.8003060125848203</c:v>
                </c:pt>
                <c:pt idx="4285">
                  <c:v>0.84886366536945901</c:v>
                </c:pt>
                <c:pt idx="4286">
                  <c:v>1.54861656384693</c:v>
                </c:pt>
                <c:pt idx="4287">
                  <c:v>2.4127644667889681</c:v>
                </c:pt>
                <c:pt idx="4288">
                  <c:v>0.374882879024447</c:v>
                </c:pt>
                <c:pt idx="4289">
                  <c:v>2.049873444083619</c:v>
                </c:pt>
                <c:pt idx="4290">
                  <c:v>1.11892802203965</c:v>
                </c:pt>
                <c:pt idx="4291">
                  <c:v>1.03924134934961</c:v>
                </c:pt>
                <c:pt idx="4292">
                  <c:v>3.1600365876349201</c:v>
                </c:pt>
                <c:pt idx="4293">
                  <c:v>1.65722374009144</c:v>
                </c:pt>
                <c:pt idx="4294">
                  <c:v>1.58348003559251</c:v>
                </c:pt>
                <c:pt idx="4295">
                  <c:v>0.55913922975393804</c:v>
                </c:pt>
                <c:pt idx="4296">
                  <c:v>1.03825882207363</c:v>
                </c:pt>
                <c:pt idx="4297">
                  <c:v>2.0843165257793701</c:v>
                </c:pt>
                <c:pt idx="4298">
                  <c:v>2.2519081052580581</c:v>
                </c:pt>
                <c:pt idx="4299">
                  <c:v>0.374626573994643</c:v>
                </c:pt>
                <c:pt idx="4300">
                  <c:v>1.0898144478216301</c:v>
                </c:pt>
                <c:pt idx="4301">
                  <c:v>1.3832682936649301</c:v>
                </c:pt>
                <c:pt idx="4302">
                  <c:v>0.89896946203238404</c:v>
                </c:pt>
                <c:pt idx="4303">
                  <c:v>1.7936159270566701</c:v>
                </c:pt>
                <c:pt idx="4304">
                  <c:v>1.0259003673728599</c:v>
                </c:pt>
                <c:pt idx="4305">
                  <c:v>0.79426719247514699</c:v>
                </c:pt>
                <c:pt idx="4306">
                  <c:v>1.5179994735383999</c:v>
                </c:pt>
                <c:pt idx="4307">
                  <c:v>2.8341243243860998</c:v>
                </c:pt>
                <c:pt idx="4308">
                  <c:v>2.2711802272158899</c:v>
                </c:pt>
                <c:pt idx="4309">
                  <c:v>1.19234548511856</c:v>
                </c:pt>
                <c:pt idx="4310">
                  <c:v>0.66206988866245997</c:v>
                </c:pt>
                <c:pt idx="4311">
                  <c:v>1.5758510249272</c:v>
                </c:pt>
                <c:pt idx="4312">
                  <c:v>0.59907935879712704</c:v>
                </c:pt>
                <c:pt idx="4313">
                  <c:v>1.5932604210872801</c:v>
                </c:pt>
                <c:pt idx="4314">
                  <c:v>1.7127400720089601</c:v>
                </c:pt>
                <c:pt idx="4315">
                  <c:v>1.99979658979898</c:v>
                </c:pt>
                <c:pt idx="4316">
                  <c:v>0.73113634123042803</c:v>
                </c:pt>
                <c:pt idx="4317">
                  <c:v>5.6219901482265344</c:v>
                </c:pt>
                <c:pt idx="4318">
                  <c:v>3.5926921619041901</c:v>
                </c:pt>
                <c:pt idx="4319">
                  <c:v>0.96690715631554103</c:v>
                </c:pt>
                <c:pt idx="4320">
                  <c:v>1.2284409957229301</c:v>
                </c:pt>
                <c:pt idx="4321">
                  <c:v>1.8937174132247601</c:v>
                </c:pt>
                <c:pt idx="4322">
                  <c:v>0.87619379292159905</c:v>
                </c:pt>
                <c:pt idx="4323">
                  <c:v>2.1510597028225802</c:v>
                </c:pt>
                <c:pt idx="4324">
                  <c:v>1.05281435850567</c:v>
                </c:pt>
                <c:pt idx="4325">
                  <c:v>3.67822204624939</c:v>
                </c:pt>
                <c:pt idx="4326">
                  <c:v>2.3197732315263702</c:v>
                </c:pt>
                <c:pt idx="4327">
                  <c:v>0.89395384874934802</c:v>
                </c:pt>
                <c:pt idx="4328">
                  <c:v>1.1363470041117201</c:v>
                </c:pt>
                <c:pt idx="4329">
                  <c:v>0.91481775086578099</c:v>
                </c:pt>
                <c:pt idx="4330">
                  <c:v>1.1980550262287699</c:v>
                </c:pt>
                <c:pt idx="4331">
                  <c:v>2.1319943440909199</c:v>
                </c:pt>
                <c:pt idx="4332">
                  <c:v>1.9078697687292301</c:v>
                </c:pt>
                <c:pt idx="4333">
                  <c:v>1.72762121892855</c:v>
                </c:pt>
                <c:pt idx="4334">
                  <c:v>3.6907961595590599</c:v>
                </c:pt>
                <c:pt idx="4335">
                  <c:v>0.891028767336566</c:v>
                </c:pt>
                <c:pt idx="4336">
                  <c:v>2.4144713074949999</c:v>
                </c:pt>
                <c:pt idx="4337">
                  <c:v>0.90448420092516801</c:v>
                </c:pt>
                <c:pt idx="4338">
                  <c:v>2.7480933872758802</c:v>
                </c:pt>
                <c:pt idx="4339">
                  <c:v>1.7906462828076899</c:v>
                </c:pt>
                <c:pt idx="4340">
                  <c:v>2.13823734869605</c:v>
                </c:pt>
                <c:pt idx="4341">
                  <c:v>0.44365270822420699</c:v>
                </c:pt>
                <c:pt idx="4342">
                  <c:v>1.55638817022974</c:v>
                </c:pt>
                <c:pt idx="4343">
                  <c:v>1.52868717664202</c:v>
                </c:pt>
                <c:pt idx="4344">
                  <c:v>0.79550248523255596</c:v>
                </c:pt>
                <c:pt idx="4345">
                  <c:v>0.957569678277011</c:v>
                </c:pt>
                <c:pt idx="4346">
                  <c:v>1.10475755831608</c:v>
                </c:pt>
                <c:pt idx="4347">
                  <c:v>0.60699764055903005</c:v>
                </c:pt>
                <c:pt idx="4348">
                  <c:v>0.73107958961426101</c:v>
                </c:pt>
                <c:pt idx="4349">
                  <c:v>1.6418968570456689</c:v>
                </c:pt>
                <c:pt idx="4350">
                  <c:v>1.4218085078840701</c:v>
                </c:pt>
                <c:pt idx="4351">
                  <c:v>0.521573418869415</c:v>
                </c:pt>
                <c:pt idx="4352">
                  <c:v>0.45582079465525599</c:v>
                </c:pt>
                <c:pt idx="4353">
                  <c:v>2.457619169526859</c:v>
                </c:pt>
                <c:pt idx="4354">
                  <c:v>3.4116723104665581</c:v>
                </c:pt>
                <c:pt idx="4355">
                  <c:v>2.638052671878178</c:v>
                </c:pt>
                <c:pt idx="4356">
                  <c:v>0.481205589286409</c:v>
                </c:pt>
                <c:pt idx="4357">
                  <c:v>1.03011800744472</c:v>
                </c:pt>
                <c:pt idx="4358">
                  <c:v>0.61543622654174301</c:v>
                </c:pt>
                <c:pt idx="4359">
                  <c:v>3.4849894138051201</c:v>
                </c:pt>
                <c:pt idx="4360">
                  <c:v>1.17376292529516</c:v>
                </c:pt>
                <c:pt idx="4361">
                  <c:v>1.2127748874892099</c:v>
                </c:pt>
                <c:pt idx="4362">
                  <c:v>1.2508249396341999</c:v>
                </c:pt>
                <c:pt idx="4363">
                  <c:v>0.89863426099646804</c:v>
                </c:pt>
                <c:pt idx="4364">
                  <c:v>2.6508764154200781</c:v>
                </c:pt>
                <c:pt idx="4365">
                  <c:v>2.6787166512233198</c:v>
                </c:pt>
                <c:pt idx="4366">
                  <c:v>3.6303180918304099</c:v>
                </c:pt>
                <c:pt idx="4367">
                  <c:v>0.89448840088279802</c:v>
                </c:pt>
                <c:pt idx="4368">
                  <c:v>0.61611103285994095</c:v>
                </c:pt>
                <c:pt idx="4369">
                  <c:v>0.642568225244322</c:v>
                </c:pt>
                <c:pt idx="4370">
                  <c:v>0.505712109438338</c:v>
                </c:pt>
                <c:pt idx="4371">
                  <c:v>1.06699350470955</c:v>
                </c:pt>
                <c:pt idx="4372">
                  <c:v>0.40659142535996901</c:v>
                </c:pt>
                <c:pt idx="4373">
                  <c:v>0.60389908504075396</c:v>
                </c:pt>
                <c:pt idx="4374">
                  <c:v>1.2491865554097299</c:v>
                </c:pt>
                <c:pt idx="4375">
                  <c:v>0.56901831621806398</c:v>
                </c:pt>
                <c:pt idx="4376">
                  <c:v>1.33211651254034</c:v>
                </c:pt>
                <c:pt idx="4377">
                  <c:v>2.032632108571109</c:v>
                </c:pt>
                <c:pt idx="4378">
                  <c:v>1.68040687524955</c:v>
                </c:pt>
                <c:pt idx="4379">
                  <c:v>2.10960160193705</c:v>
                </c:pt>
                <c:pt idx="4380">
                  <c:v>0.45053947630932201</c:v>
                </c:pt>
                <c:pt idx="4381">
                  <c:v>1.7748373848904699</c:v>
                </c:pt>
                <c:pt idx="4382">
                  <c:v>3.7698342283325101</c:v>
                </c:pt>
                <c:pt idx="4383">
                  <c:v>0.43635133552188698</c:v>
                </c:pt>
                <c:pt idx="4384">
                  <c:v>2.481640366146729</c:v>
                </c:pt>
                <c:pt idx="4385">
                  <c:v>1.47077001903107</c:v>
                </c:pt>
                <c:pt idx="4386">
                  <c:v>1.54927737115621</c:v>
                </c:pt>
                <c:pt idx="4387">
                  <c:v>1.4094676257082599</c:v>
                </c:pt>
                <c:pt idx="4388">
                  <c:v>3.1536420588273302</c:v>
                </c:pt>
                <c:pt idx="4389">
                  <c:v>1.48389150895022</c:v>
                </c:pt>
                <c:pt idx="4390">
                  <c:v>1.41283507457166</c:v>
                </c:pt>
                <c:pt idx="4391">
                  <c:v>3.212850179918076</c:v>
                </c:pt>
                <c:pt idx="4392">
                  <c:v>0.64593723478099196</c:v>
                </c:pt>
                <c:pt idx="4393">
                  <c:v>0.79797460883376903</c:v>
                </c:pt>
                <c:pt idx="4394">
                  <c:v>0.578466126447575</c:v>
                </c:pt>
                <c:pt idx="4395">
                  <c:v>1.6622954992772401</c:v>
                </c:pt>
                <c:pt idx="4396">
                  <c:v>1.7152435810684601</c:v>
                </c:pt>
                <c:pt idx="4397">
                  <c:v>1.5366720707738499</c:v>
                </c:pt>
                <c:pt idx="4398">
                  <c:v>1.53484501702598</c:v>
                </c:pt>
                <c:pt idx="4399">
                  <c:v>0.58125445174308599</c:v>
                </c:pt>
                <c:pt idx="4400">
                  <c:v>0.49142669696094399</c:v>
                </c:pt>
                <c:pt idx="4401">
                  <c:v>4.125855630294093</c:v>
                </c:pt>
                <c:pt idx="4402">
                  <c:v>0.874218609794429</c:v>
                </c:pt>
                <c:pt idx="4403">
                  <c:v>1.4039586558267101</c:v>
                </c:pt>
                <c:pt idx="4404">
                  <c:v>1.2374975153740799</c:v>
                </c:pt>
                <c:pt idx="4405">
                  <c:v>1.77701911274684</c:v>
                </c:pt>
                <c:pt idx="4406">
                  <c:v>1.3366457907668401</c:v>
                </c:pt>
                <c:pt idx="4407">
                  <c:v>0.75653237253077998</c:v>
                </c:pt>
                <c:pt idx="4408">
                  <c:v>2.1090131956588301</c:v>
                </c:pt>
                <c:pt idx="4409">
                  <c:v>1.4688702823981701</c:v>
                </c:pt>
                <c:pt idx="4410">
                  <c:v>1.0678801812419501</c:v>
                </c:pt>
                <c:pt idx="4411">
                  <c:v>3.3642601061985702</c:v>
                </c:pt>
                <c:pt idx="4412">
                  <c:v>0.70181375698783</c:v>
                </c:pt>
                <c:pt idx="4413">
                  <c:v>1.6288696066835799</c:v>
                </c:pt>
                <c:pt idx="4414">
                  <c:v>3.5814877153298901</c:v>
                </c:pt>
                <c:pt idx="4415">
                  <c:v>0.94997696793387798</c:v>
                </c:pt>
                <c:pt idx="4416">
                  <c:v>0.55971322153831504</c:v>
                </c:pt>
                <c:pt idx="4417">
                  <c:v>0.421069674880449</c:v>
                </c:pt>
                <c:pt idx="4418">
                  <c:v>3.6518554645430741</c:v>
                </c:pt>
                <c:pt idx="4419">
                  <c:v>2.0866690066423201</c:v>
                </c:pt>
                <c:pt idx="4420">
                  <c:v>1.1726833970947199</c:v>
                </c:pt>
                <c:pt idx="4421">
                  <c:v>1.18403861495888</c:v>
                </c:pt>
                <c:pt idx="4422">
                  <c:v>2.77997723702607</c:v>
                </c:pt>
                <c:pt idx="4423">
                  <c:v>1.2529931129529199</c:v>
                </c:pt>
                <c:pt idx="4424">
                  <c:v>0.54600259741304102</c:v>
                </c:pt>
                <c:pt idx="4425">
                  <c:v>1.3586488047460299</c:v>
                </c:pt>
                <c:pt idx="4426">
                  <c:v>0.39707195220929797</c:v>
                </c:pt>
                <c:pt idx="4427">
                  <c:v>1.25119623304606</c:v>
                </c:pt>
                <c:pt idx="4428">
                  <c:v>1.71515086967464</c:v>
                </c:pt>
                <c:pt idx="4429">
                  <c:v>2.01061232592548</c:v>
                </c:pt>
                <c:pt idx="4430">
                  <c:v>1.66445945203696</c:v>
                </c:pt>
                <c:pt idx="4431">
                  <c:v>1.31042222590116</c:v>
                </c:pt>
                <c:pt idx="4432">
                  <c:v>1.84528736863388</c:v>
                </c:pt>
                <c:pt idx="4433">
                  <c:v>0.83974551940083397</c:v>
                </c:pt>
                <c:pt idx="4434">
                  <c:v>2.7502094806670399</c:v>
                </c:pt>
                <c:pt idx="4435">
                  <c:v>1.1429546188695301</c:v>
                </c:pt>
                <c:pt idx="4436">
                  <c:v>1.5158913996065699</c:v>
                </c:pt>
                <c:pt idx="4437">
                  <c:v>0.98020036014114198</c:v>
                </c:pt>
                <c:pt idx="4438">
                  <c:v>1.07696096566955</c:v>
                </c:pt>
                <c:pt idx="4439">
                  <c:v>0.48284409689770302</c:v>
                </c:pt>
                <c:pt idx="4440">
                  <c:v>1.0141633362850999</c:v>
                </c:pt>
                <c:pt idx="4441">
                  <c:v>1.6510233333198401</c:v>
                </c:pt>
                <c:pt idx="4442">
                  <c:v>1.48054364013173</c:v>
                </c:pt>
                <c:pt idx="4443">
                  <c:v>1.08143218831946</c:v>
                </c:pt>
                <c:pt idx="4444">
                  <c:v>3.079533419180879</c:v>
                </c:pt>
                <c:pt idx="4445">
                  <c:v>0.58555468070205596</c:v>
                </c:pt>
                <c:pt idx="4446">
                  <c:v>0.684404085050206</c:v>
                </c:pt>
                <c:pt idx="4447">
                  <c:v>0.77134286406404096</c:v>
                </c:pt>
                <c:pt idx="4448">
                  <c:v>2.6137560047525099</c:v>
                </c:pt>
                <c:pt idx="4449">
                  <c:v>1.8013700259938299</c:v>
                </c:pt>
                <c:pt idx="4450">
                  <c:v>1.04655463593473</c:v>
                </c:pt>
                <c:pt idx="4451">
                  <c:v>1.0675758825669599</c:v>
                </c:pt>
                <c:pt idx="4452">
                  <c:v>1.82819018529106</c:v>
                </c:pt>
                <c:pt idx="4453">
                  <c:v>0.88226110551949799</c:v>
                </c:pt>
                <c:pt idx="4454">
                  <c:v>1.01912359714815</c:v>
                </c:pt>
                <c:pt idx="4455">
                  <c:v>0.85637856482046204</c:v>
                </c:pt>
                <c:pt idx="4456">
                  <c:v>1.8460622567158</c:v>
                </c:pt>
                <c:pt idx="4457">
                  <c:v>1.2820156654864401</c:v>
                </c:pt>
                <c:pt idx="4458">
                  <c:v>1.8668298181385301</c:v>
                </c:pt>
                <c:pt idx="4459">
                  <c:v>2.7190333572132599</c:v>
                </c:pt>
                <c:pt idx="4460">
                  <c:v>1.36955856876281</c:v>
                </c:pt>
                <c:pt idx="4461">
                  <c:v>2.4000880064424899</c:v>
                </c:pt>
                <c:pt idx="4462">
                  <c:v>1.1084988805170599</c:v>
                </c:pt>
                <c:pt idx="4463">
                  <c:v>2.1101786576770301</c:v>
                </c:pt>
                <c:pt idx="4464">
                  <c:v>1.9261127751860001</c:v>
                </c:pt>
                <c:pt idx="4465">
                  <c:v>1.4104608881473999</c:v>
                </c:pt>
                <c:pt idx="4466">
                  <c:v>0.56589262810514096</c:v>
                </c:pt>
                <c:pt idx="4467">
                  <c:v>1.82911868881997</c:v>
                </c:pt>
                <c:pt idx="4468">
                  <c:v>1.39857064647148</c:v>
                </c:pt>
                <c:pt idx="4469">
                  <c:v>0.652511916170877</c:v>
                </c:pt>
                <c:pt idx="4470">
                  <c:v>0.38461012585244903</c:v>
                </c:pt>
                <c:pt idx="4471">
                  <c:v>0.43667796450930602</c:v>
                </c:pt>
                <c:pt idx="4472">
                  <c:v>3.062465642649729</c:v>
                </c:pt>
                <c:pt idx="4473">
                  <c:v>0.59870399862531698</c:v>
                </c:pt>
                <c:pt idx="4474">
                  <c:v>1.33516139362107</c:v>
                </c:pt>
                <c:pt idx="4475">
                  <c:v>1.01201421029896</c:v>
                </c:pt>
                <c:pt idx="4476">
                  <c:v>1.11408786677028</c:v>
                </c:pt>
                <c:pt idx="4477">
                  <c:v>1.8450440344782499</c:v>
                </c:pt>
                <c:pt idx="4478">
                  <c:v>1.78645665734813</c:v>
                </c:pt>
                <c:pt idx="4479">
                  <c:v>0.62302741119537497</c:v>
                </c:pt>
                <c:pt idx="4480">
                  <c:v>1.12003439252399</c:v>
                </c:pt>
                <c:pt idx="4481">
                  <c:v>0.80257618672065201</c:v>
                </c:pt>
                <c:pt idx="4482">
                  <c:v>1.65746190909366</c:v>
                </c:pt>
                <c:pt idx="4483">
                  <c:v>2.7066354551453999</c:v>
                </c:pt>
                <c:pt idx="4484">
                  <c:v>0.91180469135059605</c:v>
                </c:pt>
                <c:pt idx="4485">
                  <c:v>2.6898190571915599</c:v>
                </c:pt>
                <c:pt idx="4486">
                  <c:v>0.62185777560084698</c:v>
                </c:pt>
                <c:pt idx="4487">
                  <c:v>1.3356187817466401</c:v>
                </c:pt>
                <c:pt idx="4488">
                  <c:v>2.1167891391293701</c:v>
                </c:pt>
                <c:pt idx="4489">
                  <c:v>0.41968090009748299</c:v>
                </c:pt>
                <c:pt idx="4490">
                  <c:v>1.7251266208971101</c:v>
                </c:pt>
                <c:pt idx="4491">
                  <c:v>0.83120891483514203</c:v>
                </c:pt>
                <c:pt idx="4492">
                  <c:v>1.1131349656107601</c:v>
                </c:pt>
                <c:pt idx="4493">
                  <c:v>2.46922667693805</c:v>
                </c:pt>
                <c:pt idx="4494">
                  <c:v>1.18082734768773</c:v>
                </c:pt>
                <c:pt idx="4495">
                  <c:v>1.1343643181066401</c:v>
                </c:pt>
                <c:pt idx="4496">
                  <c:v>0.51301879615308199</c:v>
                </c:pt>
                <c:pt idx="4497">
                  <c:v>0.75944708962771801</c:v>
                </c:pt>
                <c:pt idx="4498">
                  <c:v>1.48389188545422</c:v>
                </c:pt>
                <c:pt idx="4499">
                  <c:v>1.6880032746262701</c:v>
                </c:pt>
                <c:pt idx="4500">
                  <c:v>0.27924128992771502</c:v>
                </c:pt>
                <c:pt idx="4501">
                  <c:v>0.92026696371292105</c:v>
                </c:pt>
                <c:pt idx="4502">
                  <c:v>1.3628663520991591</c:v>
                </c:pt>
                <c:pt idx="4503">
                  <c:v>0.70115896273663503</c:v>
                </c:pt>
                <c:pt idx="4504">
                  <c:v>1.36985826339006</c:v>
                </c:pt>
                <c:pt idx="4505">
                  <c:v>0.96676662054821805</c:v>
                </c:pt>
                <c:pt idx="4506">
                  <c:v>0.57218430142669197</c:v>
                </c:pt>
                <c:pt idx="4507">
                  <c:v>1.5420015276165</c:v>
                </c:pt>
                <c:pt idx="4508">
                  <c:v>1.8393186698707999</c:v>
                </c:pt>
                <c:pt idx="4509">
                  <c:v>1.9910695070895399</c:v>
                </c:pt>
                <c:pt idx="4510">
                  <c:v>1.13167114319852</c:v>
                </c:pt>
                <c:pt idx="4511">
                  <c:v>0.74495957165251103</c:v>
                </c:pt>
                <c:pt idx="4512">
                  <c:v>1.27504090042758</c:v>
                </c:pt>
                <c:pt idx="4513">
                  <c:v>0.51089973171505898</c:v>
                </c:pt>
                <c:pt idx="4514">
                  <c:v>1.1920912134809101</c:v>
                </c:pt>
                <c:pt idx="4515">
                  <c:v>1.5706540038808099</c:v>
                </c:pt>
                <c:pt idx="4516">
                  <c:v>1.7994246602664401</c:v>
                </c:pt>
                <c:pt idx="4517">
                  <c:v>0.665946304640887</c:v>
                </c:pt>
                <c:pt idx="4518">
                  <c:v>2.8081817862051199</c:v>
                </c:pt>
                <c:pt idx="4519">
                  <c:v>3.325980492454069</c:v>
                </c:pt>
                <c:pt idx="4520">
                  <c:v>0.78811062521959396</c:v>
                </c:pt>
                <c:pt idx="4521">
                  <c:v>0.98009676483841501</c:v>
                </c:pt>
                <c:pt idx="4522">
                  <c:v>1.40676128953883</c:v>
                </c:pt>
                <c:pt idx="4523">
                  <c:v>0.69363563759691005</c:v>
                </c:pt>
                <c:pt idx="4524">
                  <c:v>1.4606891516271401</c:v>
                </c:pt>
                <c:pt idx="4525">
                  <c:v>0.75996048861936605</c:v>
                </c:pt>
                <c:pt idx="4526">
                  <c:v>2.9740092168938701</c:v>
                </c:pt>
                <c:pt idx="4527">
                  <c:v>1.7275876364860501</c:v>
                </c:pt>
                <c:pt idx="4528">
                  <c:v>0.76130737324478504</c:v>
                </c:pt>
                <c:pt idx="4529">
                  <c:v>0.92778762989390196</c:v>
                </c:pt>
                <c:pt idx="4530">
                  <c:v>0.74293120102066101</c:v>
                </c:pt>
                <c:pt idx="4531">
                  <c:v>0.85055695581294399</c:v>
                </c:pt>
                <c:pt idx="4532">
                  <c:v>2.08207804935858</c:v>
                </c:pt>
                <c:pt idx="4533">
                  <c:v>1.3980606819546799</c:v>
                </c:pt>
                <c:pt idx="4534">
                  <c:v>1.2743202368483599</c:v>
                </c:pt>
                <c:pt idx="4535">
                  <c:v>2.2734629191154201</c:v>
                </c:pt>
                <c:pt idx="4536">
                  <c:v>0.62765936575686199</c:v>
                </c:pt>
                <c:pt idx="4537">
                  <c:v>1.95579986411976</c:v>
                </c:pt>
                <c:pt idx="4538">
                  <c:v>0.78012855277509097</c:v>
                </c:pt>
                <c:pt idx="4539">
                  <c:v>2.1233727241125702</c:v>
                </c:pt>
                <c:pt idx="4540">
                  <c:v>1.1665051359596601</c:v>
                </c:pt>
                <c:pt idx="4541">
                  <c:v>1.4969257393751101</c:v>
                </c:pt>
                <c:pt idx="4542">
                  <c:v>0.27859450186859502</c:v>
                </c:pt>
                <c:pt idx="4543">
                  <c:v>1.13036674227374</c:v>
                </c:pt>
                <c:pt idx="4544">
                  <c:v>1.27090109779821</c:v>
                </c:pt>
                <c:pt idx="4545">
                  <c:v>0.55503871829630202</c:v>
                </c:pt>
                <c:pt idx="4546">
                  <c:v>0.68362763974636098</c:v>
                </c:pt>
                <c:pt idx="4547">
                  <c:v>0.847354205747199</c:v>
                </c:pt>
                <c:pt idx="4548">
                  <c:v>0.66262320470299296</c:v>
                </c:pt>
                <c:pt idx="4549">
                  <c:v>0.76257782926000095</c:v>
                </c:pt>
                <c:pt idx="4550">
                  <c:v>1.1867051122782699</c:v>
                </c:pt>
                <c:pt idx="4551">
                  <c:v>1.1013988586122501</c:v>
                </c:pt>
                <c:pt idx="4552">
                  <c:v>0.48721129754049902</c:v>
                </c:pt>
                <c:pt idx="4553">
                  <c:v>0.34301644364599099</c:v>
                </c:pt>
                <c:pt idx="4554">
                  <c:v>1.77028347155498</c:v>
                </c:pt>
                <c:pt idx="4555">
                  <c:v>2.3162163751908942</c:v>
                </c:pt>
                <c:pt idx="4556">
                  <c:v>1.88951867302356</c:v>
                </c:pt>
                <c:pt idx="4557">
                  <c:v>0.52108605989261403</c:v>
                </c:pt>
                <c:pt idx="4558">
                  <c:v>0.81923670567073903</c:v>
                </c:pt>
                <c:pt idx="4559">
                  <c:v>0.44455556688870701</c:v>
                </c:pt>
                <c:pt idx="4560">
                  <c:v>2.6715945346434</c:v>
                </c:pt>
                <c:pt idx="4561">
                  <c:v>1.0158941004703399</c:v>
                </c:pt>
                <c:pt idx="4562">
                  <c:v>0.91896810678145702</c:v>
                </c:pt>
                <c:pt idx="4563">
                  <c:v>1.00985805972883</c:v>
                </c:pt>
                <c:pt idx="4564">
                  <c:v>0.60329941247388397</c:v>
                </c:pt>
                <c:pt idx="4565">
                  <c:v>2.0476505393599398</c:v>
                </c:pt>
                <c:pt idx="4566">
                  <c:v>2.372226410974378</c:v>
                </c:pt>
                <c:pt idx="4567">
                  <c:v>3.25083728579505</c:v>
                </c:pt>
                <c:pt idx="4568">
                  <c:v>1.0026954847295999</c:v>
                </c:pt>
                <c:pt idx="4569">
                  <c:v>0.46396882843066201</c:v>
                </c:pt>
                <c:pt idx="4570">
                  <c:v>0.49691254001498802</c:v>
                </c:pt>
                <c:pt idx="4571">
                  <c:v>0.40756020618218503</c:v>
                </c:pt>
                <c:pt idx="4572">
                  <c:v>0.83333374810451999</c:v>
                </c:pt>
                <c:pt idx="4573">
                  <c:v>0.50498662450055398</c:v>
                </c:pt>
                <c:pt idx="4574">
                  <c:v>0.58041371552071996</c:v>
                </c:pt>
                <c:pt idx="4575">
                  <c:v>0.913754175524635</c:v>
                </c:pt>
                <c:pt idx="4576">
                  <c:v>0.55182505731139897</c:v>
                </c:pt>
                <c:pt idx="4577">
                  <c:v>0.91533146648510499</c:v>
                </c:pt>
                <c:pt idx="4578">
                  <c:v>1.5832699807712201</c:v>
                </c:pt>
                <c:pt idx="4579">
                  <c:v>1.1275649618885399</c:v>
                </c:pt>
                <c:pt idx="4580">
                  <c:v>1.65915730481874</c:v>
                </c:pt>
                <c:pt idx="4581">
                  <c:v>0.31979044665752399</c:v>
                </c:pt>
                <c:pt idx="4582">
                  <c:v>1.5302151969078499</c:v>
                </c:pt>
                <c:pt idx="4583">
                  <c:v>2.2956278563279602</c:v>
                </c:pt>
                <c:pt idx="4584">
                  <c:v>0.39220361116531599</c:v>
                </c:pt>
                <c:pt idx="4585">
                  <c:v>1.6814805845722101</c:v>
                </c:pt>
                <c:pt idx="4586">
                  <c:v>1.1008943548974199</c:v>
                </c:pt>
                <c:pt idx="4587">
                  <c:v>1.0469364583321401</c:v>
                </c:pt>
                <c:pt idx="4588">
                  <c:v>1.59220748133839</c:v>
                </c:pt>
                <c:pt idx="4589">
                  <c:v>2.12928243920642</c:v>
                </c:pt>
                <c:pt idx="4590">
                  <c:v>1.0152327048413201</c:v>
                </c:pt>
                <c:pt idx="4591">
                  <c:v>1.31565798239007</c:v>
                </c:pt>
                <c:pt idx="4592">
                  <c:v>1.8411059423257301</c:v>
                </c:pt>
                <c:pt idx="4593">
                  <c:v>0.47905557417538303</c:v>
                </c:pt>
                <c:pt idx="4594">
                  <c:v>0.575780711879602</c:v>
                </c:pt>
                <c:pt idx="4595">
                  <c:v>0.43819225841408999</c:v>
                </c:pt>
                <c:pt idx="4596">
                  <c:v>1.33350478186595</c:v>
                </c:pt>
                <c:pt idx="4597">
                  <c:v>1.44922122339492</c:v>
                </c:pt>
                <c:pt idx="4598">
                  <c:v>1.0784687133089801</c:v>
                </c:pt>
                <c:pt idx="4599">
                  <c:v>1.27422420139701</c:v>
                </c:pt>
                <c:pt idx="4600">
                  <c:v>0.448078701622179</c:v>
                </c:pt>
                <c:pt idx="4601">
                  <c:v>0.53130125469057099</c:v>
                </c:pt>
                <c:pt idx="4602">
                  <c:v>2.8902211718131281</c:v>
                </c:pt>
                <c:pt idx="4603">
                  <c:v>0.71789249803900201</c:v>
                </c:pt>
                <c:pt idx="4604">
                  <c:v>1.55319804365549</c:v>
                </c:pt>
                <c:pt idx="4605">
                  <c:v>0.86955930375858004</c:v>
                </c:pt>
                <c:pt idx="4606">
                  <c:v>1.33755132355119</c:v>
                </c:pt>
                <c:pt idx="4607">
                  <c:v>0.93296879723599502</c:v>
                </c:pt>
                <c:pt idx="4608">
                  <c:v>0.65438980811867997</c:v>
                </c:pt>
                <c:pt idx="4609">
                  <c:v>2.4202950813386801</c:v>
                </c:pt>
                <c:pt idx="4610">
                  <c:v>1.1988572310743999</c:v>
                </c:pt>
                <c:pt idx="4611">
                  <c:v>1.08081844899566</c:v>
                </c:pt>
                <c:pt idx="4612">
                  <c:v>2.22455839203892</c:v>
                </c:pt>
                <c:pt idx="4613">
                  <c:v>0.49364914884889899</c:v>
                </c:pt>
                <c:pt idx="4614">
                  <c:v>1.2994619545496899</c:v>
                </c:pt>
                <c:pt idx="4615">
                  <c:v>2.2945374274599302</c:v>
                </c:pt>
                <c:pt idx="4616">
                  <c:v>0.64023660826122297</c:v>
                </c:pt>
                <c:pt idx="4617">
                  <c:v>0.55320533439727404</c:v>
                </c:pt>
                <c:pt idx="4618">
                  <c:v>0.444757624716691</c:v>
                </c:pt>
                <c:pt idx="4619">
                  <c:v>2.64142112477104</c:v>
                </c:pt>
                <c:pt idx="4620">
                  <c:v>1.75307412245442</c:v>
                </c:pt>
                <c:pt idx="4621">
                  <c:v>0.94474139980306604</c:v>
                </c:pt>
                <c:pt idx="4622">
                  <c:v>0.88815608652386602</c:v>
                </c:pt>
                <c:pt idx="4623">
                  <c:v>2.6658235013581799</c:v>
                </c:pt>
                <c:pt idx="4624">
                  <c:v>1.09671056888931</c:v>
                </c:pt>
                <c:pt idx="4625">
                  <c:v>0.50284153276967802</c:v>
                </c:pt>
                <c:pt idx="4626">
                  <c:v>0.99978248980732498</c:v>
                </c:pt>
                <c:pt idx="4627">
                  <c:v>0.49965472110352999</c:v>
                </c:pt>
                <c:pt idx="4628">
                  <c:v>1.00092172292505</c:v>
                </c:pt>
                <c:pt idx="4629">
                  <c:v>1.53720124031792</c:v>
                </c:pt>
                <c:pt idx="4630">
                  <c:v>2.036346890929019</c:v>
                </c:pt>
                <c:pt idx="4631">
                  <c:v>1.6395675288520799</c:v>
                </c:pt>
                <c:pt idx="4632">
                  <c:v>0.99295875823128599</c:v>
                </c:pt>
                <c:pt idx="4633">
                  <c:v>1.87568851328452</c:v>
                </c:pt>
                <c:pt idx="4634">
                  <c:v>0.70118915237949897</c:v>
                </c:pt>
                <c:pt idx="4635">
                  <c:v>2.63699095849142</c:v>
                </c:pt>
                <c:pt idx="4636">
                  <c:v>0.94075952059685197</c:v>
                </c:pt>
                <c:pt idx="4637">
                  <c:v>1.3040438354162101</c:v>
                </c:pt>
                <c:pt idx="4638">
                  <c:v>0.88685594253023603</c:v>
                </c:pt>
                <c:pt idx="4639">
                  <c:v>1.0464206942932599</c:v>
                </c:pt>
                <c:pt idx="4640">
                  <c:v>0.457166359394235</c:v>
                </c:pt>
                <c:pt idx="4641">
                  <c:v>1.10818546038564</c:v>
                </c:pt>
                <c:pt idx="4642">
                  <c:v>1.17473942529932</c:v>
                </c:pt>
                <c:pt idx="4643">
                  <c:v>1.2941552297796</c:v>
                </c:pt>
                <c:pt idx="4644">
                  <c:v>0.85114707046989702</c:v>
                </c:pt>
                <c:pt idx="4645">
                  <c:v>2.8649853778604299</c:v>
                </c:pt>
                <c:pt idx="4646">
                  <c:v>0.54213575262139602</c:v>
                </c:pt>
                <c:pt idx="4647">
                  <c:v>0.75306057231432899</c:v>
                </c:pt>
                <c:pt idx="4648">
                  <c:v>0.78882285518857198</c:v>
                </c:pt>
                <c:pt idx="4649">
                  <c:v>1.9600743002874601</c:v>
                </c:pt>
                <c:pt idx="4650">
                  <c:v>1.60886740470367</c:v>
                </c:pt>
                <c:pt idx="4651">
                  <c:v>0.92567556814644902</c:v>
                </c:pt>
                <c:pt idx="4652">
                  <c:v>0.92352011650755705</c:v>
                </c:pt>
                <c:pt idx="4653">
                  <c:v>1.7764006444179801</c:v>
                </c:pt>
                <c:pt idx="4654">
                  <c:v>0.71167249549590805</c:v>
                </c:pt>
                <c:pt idx="4655">
                  <c:v>0.76887261022817199</c:v>
                </c:pt>
                <c:pt idx="4656">
                  <c:v>0.80324912216640199</c:v>
                </c:pt>
                <c:pt idx="4657">
                  <c:v>1.4803693759040599</c:v>
                </c:pt>
                <c:pt idx="4658">
                  <c:v>1.21178007448415</c:v>
                </c:pt>
                <c:pt idx="4659">
                  <c:v>1.76659923823832</c:v>
                </c:pt>
                <c:pt idx="4660">
                  <c:v>1.929236292643379</c:v>
                </c:pt>
                <c:pt idx="4661">
                  <c:v>1.12368969111449</c:v>
                </c:pt>
                <c:pt idx="4662">
                  <c:v>1.9411668238494799</c:v>
                </c:pt>
                <c:pt idx="4663">
                  <c:v>0.94661701847435997</c:v>
                </c:pt>
                <c:pt idx="4664">
                  <c:v>1.69032703712567</c:v>
                </c:pt>
                <c:pt idx="4665">
                  <c:v>1.65140099350477</c:v>
                </c:pt>
                <c:pt idx="4666">
                  <c:v>1.3485842066730001</c:v>
                </c:pt>
                <c:pt idx="4667">
                  <c:v>0.48044232606209603</c:v>
                </c:pt>
                <c:pt idx="4668">
                  <c:v>1.6859838259161599</c:v>
                </c:pt>
                <c:pt idx="4669">
                  <c:v>1.3178770797522401</c:v>
                </c:pt>
                <c:pt idx="4670">
                  <c:v>0.51209108821382399</c:v>
                </c:pt>
                <c:pt idx="4671">
                  <c:v>0.26816769493000298</c:v>
                </c:pt>
                <c:pt idx="4672">
                  <c:v>0.34338495095058902</c:v>
                </c:pt>
                <c:pt idx="4673">
                  <c:v>2.8872586617995601</c:v>
                </c:pt>
                <c:pt idx="4674">
                  <c:v>0.49934904356870002</c:v>
                </c:pt>
                <c:pt idx="4675">
                  <c:v>1.2178149432652401</c:v>
                </c:pt>
                <c:pt idx="4676">
                  <c:v>1.0841475108704299</c:v>
                </c:pt>
                <c:pt idx="4677">
                  <c:v>0.92072079432237497</c:v>
                </c:pt>
                <c:pt idx="4678">
                  <c:v>1.8274889414782101</c:v>
                </c:pt>
                <c:pt idx="4679">
                  <c:v>1.4593054583398499</c:v>
                </c:pt>
                <c:pt idx="4680">
                  <c:v>0.62545670353729599</c:v>
                </c:pt>
                <c:pt idx="4681">
                  <c:v>0.87031432978373202</c:v>
                </c:pt>
                <c:pt idx="4682">
                  <c:v>0.73130897673611694</c:v>
                </c:pt>
                <c:pt idx="4683">
                  <c:v>1.1524233463193301</c:v>
                </c:pt>
                <c:pt idx="4684">
                  <c:v>2.1720446913450502</c:v>
                </c:pt>
                <c:pt idx="4685">
                  <c:v>0.79203042755888797</c:v>
                </c:pt>
                <c:pt idx="4686">
                  <c:v>1.87556489154568</c:v>
                </c:pt>
                <c:pt idx="4687">
                  <c:v>0.55655127608923305</c:v>
                </c:pt>
                <c:pt idx="4688">
                  <c:v>1.12949777053669</c:v>
                </c:pt>
                <c:pt idx="4689">
                  <c:v>1.8963677157391099</c:v>
                </c:pt>
                <c:pt idx="4690">
                  <c:v>0.50827431870641404</c:v>
                </c:pt>
                <c:pt idx="4691">
                  <c:v>1.5947967585407301</c:v>
                </c:pt>
                <c:pt idx="4692">
                  <c:v>0.71792730340269495</c:v>
                </c:pt>
                <c:pt idx="4693">
                  <c:v>1.10753262117401</c:v>
                </c:pt>
                <c:pt idx="4694">
                  <c:v>1.8928333191769999</c:v>
                </c:pt>
                <c:pt idx="4695">
                  <c:v>0.97976480876993199</c:v>
                </c:pt>
                <c:pt idx="4696">
                  <c:v>0.88932892365152905</c:v>
                </c:pt>
                <c:pt idx="4697">
                  <c:v>0.44935625785717997</c:v>
                </c:pt>
                <c:pt idx="4698">
                  <c:v>0.66010625034413195</c:v>
                </c:pt>
                <c:pt idx="4699">
                  <c:v>1.22073520463722</c:v>
                </c:pt>
                <c:pt idx="4700">
                  <c:v>1.4262095286138601</c:v>
                </c:pt>
                <c:pt idx="4701">
                  <c:v>0.262560845849933</c:v>
                </c:pt>
                <c:pt idx="4702">
                  <c:v>0.84543592133159595</c:v>
                </c:pt>
                <c:pt idx="4703">
                  <c:v>1.2397817080912801</c:v>
                </c:pt>
                <c:pt idx="4704">
                  <c:v>0.70166742935826498</c:v>
                </c:pt>
                <c:pt idx="4705">
                  <c:v>1.2153708554789999</c:v>
                </c:pt>
                <c:pt idx="4706">
                  <c:v>0.93106211019292695</c:v>
                </c:pt>
                <c:pt idx="4707">
                  <c:v>0.454745041214906</c:v>
                </c:pt>
                <c:pt idx="4708">
                  <c:v>1.4209970275086301</c:v>
                </c:pt>
                <c:pt idx="4709">
                  <c:v>1.4362842228700099</c:v>
                </c:pt>
                <c:pt idx="4710">
                  <c:v>1.6643374837754701</c:v>
                </c:pt>
                <c:pt idx="4711">
                  <c:v>1.09683176654975</c:v>
                </c:pt>
                <c:pt idx="4712">
                  <c:v>0.78101853787664</c:v>
                </c:pt>
                <c:pt idx="4713">
                  <c:v>1.1501112663811599</c:v>
                </c:pt>
                <c:pt idx="4714">
                  <c:v>0.49043594114978301</c:v>
                </c:pt>
                <c:pt idx="4715">
                  <c:v>1.10713190041444</c:v>
                </c:pt>
                <c:pt idx="4716">
                  <c:v>1.36520327026096</c:v>
                </c:pt>
                <c:pt idx="4717">
                  <c:v>1.5500902814141</c:v>
                </c:pt>
                <c:pt idx="4718">
                  <c:v>0.71735044980024698</c:v>
                </c:pt>
                <c:pt idx="4719">
                  <c:v>1.83722334382231</c:v>
                </c:pt>
                <c:pt idx="4720">
                  <c:v>2.935682711115108</c:v>
                </c:pt>
                <c:pt idx="4721">
                  <c:v>0.85712906313916404</c:v>
                </c:pt>
                <c:pt idx="4722">
                  <c:v>0.85805039756527801</c:v>
                </c:pt>
                <c:pt idx="4723">
                  <c:v>1.19273234985279</c:v>
                </c:pt>
                <c:pt idx="4724">
                  <c:v>0.57093101912062405</c:v>
                </c:pt>
                <c:pt idx="4725">
                  <c:v>1.1842810121385201</c:v>
                </c:pt>
                <c:pt idx="4726">
                  <c:v>0.63010404025695799</c:v>
                </c:pt>
                <c:pt idx="4727">
                  <c:v>2.37923953854918</c:v>
                </c:pt>
                <c:pt idx="4728">
                  <c:v>1.4202384785101001</c:v>
                </c:pt>
                <c:pt idx="4729">
                  <c:v>0.73883915556465896</c:v>
                </c:pt>
                <c:pt idx="4730">
                  <c:v>0.77350362558195196</c:v>
                </c:pt>
                <c:pt idx="4731">
                  <c:v>0.55108622636349003</c:v>
                </c:pt>
                <c:pt idx="4732">
                  <c:v>0.68167514055127998</c:v>
                </c:pt>
                <c:pt idx="4733">
                  <c:v>1.8932829762091801</c:v>
                </c:pt>
                <c:pt idx="4734">
                  <c:v>1.01846237014939</c:v>
                </c:pt>
                <c:pt idx="4735">
                  <c:v>1.09707204480408</c:v>
                </c:pt>
                <c:pt idx="4736">
                  <c:v>1.78759480645776</c:v>
                </c:pt>
                <c:pt idx="4737">
                  <c:v>0.61408156229821498</c:v>
                </c:pt>
                <c:pt idx="4738">
                  <c:v>1.60361944171611</c:v>
                </c:pt>
                <c:pt idx="4739">
                  <c:v>0.62167436236140206</c:v>
                </c:pt>
                <c:pt idx="4740">
                  <c:v>1.6746322110298899</c:v>
                </c:pt>
                <c:pt idx="4741">
                  <c:v>0.87027570039198199</c:v>
                </c:pt>
                <c:pt idx="4742">
                  <c:v>1.1075003973062301</c:v>
                </c:pt>
                <c:pt idx="4743">
                  <c:v>0.246126163726577</c:v>
                </c:pt>
                <c:pt idx="4744">
                  <c:v>0.93277288954964999</c:v>
                </c:pt>
                <c:pt idx="4745">
                  <c:v>1.1646026162069001</c:v>
                </c:pt>
                <c:pt idx="4746">
                  <c:v>0.44894045849789699</c:v>
                </c:pt>
                <c:pt idx="4747">
                  <c:v>0.55266399486865603</c:v>
                </c:pt>
                <c:pt idx="4748">
                  <c:v>0.76116554446371099</c:v>
                </c:pt>
                <c:pt idx="4749">
                  <c:v>0.70698346449051896</c:v>
                </c:pt>
                <c:pt idx="4750">
                  <c:v>0.76332141783506602</c:v>
                </c:pt>
                <c:pt idx="4751">
                  <c:v>0.97072294536944603</c:v>
                </c:pt>
                <c:pt idx="4752">
                  <c:v>1.00261316050662</c:v>
                </c:pt>
                <c:pt idx="4753">
                  <c:v>0.47697329927751397</c:v>
                </c:pt>
                <c:pt idx="4754">
                  <c:v>0.39049873615653702</c:v>
                </c:pt>
                <c:pt idx="4755">
                  <c:v>1.4704689474212</c:v>
                </c:pt>
                <c:pt idx="4756">
                  <c:v>1.8622455307625001</c:v>
                </c:pt>
                <c:pt idx="4757">
                  <c:v>1.5191591811979399</c:v>
                </c:pt>
                <c:pt idx="4758">
                  <c:v>0.53157568931993604</c:v>
                </c:pt>
                <c:pt idx="4759">
                  <c:v>0.75203928611694504</c:v>
                </c:pt>
                <c:pt idx="4760">
                  <c:v>0.32388509143345001</c:v>
                </c:pt>
                <c:pt idx="4761">
                  <c:v>2.3378898639885191</c:v>
                </c:pt>
                <c:pt idx="4762">
                  <c:v>0.94394322631892902</c:v>
                </c:pt>
                <c:pt idx="4763">
                  <c:v>0.79397978084592302</c:v>
                </c:pt>
                <c:pt idx="4764">
                  <c:v>0.88943378015266605</c:v>
                </c:pt>
                <c:pt idx="4765">
                  <c:v>0.57297424120747198</c:v>
                </c:pt>
                <c:pt idx="4766">
                  <c:v>1.7248017426715601</c:v>
                </c:pt>
                <c:pt idx="4767">
                  <c:v>1.9917195964779599</c:v>
                </c:pt>
                <c:pt idx="4768">
                  <c:v>2.7848101119666602</c:v>
                </c:pt>
                <c:pt idx="4769">
                  <c:v>1.00104186168236</c:v>
                </c:pt>
                <c:pt idx="4770">
                  <c:v>0.48198888542924301</c:v>
                </c:pt>
                <c:pt idx="4771">
                  <c:v>0.41145047578356803</c:v>
                </c:pt>
                <c:pt idx="4772">
                  <c:v>0.43214100330907101</c:v>
                </c:pt>
                <c:pt idx="4773">
                  <c:v>0.705810036884023</c:v>
                </c:pt>
                <c:pt idx="4774">
                  <c:v>0.60498191745468399</c:v>
                </c:pt>
                <c:pt idx="4775">
                  <c:v>0.51026439725072203</c:v>
                </c:pt>
                <c:pt idx="4776">
                  <c:v>0.78483152367907605</c:v>
                </c:pt>
                <c:pt idx="4777">
                  <c:v>0.53911781448888796</c:v>
                </c:pt>
                <c:pt idx="4778">
                  <c:v>0.71378603804899099</c:v>
                </c:pt>
                <c:pt idx="4779">
                  <c:v>1.1818228786965601</c:v>
                </c:pt>
                <c:pt idx="4780">
                  <c:v>0.80970387341469696</c:v>
                </c:pt>
                <c:pt idx="4781">
                  <c:v>1.45654525372483</c:v>
                </c:pt>
                <c:pt idx="4782">
                  <c:v>0.30488789547546902</c:v>
                </c:pt>
                <c:pt idx="4783">
                  <c:v>1.30825499341011</c:v>
                </c:pt>
                <c:pt idx="4784">
                  <c:v>1.5921853569087201</c:v>
                </c:pt>
                <c:pt idx="4785">
                  <c:v>0.41913699222095602</c:v>
                </c:pt>
                <c:pt idx="4786">
                  <c:v>1.3789649147134899</c:v>
                </c:pt>
                <c:pt idx="4787">
                  <c:v>0.954285554311047</c:v>
                </c:pt>
                <c:pt idx="4788">
                  <c:v>0.75921176436692805</c:v>
                </c:pt>
                <c:pt idx="4789">
                  <c:v>1.5442886199157</c:v>
                </c:pt>
                <c:pt idx="4790">
                  <c:v>1.75578194935164</c:v>
                </c:pt>
                <c:pt idx="4791">
                  <c:v>0.74844840406538005</c:v>
                </c:pt>
                <c:pt idx="4792">
                  <c:v>1.2158485143278199</c:v>
                </c:pt>
                <c:pt idx="4793">
                  <c:v>1.3065999786822799</c:v>
                </c:pt>
                <c:pt idx="4794">
                  <c:v>0.35546953281129501</c:v>
                </c:pt>
                <c:pt idx="4795">
                  <c:v>0.49880289856704102</c:v>
                </c:pt>
                <c:pt idx="4796">
                  <c:v>0.41534358573672198</c:v>
                </c:pt>
                <c:pt idx="4797">
                  <c:v>1.12386241395492</c:v>
                </c:pt>
                <c:pt idx="4798">
                  <c:v>1.1981280065037601</c:v>
                </c:pt>
                <c:pt idx="4799">
                  <c:v>0.84142475887024304</c:v>
                </c:pt>
                <c:pt idx="4800">
                  <c:v>1.08506902289714</c:v>
                </c:pt>
                <c:pt idx="4801">
                  <c:v>0.42392899471364298</c:v>
                </c:pt>
                <c:pt idx="4802">
                  <c:v>0.56545232973332704</c:v>
                </c:pt>
                <c:pt idx="4803">
                  <c:v>2.0478153987279399</c:v>
                </c:pt>
                <c:pt idx="4804">
                  <c:v>0.58442121086111198</c:v>
                </c:pt>
                <c:pt idx="4805">
                  <c:v>1.5132938770843001</c:v>
                </c:pt>
                <c:pt idx="4806">
                  <c:v>0.66665848115710502</c:v>
                </c:pt>
                <c:pt idx="4807">
                  <c:v>1.1772867184289799</c:v>
                </c:pt>
                <c:pt idx="4808">
                  <c:v>0.735328081946936</c:v>
                </c:pt>
                <c:pt idx="4809">
                  <c:v>0.54288238008908196</c:v>
                </c:pt>
                <c:pt idx="4810">
                  <c:v>2.2960767419568602</c:v>
                </c:pt>
                <c:pt idx="4811">
                  <c:v>0.97965558097152206</c:v>
                </c:pt>
                <c:pt idx="4812">
                  <c:v>1.09315497891828</c:v>
                </c:pt>
                <c:pt idx="4813">
                  <c:v>1.72522019215759</c:v>
                </c:pt>
                <c:pt idx="4814">
                  <c:v>0.41490951626709099</c:v>
                </c:pt>
                <c:pt idx="4815">
                  <c:v>1.10851224424794</c:v>
                </c:pt>
                <c:pt idx="4816">
                  <c:v>1.7006106733830999</c:v>
                </c:pt>
                <c:pt idx="4817">
                  <c:v>0.54519624365247599</c:v>
                </c:pt>
                <c:pt idx="4818">
                  <c:v>0.58035485247403495</c:v>
                </c:pt>
                <c:pt idx="4819">
                  <c:v>0.46968148753782302</c:v>
                </c:pt>
                <c:pt idx="4820">
                  <c:v>2.04422312735778</c:v>
                </c:pt>
                <c:pt idx="4821">
                  <c:v>1.4782936250018199</c:v>
                </c:pt>
                <c:pt idx="4822">
                  <c:v>0.78285566980598997</c:v>
                </c:pt>
                <c:pt idx="4823">
                  <c:v>0.76792090972557503</c:v>
                </c:pt>
                <c:pt idx="4824">
                  <c:v>4.0982320296347901</c:v>
                </c:pt>
                <c:pt idx="4825">
                  <c:v>1.65706967601897</c:v>
                </c:pt>
                <c:pt idx="4826">
                  <c:v>0.78961354248656002</c:v>
                </c:pt>
                <c:pt idx="4827">
                  <c:v>2.6075739067008299</c:v>
                </c:pt>
                <c:pt idx="4828">
                  <c:v>0.44841725010397698</c:v>
                </c:pt>
                <c:pt idx="4829">
                  <c:v>1.8478603761724901</c:v>
                </c:pt>
                <c:pt idx="4830">
                  <c:v>2.3028469338179942</c:v>
                </c:pt>
                <c:pt idx="4831">
                  <c:v>1.8798657159399199</c:v>
                </c:pt>
                <c:pt idx="4832">
                  <c:v>1.59741567180517</c:v>
                </c:pt>
                <c:pt idx="4833">
                  <c:v>1.7290217262112</c:v>
                </c:pt>
                <c:pt idx="4834">
                  <c:v>1.8699520066603601</c:v>
                </c:pt>
                <c:pt idx="4835">
                  <c:v>1.03714852742866</c:v>
                </c:pt>
                <c:pt idx="4836">
                  <c:v>3.78448913333763</c:v>
                </c:pt>
                <c:pt idx="4837">
                  <c:v>1.33276039372733</c:v>
                </c:pt>
                <c:pt idx="4838">
                  <c:v>1.7601798696108799</c:v>
                </c:pt>
                <c:pt idx="4839">
                  <c:v>1.2505821576462499</c:v>
                </c:pt>
                <c:pt idx="4840">
                  <c:v>1.0674852018666401</c:v>
                </c:pt>
                <c:pt idx="4841">
                  <c:v>0.59781802957597796</c:v>
                </c:pt>
                <c:pt idx="4842">
                  <c:v>0.93318516076336699</c:v>
                </c:pt>
                <c:pt idx="4843">
                  <c:v>2.9146033724642302</c:v>
                </c:pt>
                <c:pt idx="4844">
                  <c:v>2.22535392334989</c:v>
                </c:pt>
                <c:pt idx="4845">
                  <c:v>1.66581544011122</c:v>
                </c:pt>
                <c:pt idx="4846">
                  <c:v>3.339596922503389</c:v>
                </c:pt>
                <c:pt idx="4847">
                  <c:v>0.64447916473754896</c:v>
                </c:pt>
                <c:pt idx="4848">
                  <c:v>0.49260973493147098</c:v>
                </c:pt>
                <c:pt idx="4849">
                  <c:v>0.67604294447785895</c:v>
                </c:pt>
                <c:pt idx="4850">
                  <c:v>4.3308577338722802</c:v>
                </c:pt>
                <c:pt idx="4851">
                  <c:v>2.337022940760729</c:v>
                </c:pt>
                <c:pt idx="4852">
                  <c:v>1.39857426417596</c:v>
                </c:pt>
                <c:pt idx="4853">
                  <c:v>1.3625896076342601</c:v>
                </c:pt>
                <c:pt idx="4854">
                  <c:v>1.77414072357971</c:v>
                </c:pt>
                <c:pt idx="4855">
                  <c:v>1.2195865226090501</c:v>
                </c:pt>
                <c:pt idx="4856">
                  <c:v>1.5119238469229499</c:v>
                </c:pt>
                <c:pt idx="4857">
                  <c:v>1.0457975611074899</c:v>
                </c:pt>
                <c:pt idx="4858">
                  <c:v>2.61858126562921</c:v>
                </c:pt>
                <c:pt idx="4859">
                  <c:v>1.21868049401498</c:v>
                </c:pt>
                <c:pt idx="4860">
                  <c:v>1.7690534453806299</c:v>
                </c:pt>
                <c:pt idx="4861">
                  <c:v>5.5395821019260296</c:v>
                </c:pt>
                <c:pt idx="4862">
                  <c:v>2.1975323274234002</c:v>
                </c:pt>
                <c:pt idx="4863">
                  <c:v>3.1873817357504102</c:v>
                </c:pt>
                <c:pt idx="4864">
                  <c:v>1.5795691231493101</c:v>
                </c:pt>
                <c:pt idx="4865">
                  <c:v>3.66040016760829</c:v>
                </c:pt>
                <c:pt idx="4866">
                  <c:v>2.9160646743130361</c:v>
                </c:pt>
                <c:pt idx="4867">
                  <c:v>1.7157266342206201</c:v>
                </c:pt>
                <c:pt idx="4868">
                  <c:v>0.64398772137249605</c:v>
                </c:pt>
                <c:pt idx="4869">
                  <c:v>1.7510822154194701</c:v>
                </c:pt>
                <c:pt idx="4870">
                  <c:v>1.5119017317027601</c:v>
                </c:pt>
                <c:pt idx="4871">
                  <c:v>0.81453377632281299</c:v>
                </c:pt>
                <c:pt idx="4872">
                  <c:v>0.57276665938718196</c:v>
                </c:pt>
                <c:pt idx="4873">
                  <c:v>0.62994096495874896</c:v>
                </c:pt>
                <c:pt idx="4874">
                  <c:v>2.9228875882163301</c:v>
                </c:pt>
                <c:pt idx="4875">
                  <c:v>0.78942469124301795</c:v>
                </c:pt>
                <c:pt idx="4876">
                  <c:v>1.2360793463790101</c:v>
                </c:pt>
                <c:pt idx="4877">
                  <c:v>0.84878218121850002</c:v>
                </c:pt>
                <c:pt idx="4878">
                  <c:v>1.40150231941647</c:v>
                </c:pt>
                <c:pt idx="4879">
                  <c:v>1.7695635745462599</c:v>
                </c:pt>
                <c:pt idx="4880">
                  <c:v>2.553808044020168</c:v>
                </c:pt>
                <c:pt idx="4881">
                  <c:v>0.62354319004361103</c:v>
                </c:pt>
                <c:pt idx="4882">
                  <c:v>1.67448695956004</c:v>
                </c:pt>
                <c:pt idx="4883">
                  <c:v>1.06447646633968</c:v>
                </c:pt>
                <c:pt idx="4884">
                  <c:v>3.3085585756737101</c:v>
                </c:pt>
                <c:pt idx="4885">
                  <c:v>3.4996317667738901</c:v>
                </c:pt>
                <c:pt idx="4886">
                  <c:v>1.1728493463206699</c:v>
                </c:pt>
                <c:pt idx="4887">
                  <c:v>5.5363963867995398</c:v>
                </c:pt>
                <c:pt idx="4888">
                  <c:v>0.83480552723263801</c:v>
                </c:pt>
                <c:pt idx="4889">
                  <c:v>1.5072578792946101</c:v>
                </c:pt>
                <c:pt idx="4890">
                  <c:v>2.4321937112306302</c:v>
                </c:pt>
                <c:pt idx="4891">
                  <c:v>0.45106660410147897</c:v>
                </c:pt>
                <c:pt idx="4892">
                  <c:v>2.1278063580205102</c:v>
                </c:pt>
                <c:pt idx="4893">
                  <c:v>1.12776586606153</c:v>
                </c:pt>
                <c:pt idx="4894">
                  <c:v>0.93105138642485397</c:v>
                </c:pt>
                <c:pt idx="4895">
                  <c:v>3.31297141510281</c:v>
                </c:pt>
                <c:pt idx="4896">
                  <c:v>1.6773809595168101</c:v>
                </c:pt>
                <c:pt idx="4897">
                  <c:v>1.60688332114669</c:v>
                </c:pt>
                <c:pt idx="4898">
                  <c:v>0.52330692352314201</c:v>
                </c:pt>
                <c:pt idx="4899">
                  <c:v>0.98130275259994904</c:v>
                </c:pt>
                <c:pt idx="4900">
                  <c:v>2.1735935276932801</c:v>
                </c:pt>
                <c:pt idx="4901">
                  <c:v>2.320966924800699</c:v>
                </c:pt>
                <c:pt idx="4902">
                  <c:v>0.42937246286193798</c:v>
                </c:pt>
                <c:pt idx="4903">
                  <c:v>1.01309085347755</c:v>
                </c:pt>
                <c:pt idx="4904">
                  <c:v>1.25559710076194</c:v>
                </c:pt>
                <c:pt idx="4905">
                  <c:v>0.823366870336117</c:v>
                </c:pt>
                <c:pt idx="4906">
                  <c:v>1.8262050649628001</c:v>
                </c:pt>
                <c:pt idx="4907">
                  <c:v>0.90023343725507898</c:v>
                </c:pt>
                <c:pt idx="4908">
                  <c:v>0.74032149912232403</c:v>
                </c:pt>
                <c:pt idx="4909">
                  <c:v>1.39627402854987</c:v>
                </c:pt>
                <c:pt idx="4910">
                  <c:v>3.1059816174371799</c:v>
                </c:pt>
                <c:pt idx="4911">
                  <c:v>2.14233857211932</c:v>
                </c:pt>
                <c:pt idx="4912">
                  <c:v>1.1530121103700299</c:v>
                </c:pt>
                <c:pt idx="4913">
                  <c:v>0.47350808391941901</c:v>
                </c:pt>
                <c:pt idx="4914">
                  <c:v>1.6105982843770399</c:v>
                </c:pt>
                <c:pt idx="4915">
                  <c:v>0.47821430327505698</c:v>
                </c:pt>
                <c:pt idx="4916">
                  <c:v>1.1384524029262399</c:v>
                </c:pt>
                <c:pt idx="4917">
                  <c:v>1.68962733542584</c:v>
                </c:pt>
                <c:pt idx="4918">
                  <c:v>1.92148242384316</c:v>
                </c:pt>
                <c:pt idx="4919">
                  <c:v>0.60738420200207699</c:v>
                </c:pt>
                <c:pt idx="4920">
                  <c:v>6.7722033762758604</c:v>
                </c:pt>
                <c:pt idx="4921">
                  <c:v>3.8425797144522602</c:v>
                </c:pt>
                <c:pt idx="4922">
                  <c:v>0.75537747731016103</c:v>
                </c:pt>
                <c:pt idx="4923">
                  <c:v>1.18902948238057</c:v>
                </c:pt>
                <c:pt idx="4924">
                  <c:v>1.93422216313227</c:v>
                </c:pt>
                <c:pt idx="4925">
                  <c:v>0.79283042105420398</c:v>
                </c:pt>
                <c:pt idx="4926">
                  <c:v>2.3009042187587898</c:v>
                </c:pt>
                <c:pt idx="4927">
                  <c:v>1.0166686708099499</c:v>
                </c:pt>
                <c:pt idx="4928">
                  <c:v>3.6632329777652299</c:v>
                </c:pt>
                <c:pt idx="4929">
                  <c:v>2.3731230213143601</c:v>
                </c:pt>
                <c:pt idx="4930">
                  <c:v>0.85524295024656605</c:v>
                </c:pt>
                <c:pt idx="4931">
                  <c:v>1.1810959648339301</c:v>
                </c:pt>
                <c:pt idx="4932">
                  <c:v>0.91015912370433605</c:v>
                </c:pt>
                <c:pt idx="4933">
                  <c:v>1.24357063229162</c:v>
                </c:pt>
                <c:pt idx="4934">
                  <c:v>2.12429428333065</c:v>
                </c:pt>
                <c:pt idx="4935">
                  <c:v>1.93803610491126</c:v>
                </c:pt>
                <c:pt idx="4936">
                  <c:v>1.6979191851361499</c:v>
                </c:pt>
                <c:pt idx="4937">
                  <c:v>4.2803579731981198</c:v>
                </c:pt>
                <c:pt idx="4938">
                  <c:v>0.84820234248602699</c:v>
                </c:pt>
                <c:pt idx="4939">
                  <c:v>2.3675212412528999</c:v>
                </c:pt>
                <c:pt idx="4940">
                  <c:v>0.907227892909657</c:v>
                </c:pt>
                <c:pt idx="4941">
                  <c:v>2.6753991902111101</c:v>
                </c:pt>
                <c:pt idx="4942">
                  <c:v>1.88888733235409</c:v>
                </c:pt>
                <c:pt idx="4943">
                  <c:v>2.1351353118744001</c:v>
                </c:pt>
                <c:pt idx="4944">
                  <c:v>0.49588294641421399</c:v>
                </c:pt>
                <c:pt idx="4945">
                  <c:v>1.5296520397770399</c:v>
                </c:pt>
                <c:pt idx="4946">
                  <c:v>1.5268397725198699</c:v>
                </c:pt>
                <c:pt idx="4947">
                  <c:v>0.734810132671597</c:v>
                </c:pt>
                <c:pt idx="4948">
                  <c:v>0.92239276344927701</c:v>
                </c:pt>
                <c:pt idx="4949">
                  <c:v>1.1208979974531801</c:v>
                </c:pt>
                <c:pt idx="4950">
                  <c:v>0.61506310346626303</c:v>
                </c:pt>
                <c:pt idx="4951">
                  <c:v>0.66133043993220697</c:v>
                </c:pt>
                <c:pt idx="4952">
                  <c:v>1.62931806645558</c:v>
                </c:pt>
                <c:pt idx="4953">
                  <c:v>1.3948346297770799</c:v>
                </c:pt>
                <c:pt idx="4954">
                  <c:v>0.41630862807392699</c:v>
                </c:pt>
                <c:pt idx="4955">
                  <c:v>0.43230184686729201</c:v>
                </c:pt>
                <c:pt idx="4956">
                  <c:v>2.6289936651853298</c:v>
                </c:pt>
                <c:pt idx="4957">
                  <c:v>3.77503439600242</c:v>
                </c:pt>
                <c:pt idx="4958">
                  <c:v>2.7372367764616801</c:v>
                </c:pt>
                <c:pt idx="4959">
                  <c:v>0.54816226694868797</c:v>
                </c:pt>
                <c:pt idx="4960">
                  <c:v>1.0628795314632</c:v>
                </c:pt>
                <c:pt idx="4961">
                  <c:v>0.60039087370745003</c:v>
                </c:pt>
                <c:pt idx="4962">
                  <c:v>4.0450397755702303</c:v>
                </c:pt>
                <c:pt idx="4963">
                  <c:v>1.13259654532191</c:v>
                </c:pt>
                <c:pt idx="4964">
                  <c:v>1.1901651195102501</c:v>
                </c:pt>
                <c:pt idx="4965">
                  <c:v>1.2502926491785</c:v>
                </c:pt>
                <c:pt idx="4966">
                  <c:v>0.80795896962070701</c:v>
                </c:pt>
                <c:pt idx="4967">
                  <c:v>2.8132359563825799</c:v>
                </c:pt>
                <c:pt idx="4968">
                  <c:v>2.5895321671186302</c:v>
                </c:pt>
                <c:pt idx="4969">
                  <c:v>3.8125491624791641</c:v>
                </c:pt>
                <c:pt idx="4970">
                  <c:v>0.82158204790142397</c:v>
                </c:pt>
                <c:pt idx="4971">
                  <c:v>0.624279819457077</c:v>
                </c:pt>
                <c:pt idx="4972">
                  <c:v>0.64818185207661805</c:v>
                </c:pt>
                <c:pt idx="4973">
                  <c:v>0.50423056728259896</c:v>
                </c:pt>
                <c:pt idx="4974">
                  <c:v>1.0708867948248699</c:v>
                </c:pt>
                <c:pt idx="4975">
                  <c:v>0.42510070953052598</c:v>
                </c:pt>
                <c:pt idx="4976">
                  <c:v>0.55461481728886497</c:v>
                </c:pt>
                <c:pt idx="4977">
                  <c:v>1.2404983503538001</c:v>
                </c:pt>
                <c:pt idx="4978">
                  <c:v>0.49568124034203098</c:v>
                </c:pt>
                <c:pt idx="4979">
                  <c:v>1.36481255717394</c:v>
                </c:pt>
                <c:pt idx="4980">
                  <c:v>1.9210804619106501</c:v>
                </c:pt>
                <c:pt idx="4981">
                  <c:v>1.7908045159628001</c:v>
                </c:pt>
                <c:pt idx="4982">
                  <c:v>2.2091748370409401</c:v>
                </c:pt>
                <c:pt idx="4983">
                  <c:v>0.45705230916723999</c:v>
                </c:pt>
                <c:pt idx="4984">
                  <c:v>1.7521385228859501</c:v>
                </c:pt>
                <c:pt idx="4985">
                  <c:v>4.2339770678757436</c:v>
                </c:pt>
                <c:pt idx="4986">
                  <c:v>0.41558473053412598</c:v>
                </c:pt>
                <c:pt idx="4987">
                  <c:v>2.7448343213912798</c:v>
                </c:pt>
                <c:pt idx="4988">
                  <c:v>1.32663237186603</c:v>
                </c:pt>
                <c:pt idx="4989">
                  <c:v>1.63661832758628</c:v>
                </c:pt>
                <c:pt idx="4990">
                  <c:v>1.2408952502980699</c:v>
                </c:pt>
                <c:pt idx="4991">
                  <c:v>3.5913190225028702</c:v>
                </c:pt>
                <c:pt idx="4992">
                  <c:v>1.5901645463935701</c:v>
                </c:pt>
                <c:pt idx="4993">
                  <c:v>1.3107161672168199</c:v>
                </c:pt>
                <c:pt idx="4994">
                  <c:v>3.6733298480436201</c:v>
                </c:pt>
                <c:pt idx="4995">
                  <c:v>0.60562732982202905</c:v>
                </c:pt>
                <c:pt idx="4996">
                  <c:v>0.82215561929888403</c:v>
                </c:pt>
                <c:pt idx="4997">
                  <c:v>0.47640490903871202</c:v>
                </c:pt>
                <c:pt idx="4998">
                  <c:v>1.56838685760163</c:v>
                </c:pt>
                <c:pt idx="4999">
                  <c:v>1.5901814359394599</c:v>
                </c:pt>
                <c:pt idx="5000">
                  <c:v>1.57941827615223</c:v>
                </c:pt>
                <c:pt idx="5001">
                  <c:v>1.4714760415496</c:v>
                </c:pt>
                <c:pt idx="5002">
                  <c:v>0.61218483165110504</c:v>
                </c:pt>
                <c:pt idx="5003">
                  <c:v>0.41367610826933299</c:v>
                </c:pt>
                <c:pt idx="5004">
                  <c:v>4.5247712145974646</c:v>
                </c:pt>
                <c:pt idx="5005">
                  <c:v>0.77816603097107495</c:v>
                </c:pt>
                <c:pt idx="5006">
                  <c:v>1.3464667098544001</c:v>
                </c:pt>
                <c:pt idx="5007">
                  <c:v>1.26450865165351</c:v>
                </c:pt>
                <c:pt idx="5008">
                  <c:v>1.8700311886879</c:v>
                </c:pt>
                <c:pt idx="5009">
                  <c:v>1.40576032745098</c:v>
                </c:pt>
                <c:pt idx="5010">
                  <c:v>0.67059369225533005</c:v>
                </c:pt>
                <c:pt idx="5011">
                  <c:v>2.036603844868929</c:v>
                </c:pt>
                <c:pt idx="5012">
                  <c:v>1.4743758583230799</c:v>
                </c:pt>
                <c:pt idx="5013">
                  <c:v>0.94732878745342297</c:v>
                </c:pt>
                <c:pt idx="5014">
                  <c:v>3.7450543794008602</c:v>
                </c:pt>
                <c:pt idx="5015">
                  <c:v>0.75612868446988801</c:v>
                </c:pt>
                <c:pt idx="5016">
                  <c:v>1.66587020525152</c:v>
                </c:pt>
                <c:pt idx="5017">
                  <c:v>3.9298944818047681</c:v>
                </c:pt>
                <c:pt idx="5018">
                  <c:v>0.87417761085276602</c:v>
                </c:pt>
                <c:pt idx="5019">
                  <c:v>0.52928514079971201</c:v>
                </c:pt>
                <c:pt idx="5020">
                  <c:v>0.44458939902278699</c:v>
                </c:pt>
                <c:pt idx="5021">
                  <c:v>3.8809713033864202</c:v>
                </c:pt>
                <c:pt idx="5022">
                  <c:v>2.090688131639137</c:v>
                </c:pt>
                <c:pt idx="5023">
                  <c:v>1.1513119152876401</c:v>
                </c:pt>
                <c:pt idx="5024">
                  <c:v>1.1882282294640001</c:v>
                </c:pt>
                <c:pt idx="5025">
                  <c:v>2.7669004112226001</c:v>
                </c:pt>
                <c:pt idx="5026">
                  <c:v>1.29687258687829</c:v>
                </c:pt>
                <c:pt idx="5027">
                  <c:v>0.85334603805060805</c:v>
                </c:pt>
                <c:pt idx="5028">
                  <c:v>1.32067080978021</c:v>
                </c:pt>
                <c:pt idx="5029">
                  <c:v>0.59469296050450504</c:v>
                </c:pt>
                <c:pt idx="5030">
                  <c:v>1.3346679290107299</c:v>
                </c:pt>
                <c:pt idx="5031">
                  <c:v>1.5915236865643601</c:v>
                </c:pt>
                <c:pt idx="5032">
                  <c:v>2.0417050967127999</c:v>
                </c:pt>
                <c:pt idx="5033">
                  <c:v>1.5724819209130001</c:v>
                </c:pt>
                <c:pt idx="5034">
                  <c:v>1.3157983133300799</c:v>
                </c:pt>
                <c:pt idx="5035">
                  <c:v>1.9295633112228801</c:v>
                </c:pt>
                <c:pt idx="5036">
                  <c:v>0.88060498312764501</c:v>
                </c:pt>
                <c:pt idx="5037">
                  <c:v>2.7644309838338001</c:v>
                </c:pt>
                <c:pt idx="5038">
                  <c:v>1.1727800601570499</c:v>
                </c:pt>
                <c:pt idx="5039">
                  <c:v>1.4196166922492091</c:v>
                </c:pt>
                <c:pt idx="5040">
                  <c:v>0.99078249287245201</c:v>
                </c:pt>
                <c:pt idx="5041">
                  <c:v>1.0409410337428</c:v>
                </c:pt>
                <c:pt idx="5042">
                  <c:v>0.56957641720210594</c:v>
                </c:pt>
                <c:pt idx="5043">
                  <c:v>1.10262726045974</c:v>
                </c:pt>
                <c:pt idx="5044">
                  <c:v>1.588251657257</c:v>
                </c:pt>
                <c:pt idx="5045">
                  <c:v>1.35893357754606</c:v>
                </c:pt>
                <c:pt idx="5046">
                  <c:v>1.0255798083030101</c:v>
                </c:pt>
                <c:pt idx="5047">
                  <c:v>3.2411233723350001</c:v>
                </c:pt>
                <c:pt idx="5048">
                  <c:v>0.66688804232402299</c:v>
                </c:pt>
                <c:pt idx="5049">
                  <c:v>0.67159350337187795</c:v>
                </c:pt>
                <c:pt idx="5050">
                  <c:v>0.75824202082623304</c:v>
                </c:pt>
                <c:pt idx="5051">
                  <c:v>2.5457439947545302</c:v>
                </c:pt>
                <c:pt idx="5052">
                  <c:v>1.77226140935638</c:v>
                </c:pt>
                <c:pt idx="5053">
                  <c:v>1.0380881456239299</c:v>
                </c:pt>
                <c:pt idx="5054">
                  <c:v>0.96036877021589895</c:v>
                </c:pt>
                <c:pt idx="5055">
                  <c:v>1.79058363092002</c:v>
                </c:pt>
                <c:pt idx="5056">
                  <c:v>0.81073903085092203</c:v>
                </c:pt>
                <c:pt idx="5057">
                  <c:v>0.90575606376065299</c:v>
                </c:pt>
                <c:pt idx="5058">
                  <c:v>0.89686010876681799</c:v>
                </c:pt>
                <c:pt idx="5059">
                  <c:v>1.74049459226764</c:v>
                </c:pt>
                <c:pt idx="5060">
                  <c:v>1.21673585899937</c:v>
                </c:pt>
                <c:pt idx="5061">
                  <c:v>1.90466925934121</c:v>
                </c:pt>
                <c:pt idx="5062">
                  <c:v>2.52481003488966</c:v>
                </c:pt>
                <c:pt idx="5063">
                  <c:v>1.2768264831021401</c:v>
                </c:pt>
                <c:pt idx="5064">
                  <c:v>2.5191988558623999</c:v>
                </c:pt>
                <c:pt idx="5065">
                  <c:v>1.0975958445699601</c:v>
                </c:pt>
                <c:pt idx="5066">
                  <c:v>1.93900726593857</c:v>
                </c:pt>
                <c:pt idx="5067">
                  <c:v>1.81697497270634</c:v>
                </c:pt>
                <c:pt idx="5068">
                  <c:v>1.4177290641784701</c:v>
                </c:pt>
                <c:pt idx="5069">
                  <c:v>0.61957624696717595</c:v>
                </c:pt>
                <c:pt idx="5070">
                  <c:v>1.8203712752427199</c:v>
                </c:pt>
                <c:pt idx="5071">
                  <c:v>1.3815819947211101</c:v>
                </c:pt>
                <c:pt idx="5072">
                  <c:v>0.57302011241823902</c:v>
                </c:pt>
                <c:pt idx="5073">
                  <c:v>0.47074363078870102</c:v>
                </c:pt>
                <c:pt idx="5074">
                  <c:v>0.48548028604129501</c:v>
                </c:pt>
                <c:pt idx="5075">
                  <c:v>3.1817716492852801</c:v>
                </c:pt>
                <c:pt idx="5076">
                  <c:v>0.59656187247203396</c:v>
                </c:pt>
                <c:pt idx="5077">
                  <c:v>1.2622975197732</c:v>
                </c:pt>
                <c:pt idx="5078">
                  <c:v>1.0693653849600699</c:v>
                </c:pt>
                <c:pt idx="5079">
                  <c:v>1.1792539323783</c:v>
                </c:pt>
                <c:pt idx="5080">
                  <c:v>1.9073155956596199</c:v>
                </c:pt>
                <c:pt idx="5081">
                  <c:v>1.6565140046837099</c:v>
                </c:pt>
                <c:pt idx="5082">
                  <c:v>0.72538805305663401</c:v>
                </c:pt>
                <c:pt idx="5083">
                  <c:v>0.97583296343570902</c:v>
                </c:pt>
                <c:pt idx="5084">
                  <c:v>0.799579953067172</c:v>
                </c:pt>
                <c:pt idx="5085">
                  <c:v>1.4616431140067701</c:v>
                </c:pt>
                <c:pt idx="5086">
                  <c:v>2.6816219843321898</c:v>
                </c:pt>
                <c:pt idx="5087">
                  <c:v>0.85755398862655896</c:v>
                </c:pt>
                <c:pt idx="5088">
                  <c:v>2.4358075325735</c:v>
                </c:pt>
                <c:pt idx="5089">
                  <c:v>0.65393302135903997</c:v>
                </c:pt>
                <c:pt idx="5090">
                  <c:v>1.3703232241330301</c:v>
                </c:pt>
                <c:pt idx="5091">
                  <c:v>2.08157043584476</c:v>
                </c:pt>
                <c:pt idx="5092">
                  <c:v>0.57648366786167105</c:v>
                </c:pt>
                <c:pt idx="5093">
                  <c:v>1.7793867469394999</c:v>
                </c:pt>
                <c:pt idx="5094">
                  <c:v>0.82311224994241705</c:v>
                </c:pt>
                <c:pt idx="5095">
                  <c:v>1.08925557027333</c:v>
                </c:pt>
                <c:pt idx="5096">
                  <c:v>2.5367313133043301</c:v>
                </c:pt>
                <c:pt idx="5097">
                  <c:v>1.0755112115491801</c:v>
                </c:pt>
                <c:pt idx="5098">
                  <c:v>1.0819055852534101</c:v>
                </c:pt>
                <c:pt idx="5099">
                  <c:v>0.544486411069663</c:v>
                </c:pt>
                <c:pt idx="5100">
                  <c:v>0.71196704166134595</c:v>
                </c:pt>
                <c:pt idx="5101">
                  <c:v>1.3930602925215601</c:v>
                </c:pt>
                <c:pt idx="5102">
                  <c:v>1.6074880717283</c:v>
                </c:pt>
                <c:pt idx="5103">
                  <c:v>0.40296886055112802</c:v>
                </c:pt>
                <c:pt idx="5104">
                  <c:v>0.94762344386694297</c:v>
                </c:pt>
                <c:pt idx="5105">
                  <c:v>1.3239180374532999</c:v>
                </c:pt>
                <c:pt idx="5106">
                  <c:v>0.72105183751891899</c:v>
                </c:pt>
                <c:pt idx="5107">
                  <c:v>1.3573900116905999</c:v>
                </c:pt>
                <c:pt idx="5108">
                  <c:v>0.97438973330662804</c:v>
                </c:pt>
                <c:pt idx="5109">
                  <c:v>0.55339720862355501</c:v>
                </c:pt>
                <c:pt idx="5110">
                  <c:v>1.55708161295749</c:v>
                </c:pt>
                <c:pt idx="5111">
                  <c:v>1.7221961011089499</c:v>
                </c:pt>
                <c:pt idx="5112">
                  <c:v>1.9405246691581299</c:v>
                </c:pt>
                <c:pt idx="5113">
                  <c:v>1.1604051922727501</c:v>
                </c:pt>
                <c:pt idx="5114">
                  <c:v>0.67425185443940405</c:v>
                </c:pt>
                <c:pt idx="5115">
                  <c:v>1.3131803667752</c:v>
                </c:pt>
                <c:pt idx="5116">
                  <c:v>0.50808831320908299</c:v>
                </c:pt>
                <c:pt idx="5117">
                  <c:v>1.16412378147256</c:v>
                </c:pt>
                <c:pt idx="5118">
                  <c:v>1.6004263465363999</c:v>
                </c:pt>
                <c:pt idx="5119">
                  <c:v>1.72903041590787</c:v>
                </c:pt>
                <c:pt idx="5120">
                  <c:v>0.699023170869988</c:v>
                </c:pt>
                <c:pt idx="5121">
                  <c:v>2.576257010510119</c:v>
                </c:pt>
                <c:pt idx="5122">
                  <c:v>3.4709897579836699</c:v>
                </c:pt>
                <c:pt idx="5123">
                  <c:v>0.91041826878756005</c:v>
                </c:pt>
                <c:pt idx="5124">
                  <c:v>0.99740443419858704</c:v>
                </c:pt>
                <c:pt idx="5125">
                  <c:v>1.3506746195478301</c:v>
                </c:pt>
                <c:pt idx="5126">
                  <c:v>0.66690368551704504</c:v>
                </c:pt>
                <c:pt idx="5127">
                  <c:v>1.37540772636852</c:v>
                </c:pt>
                <c:pt idx="5128">
                  <c:v>0.719438738372287</c:v>
                </c:pt>
                <c:pt idx="5129">
                  <c:v>2.9612770674541302</c:v>
                </c:pt>
                <c:pt idx="5130">
                  <c:v>1.6185224220460399</c:v>
                </c:pt>
                <c:pt idx="5131">
                  <c:v>0.83839285779913997</c:v>
                </c:pt>
                <c:pt idx="5132">
                  <c:v>0.97847907409662405</c:v>
                </c:pt>
                <c:pt idx="5133">
                  <c:v>0.77782111029485701</c:v>
                </c:pt>
                <c:pt idx="5134">
                  <c:v>0.865985957162686</c:v>
                </c:pt>
                <c:pt idx="5135">
                  <c:v>2.0801520286457</c:v>
                </c:pt>
                <c:pt idx="5136">
                  <c:v>1.30555505652395</c:v>
                </c:pt>
                <c:pt idx="5137">
                  <c:v>1.2233508329963001</c:v>
                </c:pt>
                <c:pt idx="5138">
                  <c:v>2.1802279496859902</c:v>
                </c:pt>
                <c:pt idx="5139">
                  <c:v>0.66539366262120203</c:v>
                </c:pt>
                <c:pt idx="5140">
                  <c:v>1.82233129520295</c:v>
                </c:pt>
                <c:pt idx="5141">
                  <c:v>0.82315160372645602</c:v>
                </c:pt>
                <c:pt idx="5142">
                  <c:v>2.12195587274543</c:v>
                </c:pt>
                <c:pt idx="5143">
                  <c:v>1.07279258342645</c:v>
                </c:pt>
                <c:pt idx="5144">
                  <c:v>1.3369155461093201</c:v>
                </c:pt>
                <c:pt idx="5145">
                  <c:v>0.386620305396847</c:v>
                </c:pt>
                <c:pt idx="5146">
                  <c:v>1.0323007229885699</c:v>
                </c:pt>
                <c:pt idx="5147">
                  <c:v>1.2752430864929001</c:v>
                </c:pt>
                <c:pt idx="5148">
                  <c:v>0.52148517931032601</c:v>
                </c:pt>
                <c:pt idx="5149">
                  <c:v>0.64779645408240205</c:v>
                </c:pt>
                <c:pt idx="5150">
                  <c:v>0.878662229643422</c:v>
                </c:pt>
                <c:pt idx="5151">
                  <c:v>0.77622575478283595</c:v>
                </c:pt>
                <c:pt idx="5152">
                  <c:v>0.77148480103729999</c:v>
                </c:pt>
                <c:pt idx="5153">
                  <c:v>1.08242888429735</c:v>
                </c:pt>
                <c:pt idx="5154">
                  <c:v>1.10845096924499</c:v>
                </c:pt>
                <c:pt idx="5155">
                  <c:v>0.49009342220619501</c:v>
                </c:pt>
                <c:pt idx="5156">
                  <c:v>0.44531447542198199</c:v>
                </c:pt>
                <c:pt idx="5157">
                  <c:v>1.7197952778718899</c:v>
                </c:pt>
                <c:pt idx="5158">
                  <c:v>2.2115987447074699</c:v>
                </c:pt>
                <c:pt idx="5159">
                  <c:v>1.7467089294221001</c:v>
                </c:pt>
                <c:pt idx="5160">
                  <c:v>0.64710154864501301</c:v>
                </c:pt>
                <c:pt idx="5161">
                  <c:v>0.90237913444603901</c:v>
                </c:pt>
                <c:pt idx="5162">
                  <c:v>0.50815144546244495</c:v>
                </c:pt>
                <c:pt idx="5163">
                  <c:v>2.8362297741749281</c:v>
                </c:pt>
                <c:pt idx="5164">
                  <c:v>1.12521882897146</c:v>
                </c:pt>
                <c:pt idx="5165">
                  <c:v>0.90818198672930195</c:v>
                </c:pt>
                <c:pt idx="5166">
                  <c:v>1.04829253015566</c:v>
                </c:pt>
                <c:pt idx="5167">
                  <c:v>0.60027967171024699</c:v>
                </c:pt>
                <c:pt idx="5168">
                  <c:v>2.0550635636543602</c:v>
                </c:pt>
                <c:pt idx="5169">
                  <c:v>2.3192417221156001</c:v>
                </c:pt>
                <c:pt idx="5170">
                  <c:v>3.3258690586634398</c:v>
                </c:pt>
                <c:pt idx="5171">
                  <c:v>1.0507228041452601</c:v>
                </c:pt>
                <c:pt idx="5172">
                  <c:v>0.57405349540754802</c:v>
                </c:pt>
                <c:pt idx="5173">
                  <c:v>0.593851237323475</c:v>
                </c:pt>
                <c:pt idx="5174">
                  <c:v>0.510217142844961</c:v>
                </c:pt>
                <c:pt idx="5175">
                  <c:v>0.86330039308263096</c:v>
                </c:pt>
                <c:pt idx="5176">
                  <c:v>0.61965408401304301</c:v>
                </c:pt>
                <c:pt idx="5177">
                  <c:v>0.61966649601842605</c:v>
                </c:pt>
                <c:pt idx="5178">
                  <c:v>0.895705970741563</c:v>
                </c:pt>
                <c:pt idx="5179">
                  <c:v>0.58752637690035703</c:v>
                </c:pt>
                <c:pt idx="5180">
                  <c:v>0.86657444570884601</c:v>
                </c:pt>
                <c:pt idx="5181">
                  <c:v>1.4248883950983799</c:v>
                </c:pt>
                <c:pt idx="5182">
                  <c:v>1.12446125950847</c:v>
                </c:pt>
                <c:pt idx="5183">
                  <c:v>1.65768245682579</c:v>
                </c:pt>
                <c:pt idx="5184">
                  <c:v>0.44104740581676399</c:v>
                </c:pt>
                <c:pt idx="5185">
                  <c:v>1.4766319411767199</c:v>
                </c:pt>
                <c:pt idx="5186">
                  <c:v>2.1795832473181398</c:v>
                </c:pt>
                <c:pt idx="5187">
                  <c:v>0.50755293282756697</c:v>
                </c:pt>
                <c:pt idx="5188">
                  <c:v>1.62941819612167</c:v>
                </c:pt>
                <c:pt idx="5189">
                  <c:v>1.19768361449816</c:v>
                </c:pt>
                <c:pt idx="5190">
                  <c:v>1.0289743246098699</c:v>
                </c:pt>
                <c:pt idx="5191">
                  <c:v>1.5702713230162799</c:v>
                </c:pt>
                <c:pt idx="5192">
                  <c:v>2.1101943569913502</c:v>
                </c:pt>
                <c:pt idx="5193">
                  <c:v>1.0216023034033801</c:v>
                </c:pt>
                <c:pt idx="5194">
                  <c:v>1.36474481267263</c:v>
                </c:pt>
                <c:pt idx="5195">
                  <c:v>1.70291289305412</c:v>
                </c:pt>
                <c:pt idx="5196">
                  <c:v>0.54446267348591604</c:v>
                </c:pt>
                <c:pt idx="5197">
                  <c:v>0.64735203694406995</c:v>
                </c:pt>
                <c:pt idx="5198">
                  <c:v>0.46191986876169799</c:v>
                </c:pt>
                <c:pt idx="5199">
                  <c:v>1.39421354290169</c:v>
                </c:pt>
                <c:pt idx="5200">
                  <c:v>1.35955479499578</c:v>
                </c:pt>
                <c:pt idx="5201">
                  <c:v>0.98017897077429395</c:v>
                </c:pt>
                <c:pt idx="5202">
                  <c:v>1.2564683800452501</c:v>
                </c:pt>
                <c:pt idx="5203">
                  <c:v>0.55986768011114196</c:v>
                </c:pt>
                <c:pt idx="5204">
                  <c:v>0.55035862871639296</c:v>
                </c:pt>
                <c:pt idx="5205">
                  <c:v>2.9318073096331241</c:v>
                </c:pt>
                <c:pt idx="5206">
                  <c:v>0.70186713691751801</c:v>
                </c:pt>
                <c:pt idx="5207">
                  <c:v>1.6491377266629901</c:v>
                </c:pt>
                <c:pt idx="5208">
                  <c:v>0.81725680942857104</c:v>
                </c:pt>
                <c:pt idx="5209">
                  <c:v>1.3572157295621301</c:v>
                </c:pt>
                <c:pt idx="5210">
                  <c:v>0.94510158579516101</c:v>
                </c:pt>
                <c:pt idx="5211">
                  <c:v>0.67299668474559404</c:v>
                </c:pt>
                <c:pt idx="5212">
                  <c:v>2.5279253206551502</c:v>
                </c:pt>
                <c:pt idx="5213">
                  <c:v>1.1732722386311301</c:v>
                </c:pt>
                <c:pt idx="5214">
                  <c:v>1.13967952581042</c:v>
                </c:pt>
                <c:pt idx="5215">
                  <c:v>2.15667172425522</c:v>
                </c:pt>
                <c:pt idx="5216">
                  <c:v>0.59289060899286194</c:v>
                </c:pt>
                <c:pt idx="5217">
                  <c:v>1.3123587535489301</c:v>
                </c:pt>
                <c:pt idx="5218">
                  <c:v>2.1345829783794499</c:v>
                </c:pt>
                <c:pt idx="5219">
                  <c:v>0.60327519463323598</c:v>
                </c:pt>
                <c:pt idx="5220">
                  <c:v>0.61853149832189802</c:v>
                </c:pt>
                <c:pt idx="5221">
                  <c:v>0.53128453666444997</c:v>
                </c:pt>
                <c:pt idx="5222">
                  <c:v>2.5034087122956898</c:v>
                </c:pt>
                <c:pt idx="5223">
                  <c:v>1.7394947625989601</c:v>
                </c:pt>
                <c:pt idx="5224">
                  <c:v>1.0048838138742999</c:v>
                </c:pt>
                <c:pt idx="5225">
                  <c:v>0.91658418023462396</c:v>
                </c:pt>
                <c:pt idx="5226">
                  <c:v>2.7798196921669902</c:v>
                </c:pt>
                <c:pt idx="5227">
                  <c:v>1.32202504018447</c:v>
                </c:pt>
                <c:pt idx="5228">
                  <c:v>0.84267663030117301</c:v>
                </c:pt>
                <c:pt idx="5229">
                  <c:v>1.12882871987505</c:v>
                </c:pt>
                <c:pt idx="5230">
                  <c:v>0.66170648114723896</c:v>
                </c:pt>
                <c:pt idx="5231">
                  <c:v>1.2285795488131901</c:v>
                </c:pt>
                <c:pt idx="5232">
                  <c:v>1.547524287623109</c:v>
                </c:pt>
                <c:pt idx="5233">
                  <c:v>2.0730410731694802</c:v>
                </c:pt>
                <c:pt idx="5234">
                  <c:v>1.64302720079992</c:v>
                </c:pt>
                <c:pt idx="5235">
                  <c:v>1.17149242551402</c:v>
                </c:pt>
                <c:pt idx="5236">
                  <c:v>2.0242367529630898</c:v>
                </c:pt>
                <c:pt idx="5237">
                  <c:v>0.87390352261886695</c:v>
                </c:pt>
                <c:pt idx="5238">
                  <c:v>2.70624609883484</c:v>
                </c:pt>
                <c:pt idx="5239">
                  <c:v>1.1080514311348899</c:v>
                </c:pt>
                <c:pt idx="5240">
                  <c:v>1.32818965050632</c:v>
                </c:pt>
                <c:pt idx="5241">
                  <c:v>0.99006165499476495</c:v>
                </c:pt>
                <c:pt idx="5242">
                  <c:v>1.0907580649208399</c:v>
                </c:pt>
                <c:pt idx="5243">
                  <c:v>0.60098389358285698</c:v>
                </c:pt>
                <c:pt idx="5244">
                  <c:v>1.1397502159166599</c:v>
                </c:pt>
                <c:pt idx="5245">
                  <c:v>1.30175860739004</c:v>
                </c:pt>
                <c:pt idx="5246">
                  <c:v>1.20593438079149</c:v>
                </c:pt>
                <c:pt idx="5247">
                  <c:v>0.89746836875252101</c:v>
                </c:pt>
                <c:pt idx="5248">
                  <c:v>2.9576807587755898</c:v>
                </c:pt>
                <c:pt idx="5249">
                  <c:v>0.66788367095385004</c:v>
                </c:pt>
                <c:pt idx="5250">
                  <c:v>0.75833989848162298</c:v>
                </c:pt>
                <c:pt idx="5251">
                  <c:v>0.81383677790659104</c:v>
                </c:pt>
                <c:pt idx="5252">
                  <c:v>1.9778470628864699</c:v>
                </c:pt>
                <c:pt idx="5253">
                  <c:v>1.6627398522141199</c:v>
                </c:pt>
                <c:pt idx="5254">
                  <c:v>0.98981633325081397</c:v>
                </c:pt>
                <c:pt idx="5255">
                  <c:v>0.81226319712035</c:v>
                </c:pt>
                <c:pt idx="5256">
                  <c:v>1.80551684799521</c:v>
                </c:pt>
                <c:pt idx="5257">
                  <c:v>0.68246407567991996</c:v>
                </c:pt>
                <c:pt idx="5258">
                  <c:v>0.73268429778296595</c:v>
                </c:pt>
                <c:pt idx="5259">
                  <c:v>0.891934327747261</c:v>
                </c:pt>
                <c:pt idx="5260">
                  <c:v>1.46575983356606</c:v>
                </c:pt>
                <c:pt idx="5261">
                  <c:v>1.18627052022682</c:v>
                </c:pt>
                <c:pt idx="5262">
                  <c:v>1.81925547676166</c:v>
                </c:pt>
                <c:pt idx="5263">
                  <c:v>1.81612402048579</c:v>
                </c:pt>
                <c:pt idx="5264">
                  <c:v>1.0876463127012801</c:v>
                </c:pt>
                <c:pt idx="5265">
                  <c:v>2.0519235851059801</c:v>
                </c:pt>
                <c:pt idx="5266">
                  <c:v>0.99483715960213903</c:v>
                </c:pt>
                <c:pt idx="5267">
                  <c:v>1.58906749288098</c:v>
                </c:pt>
                <c:pt idx="5268">
                  <c:v>1.5821678961552901</c:v>
                </c:pt>
                <c:pt idx="5269">
                  <c:v>1.3396040747517399</c:v>
                </c:pt>
                <c:pt idx="5270">
                  <c:v>0.59745826013931702</c:v>
                </c:pt>
                <c:pt idx="5271">
                  <c:v>1.7337824790696501</c:v>
                </c:pt>
                <c:pt idx="5272">
                  <c:v>1.3334009635413</c:v>
                </c:pt>
                <c:pt idx="5273">
                  <c:v>0.43964580356424099</c:v>
                </c:pt>
                <c:pt idx="5274">
                  <c:v>0.41453024539252098</c:v>
                </c:pt>
                <c:pt idx="5275">
                  <c:v>0.41986940465585398</c:v>
                </c:pt>
                <c:pt idx="5276">
                  <c:v>2.94479521239343</c:v>
                </c:pt>
                <c:pt idx="5277">
                  <c:v>0.51858374115625105</c:v>
                </c:pt>
                <c:pt idx="5278">
                  <c:v>1.1915578783860501</c:v>
                </c:pt>
                <c:pt idx="5279">
                  <c:v>1.0574626863922401</c:v>
                </c:pt>
                <c:pt idx="5280">
                  <c:v>1.0005441419243499</c:v>
                </c:pt>
                <c:pt idx="5281">
                  <c:v>1.87285390924841</c:v>
                </c:pt>
                <c:pt idx="5282">
                  <c:v>1.4053466154277101</c:v>
                </c:pt>
                <c:pt idx="5283">
                  <c:v>0.71042363356291904</c:v>
                </c:pt>
                <c:pt idx="5284">
                  <c:v>0.75150503250804601</c:v>
                </c:pt>
                <c:pt idx="5285">
                  <c:v>0.71810666205446005</c:v>
                </c:pt>
                <c:pt idx="5286">
                  <c:v>1.04248952981647</c:v>
                </c:pt>
                <c:pt idx="5287">
                  <c:v>2.1284467592341998</c:v>
                </c:pt>
                <c:pt idx="5288">
                  <c:v>0.72117303639459296</c:v>
                </c:pt>
                <c:pt idx="5289">
                  <c:v>1.6683612781763499</c:v>
                </c:pt>
                <c:pt idx="5290">
                  <c:v>0.593863597217968</c:v>
                </c:pt>
                <c:pt idx="5291">
                  <c:v>1.16663589877401</c:v>
                </c:pt>
                <c:pt idx="5292">
                  <c:v>1.87597804240729</c:v>
                </c:pt>
                <c:pt idx="5293">
                  <c:v>0.59639485165574102</c:v>
                </c:pt>
                <c:pt idx="5294">
                  <c:v>1.60123162571758</c:v>
                </c:pt>
                <c:pt idx="5295">
                  <c:v>0.73014182887129997</c:v>
                </c:pt>
                <c:pt idx="5296">
                  <c:v>1.0501924944052701</c:v>
                </c:pt>
                <c:pt idx="5297">
                  <c:v>1.9649374043299801</c:v>
                </c:pt>
                <c:pt idx="5298">
                  <c:v>0.87620778792732601</c:v>
                </c:pt>
                <c:pt idx="5299">
                  <c:v>0.90971707454709105</c:v>
                </c:pt>
                <c:pt idx="5300">
                  <c:v>0.53644644724240298</c:v>
                </c:pt>
                <c:pt idx="5301">
                  <c:v>0.60663127986619103</c:v>
                </c:pt>
                <c:pt idx="5302">
                  <c:v>1.1616744681778</c:v>
                </c:pt>
                <c:pt idx="5303">
                  <c:v>1.3642291076345401</c:v>
                </c:pt>
                <c:pt idx="5304">
                  <c:v>0.40477089141993999</c:v>
                </c:pt>
                <c:pt idx="5305">
                  <c:v>0.89801311488640301</c:v>
                </c:pt>
                <c:pt idx="5306">
                  <c:v>1.2184415585575601</c:v>
                </c:pt>
                <c:pt idx="5307">
                  <c:v>0.69276693841924097</c:v>
                </c:pt>
                <c:pt idx="5308">
                  <c:v>1.1650727671810499</c:v>
                </c:pt>
                <c:pt idx="5309">
                  <c:v>0.95701563283003099</c:v>
                </c:pt>
                <c:pt idx="5310">
                  <c:v>0.46911663470869402</c:v>
                </c:pt>
                <c:pt idx="5311">
                  <c:v>1.45843791300947</c:v>
                </c:pt>
                <c:pt idx="5312">
                  <c:v>1.3470863050158901</c:v>
                </c:pt>
                <c:pt idx="5313">
                  <c:v>1.6226691367852999</c:v>
                </c:pt>
                <c:pt idx="5314">
                  <c:v>1.1155455311667299</c:v>
                </c:pt>
                <c:pt idx="5315">
                  <c:v>0.71269884993522103</c:v>
                </c:pt>
                <c:pt idx="5316">
                  <c:v>1.1820316111200699</c:v>
                </c:pt>
                <c:pt idx="5317">
                  <c:v>0.52117894136243303</c:v>
                </c:pt>
                <c:pt idx="5318">
                  <c:v>1.02976331129363</c:v>
                </c:pt>
                <c:pt idx="5319">
                  <c:v>1.3828764287583799</c:v>
                </c:pt>
                <c:pt idx="5320">
                  <c:v>1.48829093888265</c:v>
                </c:pt>
                <c:pt idx="5321">
                  <c:v>0.67421661206967798</c:v>
                </c:pt>
                <c:pt idx="5322">
                  <c:v>1.59836586449149</c:v>
                </c:pt>
                <c:pt idx="5323">
                  <c:v>3.0436116484929401</c:v>
                </c:pt>
                <c:pt idx="5324">
                  <c:v>0.87453510752274499</c:v>
                </c:pt>
                <c:pt idx="5325">
                  <c:v>0.90612510625550102</c:v>
                </c:pt>
                <c:pt idx="5326">
                  <c:v>1.13900839907333</c:v>
                </c:pt>
                <c:pt idx="5327">
                  <c:v>0.60238720176195104</c:v>
                </c:pt>
                <c:pt idx="5328">
                  <c:v>1.1089690913906101</c:v>
                </c:pt>
                <c:pt idx="5329">
                  <c:v>0.59199929153089004</c:v>
                </c:pt>
                <c:pt idx="5330">
                  <c:v>2.312287136821999</c:v>
                </c:pt>
                <c:pt idx="5331">
                  <c:v>1.3449715997546201</c:v>
                </c:pt>
                <c:pt idx="5332">
                  <c:v>0.81840547855844403</c:v>
                </c:pt>
                <c:pt idx="5333">
                  <c:v>0.86686425212009299</c:v>
                </c:pt>
                <c:pt idx="5334">
                  <c:v>0.67616530119169205</c:v>
                </c:pt>
                <c:pt idx="5335">
                  <c:v>0.73078833031304602</c:v>
                </c:pt>
                <c:pt idx="5336">
                  <c:v>1.87254736848231</c:v>
                </c:pt>
                <c:pt idx="5337">
                  <c:v>1.0244851860584601</c:v>
                </c:pt>
                <c:pt idx="5338">
                  <c:v>1.0049937946480101</c:v>
                </c:pt>
                <c:pt idx="5339">
                  <c:v>1.6418630617482901</c:v>
                </c:pt>
                <c:pt idx="5340">
                  <c:v>0.61378449376643596</c:v>
                </c:pt>
                <c:pt idx="5341">
                  <c:v>1.5218757458561201</c:v>
                </c:pt>
                <c:pt idx="5342">
                  <c:v>0.73126666526803097</c:v>
                </c:pt>
                <c:pt idx="5343">
                  <c:v>1.63123632499962</c:v>
                </c:pt>
                <c:pt idx="5344">
                  <c:v>0.82791904642417402</c:v>
                </c:pt>
                <c:pt idx="5345">
                  <c:v>1.05019420787855</c:v>
                </c:pt>
                <c:pt idx="5346">
                  <c:v>0.35646560033215002</c:v>
                </c:pt>
                <c:pt idx="5347">
                  <c:v>0.81488077397554903</c:v>
                </c:pt>
                <c:pt idx="5348">
                  <c:v>1.1566472049687699</c:v>
                </c:pt>
                <c:pt idx="5349">
                  <c:v>0.408348084977042</c:v>
                </c:pt>
                <c:pt idx="5350">
                  <c:v>0.52379257755712405</c:v>
                </c:pt>
                <c:pt idx="5351">
                  <c:v>0.79662060983673</c:v>
                </c:pt>
                <c:pt idx="5352">
                  <c:v>0.80925568922068303</c:v>
                </c:pt>
                <c:pt idx="5353">
                  <c:v>0.77340930728816903</c:v>
                </c:pt>
                <c:pt idx="5354">
                  <c:v>0.849371095765176</c:v>
                </c:pt>
                <c:pt idx="5355">
                  <c:v>0.97049914870626597</c:v>
                </c:pt>
                <c:pt idx="5356">
                  <c:v>0.51447125036186203</c:v>
                </c:pt>
                <c:pt idx="5357">
                  <c:v>0.48296110217662802</c:v>
                </c:pt>
                <c:pt idx="5358">
                  <c:v>1.4165159622606101</c:v>
                </c:pt>
                <c:pt idx="5359">
                  <c:v>1.74036222997742</c:v>
                </c:pt>
                <c:pt idx="5360">
                  <c:v>1.41138481702587</c:v>
                </c:pt>
                <c:pt idx="5361">
                  <c:v>0.64979568287596401</c:v>
                </c:pt>
                <c:pt idx="5362">
                  <c:v>0.83645959303941897</c:v>
                </c:pt>
                <c:pt idx="5363">
                  <c:v>0.44922375714715601</c:v>
                </c:pt>
                <c:pt idx="5364">
                  <c:v>2.377476564693858</c:v>
                </c:pt>
                <c:pt idx="5365">
                  <c:v>0.98547188957745602</c:v>
                </c:pt>
                <c:pt idx="5366">
                  <c:v>0.80184089783698498</c:v>
                </c:pt>
                <c:pt idx="5367">
                  <c:v>0.94903299687820097</c:v>
                </c:pt>
                <c:pt idx="5368">
                  <c:v>0.52370285674598005</c:v>
                </c:pt>
                <c:pt idx="5369">
                  <c:v>1.7260307583713901</c:v>
                </c:pt>
                <c:pt idx="5370">
                  <c:v>1.92743921410004</c:v>
                </c:pt>
                <c:pt idx="5371">
                  <c:v>2.8314754396795232</c:v>
                </c:pt>
                <c:pt idx="5372">
                  <c:v>1.0373747280145</c:v>
                </c:pt>
                <c:pt idx="5373">
                  <c:v>0.57932751235833702</c:v>
                </c:pt>
                <c:pt idx="5374">
                  <c:v>0.558820687361263</c:v>
                </c:pt>
                <c:pt idx="5375">
                  <c:v>0.53320132888552296</c:v>
                </c:pt>
                <c:pt idx="5376">
                  <c:v>0.77138063312756999</c:v>
                </c:pt>
                <c:pt idx="5377">
                  <c:v>0.68958054475201602</c:v>
                </c:pt>
                <c:pt idx="5378">
                  <c:v>0.59193928286078001</c:v>
                </c:pt>
                <c:pt idx="5379">
                  <c:v>0.75697270476497402</c:v>
                </c:pt>
                <c:pt idx="5380">
                  <c:v>0.60504585926451804</c:v>
                </c:pt>
                <c:pt idx="5381">
                  <c:v>0.69917185058744102</c:v>
                </c:pt>
                <c:pt idx="5382">
                  <c:v>1.1195856519013301</c:v>
                </c:pt>
                <c:pt idx="5383">
                  <c:v>0.888157454584243</c:v>
                </c:pt>
                <c:pt idx="5384">
                  <c:v>1.4332805109999001</c:v>
                </c:pt>
                <c:pt idx="5385">
                  <c:v>0.44864920269897302</c:v>
                </c:pt>
                <c:pt idx="5386">
                  <c:v>1.27901173578851</c:v>
                </c:pt>
                <c:pt idx="5387">
                  <c:v>1.53357891130946</c:v>
                </c:pt>
                <c:pt idx="5388">
                  <c:v>0.55091384233829299</c:v>
                </c:pt>
                <c:pt idx="5389">
                  <c:v>1.29537126013197</c:v>
                </c:pt>
                <c:pt idx="5390">
                  <c:v>0.98995682971682797</c:v>
                </c:pt>
                <c:pt idx="5391">
                  <c:v>0.81675271576037101</c:v>
                </c:pt>
                <c:pt idx="5392">
                  <c:v>1.5104661409579401</c:v>
                </c:pt>
                <c:pt idx="5393">
                  <c:v>1.6735845287964199</c:v>
                </c:pt>
                <c:pt idx="5394">
                  <c:v>0.818975143754055</c:v>
                </c:pt>
                <c:pt idx="5395">
                  <c:v>1.2764847407716799</c:v>
                </c:pt>
                <c:pt idx="5396">
                  <c:v>1.20172114119964</c:v>
                </c:pt>
                <c:pt idx="5397">
                  <c:v>0.49539265939899702</c:v>
                </c:pt>
                <c:pt idx="5398">
                  <c:v>0.58729714457868898</c:v>
                </c:pt>
                <c:pt idx="5399">
                  <c:v>0.46792963048048097</c:v>
                </c:pt>
                <c:pt idx="5400">
                  <c:v>1.1413467846459</c:v>
                </c:pt>
                <c:pt idx="5401">
                  <c:v>1.17706789648824</c:v>
                </c:pt>
                <c:pt idx="5402">
                  <c:v>0.75153791686999305</c:v>
                </c:pt>
                <c:pt idx="5403">
                  <c:v>1.11417911699158</c:v>
                </c:pt>
                <c:pt idx="5404">
                  <c:v>0.550652682365394</c:v>
                </c:pt>
                <c:pt idx="5405">
                  <c:v>0.58523421882263704</c:v>
                </c:pt>
                <c:pt idx="5406">
                  <c:v>2.1154013024427698</c:v>
                </c:pt>
                <c:pt idx="5407">
                  <c:v>0.64332416133916903</c:v>
                </c:pt>
                <c:pt idx="5408">
                  <c:v>1.58973368415863</c:v>
                </c:pt>
                <c:pt idx="5409">
                  <c:v>0.64241503727164295</c:v>
                </c:pt>
                <c:pt idx="5410">
                  <c:v>1.16261261345873</c:v>
                </c:pt>
                <c:pt idx="5411">
                  <c:v>0.78702371800637305</c:v>
                </c:pt>
                <c:pt idx="5412">
                  <c:v>0.63421115155218899</c:v>
                </c:pt>
                <c:pt idx="5413">
                  <c:v>2.3770083308374401</c:v>
                </c:pt>
                <c:pt idx="5414">
                  <c:v>1.0029877767888</c:v>
                </c:pt>
                <c:pt idx="5415">
                  <c:v>1.0788935356192999</c:v>
                </c:pt>
                <c:pt idx="5416">
                  <c:v>1.6619454806982401</c:v>
                </c:pt>
                <c:pt idx="5417">
                  <c:v>0.53863490364483102</c:v>
                </c:pt>
                <c:pt idx="5418">
                  <c:v>1.14605497360261</c:v>
                </c:pt>
                <c:pt idx="5419">
                  <c:v>1.58154375858503</c:v>
                </c:pt>
                <c:pt idx="5420">
                  <c:v>0.47523427026418402</c:v>
                </c:pt>
                <c:pt idx="5421">
                  <c:v>0.65326537778063098</c:v>
                </c:pt>
                <c:pt idx="5422">
                  <c:v>0.550575968968394</c:v>
                </c:pt>
                <c:pt idx="5423">
                  <c:v>1.92707303781785</c:v>
                </c:pt>
                <c:pt idx="5424">
                  <c:v>1.4973887059330999</c:v>
                </c:pt>
                <c:pt idx="5425">
                  <c:v>0.90038477502054004</c:v>
                </c:pt>
                <c:pt idx="5426">
                  <c:v>0.81434791498701298</c:v>
                </c:pt>
                <c:pt idx="5427">
                  <c:v>2.2149328596425102</c:v>
                </c:pt>
                <c:pt idx="5428">
                  <c:v>0.90637621354312903</c:v>
                </c:pt>
                <c:pt idx="5429">
                  <c:v>0.38455616093425399</c:v>
                </c:pt>
                <c:pt idx="5430">
                  <c:v>1.2171965793447399</c:v>
                </c:pt>
                <c:pt idx="5431">
                  <c:v>0.22945504473773301</c:v>
                </c:pt>
                <c:pt idx="5432">
                  <c:v>1.03353573238764</c:v>
                </c:pt>
                <c:pt idx="5433">
                  <c:v>1.21116954416288</c:v>
                </c:pt>
                <c:pt idx="5434">
                  <c:v>1.21501582294151</c:v>
                </c:pt>
                <c:pt idx="5435">
                  <c:v>0.92570607351725098</c:v>
                </c:pt>
                <c:pt idx="5436">
                  <c:v>1.00105342185996</c:v>
                </c:pt>
                <c:pt idx="5437">
                  <c:v>1.1468153553068099</c:v>
                </c:pt>
                <c:pt idx="5438">
                  <c:v>0.55176000225837196</c:v>
                </c:pt>
                <c:pt idx="5439">
                  <c:v>1.9720359300549</c:v>
                </c:pt>
                <c:pt idx="5440">
                  <c:v>0.79970093258139496</c:v>
                </c:pt>
                <c:pt idx="5441">
                  <c:v>1.0808987950829001</c:v>
                </c:pt>
                <c:pt idx="5442">
                  <c:v>0.64209045330833503</c:v>
                </c:pt>
                <c:pt idx="5443">
                  <c:v>0.60823310538318198</c:v>
                </c:pt>
                <c:pt idx="5444">
                  <c:v>0.31830918072560699</c:v>
                </c:pt>
                <c:pt idx="5445">
                  <c:v>0.62547232411619103</c:v>
                </c:pt>
                <c:pt idx="5446">
                  <c:v>1.53438674101084</c:v>
                </c:pt>
                <c:pt idx="5447">
                  <c:v>1.03706970542722</c:v>
                </c:pt>
                <c:pt idx="5448">
                  <c:v>0.79815507065511004</c:v>
                </c:pt>
                <c:pt idx="5449">
                  <c:v>2.18322318267903</c:v>
                </c:pt>
                <c:pt idx="5450">
                  <c:v>0.35646467551401601</c:v>
                </c:pt>
                <c:pt idx="5451">
                  <c:v>0.31406015071245602</c:v>
                </c:pt>
                <c:pt idx="5452">
                  <c:v>0.38934246861678401</c:v>
                </c:pt>
                <c:pt idx="5453">
                  <c:v>2.5470705050428299</c:v>
                </c:pt>
                <c:pt idx="5454">
                  <c:v>1.3726508763690299</c:v>
                </c:pt>
                <c:pt idx="5455">
                  <c:v>0.73056311504112603</c:v>
                </c:pt>
                <c:pt idx="5456">
                  <c:v>0.67192626383552501</c:v>
                </c:pt>
                <c:pt idx="5457">
                  <c:v>0.97415932037737396</c:v>
                </c:pt>
                <c:pt idx="5458">
                  <c:v>0.64185595226272896</c:v>
                </c:pt>
                <c:pt idx="5459">
                  <c:v>0.72007569845027997</c:v>
                </c:pt>
                <c:pt idx="5460">
                  <c:v>0.53140335016164597</c:v>
                </c:pt>
                <c:pt idx="5461">
                  <c:v>1.56384035861086</c:v>
                </c:pt>
                <c:pt idx="5462">
                  <c:v>0.77751417346331197</c:v>
                </c:pt>
                <c:pt idx="5463">
                  <c:v>1.15246184071114</c:v>
                </c:pt>
                <c:pt idx="5464">
                  <c:v>2.95890383215704</c:v>
                </c:pt>
                <c:pt idx="5465">
                  <c:v>1.10517979952842</c:v>
                </c:pt>
                <c:pt idx="5466">
                  <c:v>2.0783042532178602</c:v>
                </c:pt>
                <c:pt idx="5467">
                  <c:v>0.82082857024433797</c:v>
                </c:pt>
                <c:pt idx="5468">
                  <c:v>1.87849701114042</c:v>
                </c:pt>
                <c:pt idx="5469">
                  <c:v>1.4500671401380001</c:v>
                </c:pt>
                <c:pt idx="5470">
                  <c:v>0.79004460609361304</c:v>
                </c:pt>
                <c:pt idx="5471">
                  <c:v>0.35669722817703398</c:v>
                </c:pt>
                <c:pt idx="5472">
                  <c:v>1.0625233291404199</c:v>
                </c:pt>
                <c:pt idx="5473">
                  <c:v>0.79065193819220103</c:v>
                </c:pt>
                <c:pt idx="5474">
                  <c:v>0.44825850787544003</c:v>
                </c:pt>
                <c:pt idx="5475">
                  <c:v>0.29846634847681702</c:v>
                </c:pt>
                <c:pt idx="5476">
                  <c:v>0.37407588348394799</c:v>
                </c:pt>
                <c:pt idx="5477">
                  <c:v>1.8281467247032901</c:v>
                </c:pt>
                <c:pt idx="5478">
                  <c:v>0.42438169428519001</c:v>
                </c:pt>
                <c:pt idx="5479">
                  <c:v>0.79767855089359196</c:v>
                </c:pt>
                <c:pt idx="5480">
                  <c:v>0.62202130740017103</c:v>
                </c:pt>
                <c:pt idx="5481">
                  <c:v>0.88943314182461197</c:v>
                </c:pt>
                <c:pt idx="5482">
                  <c:v>0.97365936964847</c:v>
                </c:pt>
                <c:pt idx="5483">
                  <c:v>1.39194002819753</c:v>
                </c:pt>
                <c:pt idx="5484">
                  <c:v>0.40526757108335498</c:v>
                </c:pt>
                <c:pt idx="5485">
                  <c:v>0.84393299373986297</c:v>
                </c:pt>
                <c:pt idx="5486">
                  <c:v>0.58197961292148104</c:v>
                </c:pt>
                <c:pt idx="5487">
                  <c:v>1.59142118122816</c:v>
                </c:pt>
                <c:pt idx="5488">
                  <c:v>2.2774690504891701</c:v>
                </c:pt>
                <c:pt idx="5489">
                  <c:v>0.59913744756965603</c:v>
                </c:pt>
                <c:pt idx="5490">
                  <c:v>2.9110697467390598</c:v>
                </c:pt>
                <c:pt idx="5491">
                  <c:v>0.45014488646710898</c:v>
                </c:pt>
                <c:pt idx="5492">
                  <c:v>1.0139399948118799</c:v>
                </c:pt>
                <c:pt idx="5493">
                  <c:v>1.2925680754030799</c:v>
                </c:pt>
                <c:pt idx="5494">
                  <c:v>0.28200611020633498</c:v>
                </c:pt>
                <c:pt idx="5495">
                  <c:v>0.91954268527152905</c:v>
                </c:pt>
                <c:pt idx="5496">
                  <c:v>0.59091877103941703</c:v>
                </c:pt>
                <c:pt idx="5497">
                  <c:v>0.61662584269668697</c:v>
                </c:pt>
                <c:pt idx="5498">
                  <c:v>2.1503022264795901</c:v>
                </c:pt>
                <c:pt idx="5499">
                  <c:v>0.77201880376937904</c:v>
                </c:pt>
                <c:pt idx="5500">
                  <c:v>0.83403959376605996</c:v>
                </c:pt>
                <c:pt idx="5501">
                  <c:v>0.31416278896150301</c:v>
                </c:pt>
                <c:pt idx="5502">
                  <c:v>0.49285018756988502</c:v>
                </c:pt>
                <c:pt idx="5503">
                  <c:v>1.1067142204382201</c:v>
                </c:pt>
                <c:pt idx="5504">
                  <c:v>1.1428817320867699</c:v>
                </c:pt>
                <c:pt idx="5505">
                  <c:v>0.26159166052309202</c:v>
                </c:pt>
                <c:pt idx="5506">
                  <c:v>0.52123777018442397</c:v>
                </c:pt>
                <c:pt idx="5507">
                  <c:v>0.82328443572133003</c:v>
                </c:pt>
                <c:pt idx="5508">
                  <c:v>0.40523613562958299</c:v>
                </c:pt>
                <c:pt idx="5509">
                  <c:v>0.83353867987918395</c:v>
                </c:pt>
                <c:pt idx="5510">
                  <c:v>0.47604530111733101</c:v>
                </c:pt>
                <c:pt idx="5511">
                  <c:v>0.36422497256942299</c:v>
                </c:pt>
                <c:pt idx="5512">
                  <c:v>0.83907917787819397</c:v>
                </c:pt>
                <c:pt idx="5513">
                  <c:v>1.5670511678922501</c:v>
                </c:pt>
                <c:pt idx="5514">
                  <c:v>1.4258384843610601</c:v>
                </c:pt>
                <c:pt idx="5515">
                  <c:v>0.63685805288151698</c:v>
                </c:pt>
                <c:pt idx="5516">
                  <c:v>0.32157922558530899</c:v>
                </c:pt>
                <c:pt idx="5517">
                  <c:v>0.81880253370754696</c:v>
                </c:pt>
                <c:pt idx="5518">
                  <c:v>0.26753948265676503</c:v>
                </c:pt>
                <c:pt idx="5519">
                  <c:v>0.98098594717302801</c:v>
                </c:pt>
                <c:pt idx="5520">
                  <c:v>1.13614544532266</c:v>
                </c:pt>
                <c:pt idx="5521">
                  <c:v>1.2587204934637499</c:v>
                </c:pt>
                <c:pt idx="5522">
                  <c:v>0.42664428137293497</c:v>
                </c:pt>
                <c:pt idx="5523">
                  <c:v>3.395898610463044</c:v>
                </c:pt>
                <c:pt idx="5524">
                  <c:v>2.038636874295809</c:v>
                </c:pt>
                <c:pt idx="5525">
                  <c:v>0.60382392308507504</c:v>
                </c:pt>
                <c:pt idx="5526">
                  <c:v>0.61254558373238299</c:v>
                </c:pt>
                <c:pt idx="5527">
                  <c:v>0.88867989930693603</c:v>
                </c:pt>
                <c:pt idx="5528">
                  <c:v>0.41089537087656602</c:v>
                </c:pt>
                <c:pt idx="5529">
                  <c:v>1.1252671321189101</c:v>
                </c:pt>
                <c:pt idx="5530">
                  <c:v>0.51275219502288805</c:v>
                </c:pt>
                <c:pt idx="5531">
                  <c:v>2.4551549590302391</c:v>
                </c:pt>
                <c:pt idx="5532">
                  <c:v>1.2372826065392699</c:v>
                </c:pt>
                <c:pt idx="5533">
                  <c:v>0.45109034202465997</c:v>
                </c:pt>
                <c:pt idx="5534">
                  <c:v>0.69385009060899505</c:v>
                </c:pt>
                <c:pt idx="5535">
                  <c:v>0.53199828055639298</c:v>
                </c:pt>
                <c:pt idx="5536">
                  <c:v>0.62606688408842404</c:v>
                </c:pt>
                <c:pt idx="5537">
                  <c:v>1.25361840873473</c:v>
                </c:pt>
                <c:pt idx="5538">
                  <c:v>1.16322930614838</c:v>
                </c:pt>
                <c:pt idx="5539">
                  <c:v>0.80186072228203298</c:v>
                </c:pt>
                <c:pt idx="5540">
                  <c:v>2.0432282630165499</c:v>
                </c:pt>
                <c:pt idx="5541">
                  <c:v>0.47711039325611798</c:v>
                </c:pt>
                <c:pt idx="5542">
                  <c:v>1.3876156818188401</c:v>
                </c:pt>
                <c:pt idx="5543">
                  <c:v>0.56131009428224699</c:v>
                </c:pt>
                <c:pt idx="5544">
                  <c:v>1.86637800154835</c:v>
                </c:pt>
                <c:pt idx="5545">
                  <c:v>0.91313783513663205</c:v>
                </c:pt>
                <c:pt idx="5546">
                  <c:v>1.1775538115733499</c:v>
                </c:pt>
                <c:pt idx="5547">
                  <c:v>0.32898178509606002</c:v>
                </c:pt>
                <c:pt idx="5548">
                  <c:v>0.72613905533621703</c:v>
                </c:pt>
                <c:pt idx="5549">
                  <c:v>0.77207616129490197</c:v>
                </c:pt>
                <c:pt idx="5550">
                  <c:v>0.40650711033284198</c:v>
                </c:pt>
                <c:pt idx="5551">
                  <c:v>0.47000098288058401</c:v>
                </c:pt>
                <c:pt idx="5552">
                  <c:v>0.59346100309232996</c:v>
                </c:pt>
                <c:pt idx="5553">
                  <c:v>0.40062051256188203</c:v>
                </c:pt>
                <c:pt idx="5554">
                  <c:v>0.411648339036841</c:v>
                </c:pt>
                <c:pt idx="5555">
                  <c:v>0.79927114848999103</c:v>
                </c:pt>
                <c:pt idx="5556">
                  <c:v>0.607826776884973</c:v>
                </c:pt>
                <c:pt idx="5557">
                  <c:v>0.26975917148914502</c:v>
                </c:pt>
                <c:pt idx="5558">
                  <c:v>0.25918378620224197</c:v>
                </c:pt>
                <c:pt idx="5559">
                  <c:v>1.30836828112932</c:v>
                </c:pt>
                <c:pt idx="5560">
                  <c:v>1.86117688410138</c:v>
                </c:pt>
                <c:pt idx="5561">
                  <c:v>1.4047494622588399</c:v>
                </c:pt>
                <c:pt idx="5562">
                  <c:v>0.36874102882205501</c:v>
                </c:pt>
                <c:pt idx="5563">
                  <c:v>0.57436614308489398</c:v>
                </c:pt>
                <c:pt idx="5564">
                  <c:v>0.31119658084570601</c:v>
                </c:pt>
                <c:pt idx="5565">
                  <c:v>1.77437984872692</c:v>
                </c:pt>
                <c:pt idx="5566">
                  <c:v>0.81393124216816304</c:v>
                </c:pt>
                <c:pt idx="5567">
                  <c:v>0.59025369698194996</c:v>
                </c:pt>
                <c:pt idx="5568">
                  <c:v>0.67203712221501899</c:v>
                </c:pt>
                <c:pt idx="5569">
                  <c:v>0.42641184514448899</c:v>
                </c:pt>
                <c:pt idx="5570">
                  <c:v>1.413161845049449</c:v>
                </c:pt>
                <c:pt idx="5571">
                  <c:v>1.70990882107078</c:v>
                </c:pt>
                <c:pt idx="5572">
                  <c:v>2.14529269938211</c:v>
                </c:pt>
                <c:pt idx="5573">
                  <c:v>0.55602408199823405</c:v>
                </c:pt>
                <c:pt idx="5574">
                  <c:v>0.35442085694641101</c:v>
                </c:pt>
                <c:pt idx="5575">
                  <c:v>0.36415764004467699</c:v>
                </c:pt>
                <c:pt idx="5576">
                  <c:v>0.29740894854859901</c:v>
                </c:pt>
                <c:pt idx="5577">
                  <c:v>0.58424932231312199</c:v>
                </c:pt>
                <c:pt idx="5578">
                  <c:v>0.30457597366248501</c:v>
                </c:pt>
                <c:pt idx="5579">
                  <c:v>0.37796172804394401</c:v>
                </c:pt>
                <c:pt idx="5580">
                  <c:v>0.59764812838247805</c:v>
                </c:pt>
                <c:pt idx="5581">
                  <c:v>0.32405504563941301</c:v>
                </c:pt>
                <c:pt idx="5582">
                  <c:v>0.65688498711028898</c:v>
                </c:pt>
                <c:pt idx="5583">
                  <c:v>1.24048762357475</c:v>
                </c:pt>
                <c:pt idx="5584">
                  <c:v>0.94694310086760503</c:v>
                </c:pt>
                <c:pt idx="5585">
                  <c:v>1.0779885469216099</c:v>
                </c:pt>
                <c:pt idx="5586">
                  <c:v>0.27768962597871799</c:v>
                </c:pt>
                <c:pt idx="5587">
                  <c:v>1.07901789636404</c:v>
                </c:pt>
                <c:pt idx="5588">
                  <c:v>2.3373300720935202</c:v>
                </c:pt>
                <c:pt idx="5589">
                  <c:v>0.26822149338493001</c:v>
                </c:pt>
                <c:pt idx="5590">
                  <c:v>1.2767836234405401</c:v>
                </c:pt>
                <c:pt idx="5591">
                  <c:v>1.0145025263785701</c:v>
                </c:pt>
                <c:pt idx="5592">
                  <c:v>0.86585463758478598</c:v>
                </c:pt>
                <c:pt idx="5593">
                  <c:v>0.78322144037575603</c:v>
                </c:pt>
                <c:pt idx="5594">
                  <c:v>1.6695138772981699</c:v>
                </c:pt>
                <c:pt idx="5595">
                  <c:v>0.86277940663109598</c:v>
                </c:pt>
                <c:pt idx="5596">
                  <c:v>0.66602443825364299</c:v>
                </c:pt>
                <c:pt idx="5597">
                  <c:v>1.79620711943247</c:v>
                </c:pt>
                <c:pt idx="5598">
                  <c:v>0.310192729122096</c:v>
                </c:pt>
                <c:pt idx="5599">
                  <c:v>0.437275347735403</c:v>
                </c:pt>
                <c:pt idx="5600">
                  <c:v>0.26829137491732102</c:v>
                </c:pt>
                <c:pt idx="5601">
                  <c:v>1.1426568382773801</c:v>
                </c:pt>
                <c:pt idx="5602">
                  <c:v>0.95570653493914004</c:v>
                </c:pt>
                <c:pt idx="5603">
                  <c:v>0.78529929369830198</c:v>
                </c:pt>
                <c:pt idx="5604">
                  <c:v>0.82279371679959001</c:v>
                </c:pt>
                <c:pt idx="5605">
                  <c:v>0.34983242581043</c:v>
                </c:pt>
                <c:pt idx="5606">
                  <c:v>0.30889960957818402</c:v>
                </c:pt>
                <c:pt idx="5607">
                  <c:v>2.8245457881654801</c:v>
                </c:pt>
                <c:pt idx="5608">
                  <c:v>0.45576970352770402</c:v>
                </c:pt>
                <c:pt idx="5609">
                  <c:v>0.80787310377726196</c:v>
                </c:pt>
                <c:pt idx="5610">
                  <c:v>0.60591888015830897</c:v>
                </c:pt>
                <c:pt idx="5611">
                  <c:v>0.85410836974922499</c:v>
                </c:pt>
                <c:pt idx="5612">
                  <c:v>0.70406600628275895</c:v>
                </c:pt>
                <c:pt idx="5613">
                  <c:v>0.41400918616106303</c:v>
                </c:pt>
                <c:pt idx="5614">
                  <c:v>1.1769905567074099</c:v>
                </c:pt>
                <c:pt idx="5615">
                  <c:v>0.91780233194601601</c:v>
                </c:pt>
                <c:pt idx="5616">
                  <c:v>0.71958440775997301</c:v>
                </c:pt>
                <c:pt idx="5617">
                  <c:v>1.96223693896704</c:v>
                </c:pt>
                <c:pt idx="5618">
                  <c:v>0.40997960234599501</c:v>
                </c:pt>
                <c:pt idx="5619">
                  <c:v>0.93845270685864901</c:v>
                </c:pt>
                <c:pt idx="5620">
                  <c:v>2.1247575763948698</c:v>
                </c:pt>
                <c:pt idx="5621">
                  <c:v>0.47651494356530899</c:v>
                </c:pt>
                <c:pt idx="5622">
                  <c:v>0.34994084503720102</c:v>
                </c:pt>
                <c:pt idx="5623">
                  <c:v>0.32286449412465101</c:v>
                </c:pt>
                <c:pt idx="5624">
                  <c:v>2.2901147630557399</c:v>
                </c:pt>
                <c:pt idx="5625">
                  <c:v>1.2323276738754301</c:v>
                </c:pt>
                <c:pt idx="5626">
                  <c:v>0.64359530885167404</c:v>
                </c:pt>
                <c:pt idx="5627">
                  <c:v>0.58426812292762598</c:v>
                </c:pt>
                <c:pt idx="5628">
                  <c:v>1.67371820417784</c:v>
                </c:pt>
                <c:pt idx="5629">
                  <c:v>0.75761872565430799</c:v>
                </c:pt>
                <c:pt idx="5630">
                  <c:v>0.53027608818661298</c:v>
                </c:pt>
                <c:pt idx="5631">
                  <c:v>0.73389174767026899</c:v>
                </c:pt>
                <c:pt idx="5632">
                  <c:v>0.44735341080136498</c:v>
                </c:pt>
                <c:pt idx="5633">
                  <c:v>0.81002138579751104</c:v>
                </c:pt>
                <c:pt idx="5634">
                  <c:v>0.91265779318844997</c:v>
                </c:pt>
                <c:pt idx="5635">
                  <c:v>1.3335754250277301</c:v>
                </c:pt>
                <c:pt idx="5636">
                  <c:v>0.94362711056263604</c:v>
                </c:pt>
                <c:pt idx="5637">
                  <c:v>0.80156511341398096</c:v>
                </c:pt>
                <c:pt idx="5638">
                  <c:v>1.2086568374375</c:v>
                </c:pt>
                <c:pt idx="5639">
                  <c:v>0.50118755339280796</c:v>
                </c:pt>
                <c:pt idx="5640">
                  <c:v>1.58509428949741</c:v>
                </c:pt>
                <c:pt idx="5641">
                  <c:v>0.73294181002839498</c:v>
                </c:pt>
                <c:pt idx="5642">
                  <c:v>0.92934271791207002</c:v>
                </c:pt>
                <c:pt idx="5643">
                  <c:v>0.558905708414146</c:v>
                </c:pt>
                <c:pt idx="5644">
                  <c:v>0.634339595005176</c:v>
                </c:pt>
                <c:pt idx="5645">
                  <c:v>0.34579981702535301</c:v>
                </c:pt>
                <c:pt idx="5646">
                  <c:v>0.80709675304724304</c:v>
                </c:pt>
                <c:pt idx="5647">
                  <c:v>0.92679646852702602</c:v>
                </c:pt>
                <c:pt idx="5648">
                  <c:v>0.74701607622575295</c:v>
                </c:pt>
                <c:pt idx="5649">
                  <c:v>0.57279956947843402</c:v>
                </c:pt>
                <c:pt idx="5650">
                  <c:v>2.1014694171415602</c:v>
                </c:pt>
                <c:pt idx="5651">
                  <c:v>0.44419901958642899</c:v>
                </c:pt>
                <c:pt idx="5652">
                  <c:v>0.48847495957666098</c:v>
                </c:pt>
                <c:pt idx="5653">
                  <c:v>0.48935966083448301</c:v>
                </c:pt>
                <c:pt idx="5654">
                  <c:v>1.67234008368748</c:v>
                </c:pt>
                <c:pt idx="5655">
                  <c:v>1.11995271981462</c:v>
                </c:pt>
                <c:pt idx="5656">
                  <c:v>0.60202913421484106</c:v>
                </c:pt>
                <c:pt idx="5657">
                  <c:v>0.56398507857892199</c:v>
                </c:pt>
                <c:pt idx="5658">
                  <c:v>1.0073818680816899</c:v>
                </c:pt>
                <c:pt idx="5659">
                  <c:v>0.528093566583829</c:v>
                </c:pt>
                <c:pt idx="5660">
                  <c:v>0.520648527766289</c:v>
                </c:pt>
                <c:pt idx="5661">
                  <c:v>0.50501564732805704</c:v>
                </c:pt>
                <c:pt idx="5662">
                  <c:v>1.1446832821591499</c:v>
                </c:pt>
                <c:pt idx="5663">
                  <c:v>0.81743189711052799</c:v>
                </c:pt>
                <c:pt idx="5664">
                  <c:v>1.2220961256973599</c:v>
                </c:pt>
                <c:pt idx="5665">
                  <c:v>1.58545409749144</c:v>
                </c:pt>
                <c:pt idx="5666">
                  <c:v>0.740407813104207</c:v>
                </c:pt>
                <c:pt idx="5667">
                  <c:v>1.7005903324191101</c:v>
                </c:pt>
                <c:pt idx="5668">
                  <c:v>0.63745353071569899</c:v>
                </c:pt>
                <c:pt idx="5669">
                  <c:v>1.13603008758302</c:v>
                </c:pt>
                <c:pt idx="5670">
                  <c:v>1.00431793595652</c:v>
                </c:pt>
                <c:pt idx="5671">
                  <c:v>0.726499376184783</c:v>
                </c:pt>
                <c:pt idx="5672">
                  <c:v>0.38734431097326499</c:v>
                </c:pt>
                <c:pt idx="5673">
                  <c:v>1.08315697580437</c:v>
                </c:pt>
                <c:pt idx="5674">
                  <c:v>0.75978347934451695</c:v>
                </c:pt>
                <c:pt idx="5675">
                  <c:v>0.39612258626423802</c:v>
                </c:pt>
                <c:pt idx="5676">
                  <c:v>0.28776065373086901</c:v>
                </c:pt>
                <c:pt idx="5677">
                  <c:v>0.35379942277454002</c:v>
                </c:pt>
                <c:pt idx="5678">
                  <c:v>1.9468486266198399</c:v>
                </c:pt>
                <c:pt idx="5679">
                  <c:v>0.38715766324286399</c:v>
                </c:pt>
                <c:pt idx="5680">
                  <c:v>0.82415928089212398</c:v>
                </c:pt>
                <c:pt idx="5681">
                  <c:v>0.80467761796011805</c:v>
                </c:pt>
                <c:pt idx="5682">
                  <c:v>0.822635681768488</c:v>
                </c:pt>
                <c:pt idx="5683">
                  <c:v>1.0780101773581801</c:v>
                </c:pt>
                <c:pt idx="5684">
                  <c:v>0.984094115144868</c:v>
                </c:pt>
                <c:pt idx="5685">
                  <c:v>0.54061379795570197</c:v>
                </c:pt>
                <c:pt idx="5686">
                  <c:v>0.61200206509414801</c:v>
                </c:pt>
                <c:pt idx="5687">
                  <c:v>0.51693435794788301</c:v>
                </c:pt>
                <c:pt idx="5688">
                  <c:v>0.80606388133429197</c:v>
                </c:pt>
                <c:pt idx="5689">
                  <c:v>1.8106640165705901</c:v>
                </c:pt>
                <c:pt idx="5690">
                  <c:v>0.50946204706394005</c:v>
                </c:pt>
                <c:pt idx="5691">
                  <c:v>1.50622708121869</c:v>
                </c:pt>
                <c:pt idx="5692">
                  <c:v>0.41304326223618698</c:v>
                </c:pt>
                <c:pt idx="5693">
                  <c:v>0.95782759602134004</c:v>
                </c:pt>
                <c:pt idx="5694">
                  <c:v>1.14759484997605</c:v>
                </c:pt>
                <c:pt idx="5695">
                  <c:v>0.46968182240109002</c:v>
                </c:pt>
                <c:pt idx="5696">
                  <c:v>0.83545010300367195</c:v>
                </c:pt>
                <c:pt idx="5697">
                  <c:v>0.49043236790995098</c:v>
                </c:pt>
                <c:pt idx="5698">
                  <c:v>0.75113519357240199</c:v>
                </c:pt>
                <c:pt idx="5699">
                  <c:v>1.6845202623912401</c:v>
                </c:pt>
                <c:pt idx="5700">
                  <c:v>0.57316067056615505</c:v>
                </c:pt>
                <c:pt idx="5701">
                  <c:v>0.60612453436817904</c:v>
                </c:pt>
                <c:pt idx="5702">
                  <c:v>0.35417114136126299</c:v>
                </c:pt>
                <c:pt idx="5703">
                  <c:v>0.42414319519029497</c:v>
                </c:pt>
                <c:pt idx="5704">
                  <c:v>0.77831657033856205</c:v>
                </c:pt>
                <c:pt idx="5705">
                  <c:v>0.84923891425239695</c:v>
                </c:pt>
                <c:pt idx="5706">
                  <c:v>0.28127416208238298</c:v>
                </c:pt>
                <c:pt idx="5707">
                  <c:v>0.513586196902446</c:v>
                </c:pt>
                <c:pt idx="5708">
                  <c:v>0.86051107319896702</c:v>
                </c:pt>
                <c:pt idx="5709">
                  <c:v>0.40441887561776502</c:v>
                </c:pt>
                <c:pt idx="5710">
                  <c:v>0.69194492247287498</c:v>
                </c:pt>
                <c:pt idx="5711">
                  <c:v>0.53133093509199902</c:v>
                </c:pt>
                <c:pt idx="5712">
                  <c:v>0.31375533242340797</c:v>
                </c:pt>
                <c:pt idx="5713">
                  <c:v>0.904357880633886</c:v>
                </c:pt>
                <c:pt idx="5714">
                  <c:v>0.98027189954600003</c:v>
                </c:pt>
                <c:pt idx="5715">
                  <c:v>1.27749015241891</c:v>
                </c:pt>
                <c:pt idx="5716">
                  <c:v>0.66578385565937603</c:v>
                </c:pt>
                <c:pt idx="5717">
                  <c:v>0.47368147513085201</c:v>
                </c:pt>
                <c:pt idx="5718">
                  <c:v>0.71465528529267996</c:v>
                </c:pt>
                <c:pt idx="5719">
                  <c:v>0.30611328122393</c:v>
                </c:pt>
                <c:pt idx="5720">
                  <c:v>0.92893751613101905</c:v>
                </c:pt>
                <c:pt idx="5721">
                  <c:v>1.0845414446944299</c:v>
                </c:pt>
                <c:pt idx="5722">
                  <c:v>1.14666918812109</c:v>
                </c:pt>
                <c:pt idx="5723">
                  <c:v>0.56401022199124395</c:v>
                </c:pt>
                <c:pt idx="5724">
                  <c:v>1.54586495265019</c:v>
                </c:pt>
                <c:pt idx="5725">
                  <c:v>1.8744794853346001</c:v>
                </c:pt>
                <c:pt idx="5726">
                  <c:v>0.72767653802168397</c:v>
                </c:pt>
                <c:pt idx="5727">
                  <c:v>0.54398429324380104</c:v>
                </c:pt>
                <c:pt idx="5728">
                  <c:v>0.67022651263666999</c:v>
                </c:pt>
                <c:pt idx="5729">
                  <c:v>0.361495415029017</c:v>
                </c:pt>
                <c:pt idx="5730">
                  <c:v>0.75152768082003996</c:v>
                </c:pt>
                <c:pt idx="5731">
                  <c:v>0.42570759837988698</c:v>
                </c:pt>
                <c:pt idx="5732">
                  <c:v>1.991876293392389</c:v>
                </c:pt>
                <c:pt idx="5733">
                  <c:v>0.89717821319240398</c:v>
                </c:pt>
                <c:pt idx="5734">
                  <c:v>0.46824363150009901</c:v>
                </c:pt>
                <c:pt idx="5735">
                  <c:v>0.59797795704283896</c:v>
                </c:pt>
                <c:pt idx="5736">
                  <c:v>0.45862116603652697</c:v>
                </c:pt>
                <c:pt idx="5737">
                  <c:v>0.48514446517733201</c:v>
                </c:pt>
                <c:pt idx="5738">
                  <c:v>1.2252307990471201</c:v>
                </c:pt>
                <c:pt idx="5739">
                  <c:v>0.82955676327156802</c:v>
                </c:pt>
                <c:pt idx="5740">
                  <c:v>0.629646095789964</c:v>
                </c:pt>
                <c:pt idx="5741">
                  <c:v>1.1990467270757199</c:v>
                </c:pt>
                <c:pt idx="5742">
                  <c:v>0.42454093826201</c:v>
                </c:pt>
                <c:pt idx="5743">
                  <c:v>1.0935176298941001</c:v>
                </c:pt>
                <c:pt idx="5744">
                  <c:v>0.51858695847755398</c:v>
                </c:pt>
                <c:pt idx="5745">
                  <c:v>1.5154808321950699</c:v>
                </c:pt>
                <c:pt idx="5746">
                  <c:v>0.57142280584885896</c:v>
                </c:pt>
                <c:pt idx="5747">
                  <c:v>0.77816911362871799</c:v>
                </c:pt>
                <c:pt idx="5748">
                  <c:v>0.30549767545043999</c:v>
                </c:pt>
                <c:pt idx="5749">
                  <c:v>0.55850608815076896</c:v>
                </c:pt>
                <c:pt idx="5750">
                  <c:v>0.68160839862858003</c:v>
                </c:pt>
                <c:pt idx="5751">
                  <c:v>0.3424196063478</c:v>
                </c:pt>
                <c:pt idx="5752">
                  <c:v>0.38699462044577598</c:v>
                </c:pt>
                <c:pt idx="5753">
                  <c:v>0.50685365688086204</c:v>
                </c:pt>
                <c:pt idx="5754">
                  <c:v>0.50802692360393398</c:v>
                </c:pt>
                <c:pt idx="5755">
                  <c:v>0.49343656254229201</c:v>
                </c:pt>
                <c:pt idx="5756">
                  <c:v>0.60830329364830804</c:v>
                </c:pt>
                <c:pt idx="5757">
                  <c:v>0.52818339973023098</c:v>
                </c:pt>
                <c:pt idx="5758">
                  <c:v>0.32415160100420998</c:v>
                </c:pt>
                <c:pt idx="5759">
                  <c:v>0.289620512915159</c:v>
                </c:pt>
                <c:pt idx="5760">
                  <c:v>0.92609360636358895</c:v>
                </c:pt>
                <c:pt idx="5761">
                  <c:v>1.19218978273929</c:v>
                </c:pt>
                <c:pt idx="5762">
                  <c:v>0.95511326075630398</c:v>
                </c:pt>
                <c:pt idx="5763">
                  <c:v>0.46658579370158898</c:v>
                </c:pt>
                <c:pt idx="5764">
                  <c:v>0.517565778925554</c:v>
                </c:pt>
                <c:pt idx="5765">
                  <c:v>0.27622478653328097</c:v>
                </c:pt>
                <c:pt idx="5766">
                  <c:v>1.3500144125946101</c:v>
                </c:pt>
                <c:pt idx="5767">
                  <c:v>0.84630459485332998</c:v>
                </c:pt>
                <c:pt idx="5768">
                  <c:v>0.47990894561520098</c:v>
                </c:pt>
                <c:pt idx="5769">
                  <c:v>0.58381489823411503</c:v>
                </c:pt>
                <c:pt idx="5770">
                  <c:v>0.34797312950436099</c:v>
                </c:pt>
                <c:pt idx="5771">
                  <c:v>1.0805437462077601</c:v>
                </c:pt>
                <c:pt idx="5772">
                  <c:v>1.5014281234115201</c:v>
                </c:pt>
                <c:pt idx="5773">
                  <c:v>1.8711302727450101</c:v>
                </c:pt>
                <c:pt idx="5774">
                  <c:v>0.682784041448674</c:v>
                </c:pt>
                <c:pt idx="5775">
                  <c:v>0.35291015111032298</c:v>
                </c:pt>
                <c:pt idx="5776">
                  <c:v>0.33830249635537901</c:v>
                </c:pt>
                <c:pt idx="5777">
                  <c:v>0.31860447174324202</c:v>
                </c:pt>
                <c:pt idx="5778">
                  <c:v>0.48585989231493398</c:v>
                </c:pt>
                <c:pt idx="5779">
                  <c:v>0.44603295476379501</c:v>
                </c:pt>
                <c:pt idx="5780">
                  <c:v>0.42889558154931401</c:v>
                </c:pt>
                <c:pt idx="5781">
                  <c:v>0.484127625410468</c:v>
                </c:pt>
                <c:pt idx="5782">
                  <c:v>0.37957527264387902</c:v>
                </c:pt>
                <c:pt idx="5783">
                  <c:v>0.45989074142676201</c:v>
                </c:pt>
                <c:pt idx="5784">
                  <c:v>0.93777573536607295</c:v>
                </c:pt>
                <c:pt idx="5785">
                  <c:v>0.625617980414923</c:v>
                </c:pt>
                <c:pt idx="5786">
                  <c:v>0.85096315057551697</c:v>
                </c:pt>
                <c:pt idx="5787">
                  <c:v>0.27738427909284902</c:v>
                </c:pt>
                <c:pt idx="5788">
                  <c:v>0.91890913313141298</c:v>
                </c:pt>
                <c:pt idx="5789">
                  <c:v>1.3428262417186301</c:v>
                </c:pt>
                <c:pt idx="5790">
                  <c:v>0.31846301864902898</c:v>
                </c:pt>
                <c:pt idx="5791">
                  <c:v>0.84665120763121005</c:v>
                </c:pt>
                <c:pt idx="5792">
                  <c:v>0.93020104013556404</c:v>
                </c:pt>
                <c:pt idx="5793">
                  <c:v>0.56971737444563897</c:v>
                </c:pt>
                <c:pt idx="5794">
                  <c:v>0.93347421276084397</c:v>
                </c:pt>
                <c:pt idx="5795">
                  <c:v>1.0807954148724099</c:v>
                </c:pt>
                <c:pt idx="5796">
                  <c:v>0.58143839465321701</c:v>
                </c:pt>
                <c:pt idx="5797">
                  <c:v>0.67887670475503203</c:v>
                </c:pt>
                <c:pt idx="5798">
                  <c:v>0.94484454220549396</c:v>
                </c:pt>
                <c:pt idx="5799">
                  <c:v>0.26907782070365699</c:v>
                </c:pt>
                <c:pt idx="5800">
                  <c:v>0.379580963966552</c:v>
                </c:pt>
                <c:pt idx="5801">
                  <c:v>0.26651891746586198</c:v>
                </c:pt>
                <c:pt idx="5802">
                  <c:v>1.0332574423079699</c:v>
                </c:pt>
                <c:pt idx="5803">
                  <c:v>0.79654990033072104</c:v>
                </c:pt>
                <c:pt idx="5804">
                  <c:v>0.57025951334721703</c:v>
                </c:pt>
                <c:pt idx="5805">
                  <c:v>0.69366794298921997</c:v>
                </c:pt>
                <c:pt idx="5806">
                  <c:v>0.33109052334852201</c:v>
                </c:pt>
                <c:pt idx="5807">
                  <c:v>0.41407968089826702</c:v>
                </c:pt>
                <c:pt idx="5808">
                  <c:v>1.9178900810450701</c:v>
                </c:pt>
                <c:pt idx="5809">
                  <c:v>0.39836797445993899</c:v>
                </c:pt>
                <c:pt idx="5810">
                  <c:v>0.93615073157306705</c:v>
                </c:pt>
                <c:pt idx="5811">
                  <c:v>0.44502993693735599</c:v>
                </c:pt>
                <c:pt idx="5812">
                  <c:v>0.67125287163255098</c:v>
                </c:pt>
                <c:pt idx="5813">
                  <c:v>0.51153371820695304</c:v>
                </c:pt>
                <c:pt idx="5814">
                  <c:v>0.39106855082069703</c:v>
                </c:pt>
                <c:pt idx="5815">
                  <c:v>1.3840854881519</c:v>
                </c:pt>
                <c:pt idx="5816">
                  <c:v>0.74171234871414904</c:v>
                </c:pt>
                <c:pt idx="5817">
                  <c:v>0.84107611602973897</c:v>
                </c:pt>
                <c:pt idx="5818">
                  <c:v>1.23104932190534</c:v>
                </c:pt>
                <c:pt idx="5819">
                  <c:v>0.34913458278638099</c:v>
                </c:pt>
                <c:pt idx="5820">
                  <c:v>0.75187049417878005</c:v>
                </c:pt>
                <c:pt idx="5821">
                  <c:v>1.2650521643560999</c:v>
                </c:pt>
                <c:pt idx="5822">
                  <c:v>0.35835920516789199</c:v>
                </c:pt>
                <c:pt idx="5823">
                  <c:v>0.403894996858778</c:v>
                </c:pt>
                <c:pt idx="5824">
                  <c:v>0.40784853226543399</c:v>
                </c:pt>
                <c:pt idx="5825">
                  <c:v>1.5679379575461201</c:v>
                </c:pt>
                <c:pt idx="5826">
                  <c:v>1.0150820007907499</c:v>
                </c:pt>
                <c:pt idx="5827">
                  <c:v>0.54054974199652805</c:v>
                </c:pt>
                <c:pt idx="5828">
                  <c:v>0.46701197408607398</c:v>
                </c:pt>
                <c:pt idx="5829">
                  <c:v>1.69656566642576</c:v>
                </c:pt>
                <c:pt idx="5830">
                  <c:v>0.72372137628345601</c:v>
                </c:pt>
                <c:pt idx="5831">
                  <c:v>0.52628001332011098</c:v>
                </c:pt>
                <c:pt idx="5832">
                  <c:v>0.60804196408111899</c:v>
                </c:pt>
                <c:pt idx="5833">
                  <c:v>0.54140099758147098</c:v>
                </c:pt>
                <c:pt idx="5834">
                  <c:v>0.68478452431771897</c:v>
                </c:pt>
                <c:pt idx="5835">
                  <c:v>0.86796026528621895</c:v>
                </c:pt>
                <c:pt idx="5836">
                  <c:v>1.35794002254364</c:v>
                </c:pt>
                <c:pt idx="5837">
                  <c:v>0.97198474771769905</c:v>
                </c:pt>
                <c:pt idx="5838">
                  <c:v>0.62966410680759399</c:v>
                </c:pt>
                <c:pt idx="5839">
                  <c:v>1.2683035718019</c:v>
                </c:pt>
                <c:pt idx="5840">
                  <c:v>0.46834025084133901</c:v>
                </c:pt>
                <c:pt idx="5841">
                  <c:v>1.5937357598353501</c:v>
                </c:pt>
                <c:pt idx="5842">
                  <c:v>0.629872742922714</c:v>
                </c:pt>
                <c:pt idx="5843">
                  <c:v>0.81288142239319805</c:v>
                </c:pt>
                <c:pt idx="5844">
                  <c:v>0.56599324339957502</c:v>
                </c:pt>
                <c:pt idx="5845">
                  <c:v>0.65665245516099002</c:v>
                </c:pt>
                <c:pt idx="5846">
                  <c:v>0.38257783147978602</c:v>
                </c:pt>
                <c:pt idx="5847">
                  <c:v>0.88488555616320896</c:v>
                </c:pt>
                <c:pt idx="5848">
                  <c:v>0.68502106676989205</c:v>
                </c:pt>
                <c:pt idx="5849">
                  <c:v>0.70381396038204203</c:v>
                </c:pt>
                <c:pt idx="5850">
                  <c:v>0.50520102566886205</c:v>
                </c:pt>
                <c:pt idx="5851">
                  <c:v>1.93226131165451</c:v>
                </c:pt>
                <c:pt idx="5852">
                  <c:v>0.43738373581780898</c:v>
                </c:pt>
                <c:pt idx="5853">
                  <c:v>0.55445488278375799</c:v>
                </c:pt>
                <c:pt idx="5854">
                  <c:v>0.53169926613272001</c:v>
                </c:pt>
                <c:pt idx="5855">
                  <c:v>1.2305455239390499</c:v>
                </c:pt>
                <c:pt idx="5856">
                  <c:v>1.02928656542764</c:v>
                </c:pt>
                <c:pt idx="5857">
                  <c:v>0.58659073236416603</c:v>
                </c:pt>
                <c:pt idx="5858">
                  <c:v>0.52913244050987995</c:v>
                </c:pt>
                <c:pt idx="5859">
                  <c:v>1.0307291756227199</c:v>
                </c:pt>
                <c:pt idx="5860">
                  <c:v>0.47726460891424699</c:v>
                </c:pt>
                <c:pt idx="5861">
                  <c:v>0.43070426212431001</c:v>
                </c:pt>
                <c:pt idx="5862">
                  <c:v>0.53483837060274397</c:v>
                </c:pt>
                <c:pt idx="5863">
                  <c:v>0.91285284209092299</c:v>
                </c:pt>
                <c:pt idx="5864">
                  <c:v>0.78492857190832299</c:v>
                </c:pt>
                <c:pt idx="5865">
                  <c:v>1.1590922991407799</c:v>
                </c:pt>
                <c:pt idx="5866">
                  <c:v>1.09450170456784</c:v>
                </c:pt>
                <c:pt idx="5867">
                  <c:v>0.64876282176721201</c:v>
                </c:pt>
                <c:pt idx="5868">
                  <c:v>1.36019629963821</c:v>
                </c:pt>
                <c:pt idx="5869">
                  <c:v>0.59606318422734905</c:v>
                </c:pt>
                <c:pt idx="5870">
                  <c:v>0.92482668775905696</c:v>
                </c:pt>
                <c:pt idx="5871">
                  <c:v>0.89508484644623498</c:v>
                </c:pt>
                <c:pt idx="5872">
                  <c:v>0.75409083236760399</c:v>
                </c:pt>
                <c:pt idx="5873">
                  <c:v>0.364129429424977</c:v>
                </c:pt>
                <c:pt idx="5874">
                  <c:v>1.0186300643010699</c:v>
                </c:pt>
                <c:pt idx="5875">
                  <c:v>0.76386297732076902</c:v>
                </c:pt>
                <c:pt idx="5876">
                  <c:v>0.35066262438971502</c:v>
                </c:pt>
                <c:pt idx="5877">
                  <c:v>0.26411776537644299</c:v>
                </c:pt>
                <c:pt idx="5878">
                  <c:v>0.33904309186342602</c:v>
                </c:pt>
                <c:pt idx="5879">
                  <c:v>1.8109961518941899</c:v>
                </c:pt>
                <c:pt idx="5880">
                  <c:v>0.37551392501456099</c:v>
                </c:pt>
                <c:pt idx="5881">
                  <c:v>0.76101096381404998</c:v>
                </c:pt>
                <c:pt idx="5882">
                  <c:v>0.86691981409360497</c:v>
                </c:pt>
                <c:pt idx="5883">
                  <c:v>0.68980039120633296</c:v>
                </c:pt>
                <c:pt idx="5884">
                  <c:v>1.1119538627390699</c:v>
                </c:pt>
                <c:pt idx="5885">
                  <c:v>0.82109742350109305</c:v>
                </c:pt>
                <c:pt idx="5886">
                  <c:v>0.54684093602855899</c:v>
                </c:pt>
                <c:pt idx="5887">
                  <c:v>0.51216881000133896</c:v>
                </c:pt>
                <c:pt idx="5888">
                  <c:v>0.52433393357934399</c:v>
                </c:pt>
                <c:pt idx="5889">
                  <c:v>0.55224926206394098</c:v>
                </c:pt>
                <c:pt idx="5890">
                  <c:v>1.4145121586955001</c:v>
                </c:pt>
                <c:pt idx="5891">
                  <c:v>0.488289581404035</c:v>
                </c:pt>
                <c:pt idx="5892">
                  <c:v>1.0007764147179199</c:v>
                </c:pt>
                <c:pt idx="5893">
                  <c:v>0.423093413385147</c:v>
                </c:pt>
                <c:pt idx="5894">
                  <c:v>0.80920442586810504</c:v>
                </c:pt>
                <c:pt idx="5895">
                  <c:v>1.0553187049891</c:v>
                </c:pt>
                <c:pt idx="5896">
                  <c:v>0.53186048571780298</c:v>
                </c:pt>
                <c:pt idx="5897">
                  <c:v>0.82098421129798205</c:v>
                </c:pt>
                <c:pt idx="5898">
                  <c:v>0.46952500386314699</c:v>
                </c:pt>
                <c:pt idx="5899">
                  <c:v>0.74879644503718901</c:v>
                </c:pt>
                <c:pt idx="5900">
                  <c:v>1.26360835187369</c:v>
                </c:pt>
                <c:pt idx="5901">
                  <c:v>0.50645628700894196</c:v>
                </c:pt>
                <c:pt idx="5902">
                  <c:v>0.50891935634435803</c:v>
                </c:pt>
                <c:pt idx="5903">
                  <c:v>0.34691410052796201</c:v>
                </c:pt>
                <c:pt idx="5904">
                  <c:v>0.40958653955913499</c:v>
                </c:pt>
                <c:pt idx="5905">
                  <c:v>0.66593742475565199</c:v>
                </c:pt>
                <c:pt idx="5906">
                  <c:v>0.74304920357665905</c:v>
                </c:pt>
                <c:pt idx="5907">
                  <c:v>0.307341276387464</c:v>
                </c:pt>
                <c:pt idx="5908">
                  <c:v>0.52453573645108498</c:v>
                </c:pt>
                <c:pt idx="5909">
                  <c:v>0.78769383684421701</c:v>
                </c:pt>
                <c:pt idx="5910">
                  <c:v>0.45415283964960701</c:v>
                </c:pt>
                <c:pt idx="5911">
                  <c:v>0.66112998936940603</c:v>
                </c:pt>
                <c:pt idx="5912">
                  <c:v>0.56110753405633795</c:v>
                </c:pt>
                <c:pt idx="5913">
                  <c:v>0.28861599697906098</c:v>
                </c:pt>
                <c:pt idx="5914">
                  <c:v>0.85626031685840598</c:v>
                </c:pt>
                <c:pt idx="5915">
                  <c:v>0.78521235415442003</c:v>
                </c:pt>
                <c:pt idx="5916">
                  <c:v>1.04273590172999</c:v>
                </c:pt>
                <c:pt idx="5917">
                  <c:v>0.68737463447524105</c:v>
                </c:pt>
                <c:pt idx="5918">
                  <c:v>0.51435373832527098</c:v>
                </c:pt>
                <c:pt idx="5919">
                  <c:v>0.69518493696608796</c:v>
                </c:pt>
                <c:pt idx="5920">
                  <c:v>0.33850237673427502</c:v>
                </c:pt>
                <c:pt idx="5921">
                  <c:v>0.92924052646966304</c:v>
                </c:pt>
                <c:pt idx="5922">
                  <c:v>0.93444371732310105</c:v>
                </c:pt>
                <c:pt idx="5923">
                  <c:v>0.97488317454909301</c:v>
                </c:pt>
                <c:pt idx="5924">
                  <c:v>0.606898513518075</c:v>
                </c:pt>
                <c:pt idx="5925">
                  <c:v>0.95672234324456396</c:v>
                </c:pt>
                <c:pt idx="5926">
                  <c:v>1.6495424162819601</c:v>
                </c:pt>
                <c:pt idx="5927">
                  <c:v>0.80665349359819405</c:v>
                </c:pt>
                <c:pt idx="5928">
                  <c:v>0.52558735387882605</c:v>
                </c:pt>
                <c:pt idx="5929">
                  <c:v>0.59869854817895596</c:v>
                </c:pt>
                <c:pt idx="5930">
                  <c:v>0.329412129578878</c:v>
                </c:pt>
                <c:pt idx="5931">
                  <c:v>0.63572916355068898</c:v>
                </c:pt>
                <c:pt idx="5932">
                  <c:v>0.39453073093722801</c:v>
                </c:pt>
                <c:pt idx="5933">
                  <c:v>1.5392951340810901</c:v>
                </c:pt>
                <c:pt idx="5934">
                  <c:v>0.75196007853763602</c:v>
                </c:pt>
                <c:pt idx="5935">
                  <c:v>0.51022139780208198</c:v>
                </c:pt>
                <c:pt idx="5936">
                  <c:v>0.53488039068953697</c:v>
                </c:pt>
                <c:pt idx="5937">
                  <c:v>0.36874535314583801</c:v>
                </c:pt>
                <c:pt idx="5938">
                  <c:v>0.43753719046349399</c:v>
                </c:pt>
                <c:pt idx="5939">
                  <c:v>1.1193795357563501</c:v>
                </c:pt>
                <c:pt idx="5940">
                  <c:v>0.60134106510395402</c:v>
                </c:pt>
                <c:pt idx="5941">
                  <c:v>0.57552976502925202</c:v>
                </c:pt>
                <c:pt idx="5942">
                  <c:v>0.95848392942913396</c:v>
                </c:pt>
                <c:pt idx="5943">
                  <c:v>0.46198591041041798</c:v>
                </c:pt>
                <c:pt idx="5944">
                  <c:v>0.88735662541246996</c:v>
                </c:pt>
                <c:pt idx="5945">
                  <c:v>0.43854858689278498</c:v>
                </c:pt>
                <c:pt idx="5946">
                  <c:v>1.17805099763635</c:v>
                </c:pt>
                <c:pt idx="5947">
                  <c:v>0.442493192449053</c:v>
                </c:pt>
                <c:pt idx="5948">
                  <c:v>0.56894647919339103</c:v>
                </c:pt>
                <c:pt idx="5949">
                  <c:v>0.32045528173969301</c:v>
                </c:pt>
                <c:pt idx="5950">
                  <c:v>0.48860068614091601</c:v>
                </c:pt>
                <c:pt idx="5951">
                  <c:v>0.66718224848167995</c:v>
                </c:pt>
                <c:pt idx="5952">
                  <c:v>0.318397418979458</c:v>
                </c:pt>
                <c:pt idx="5953">
                  <c:v>0.35237230107552397</c:v>
                </c:pt>
                <c:pt idx="5954">
                  <c:v>0.50182878850224</c:v>
                </c:pt>
                <c:pt idx="5955">
                  <c:v>0.567710058233311</c:v>
                </c:pt>
                <c:pt idx="5956">
                  <c:v>0.51824020277746397</c:v>
                </c:pt>
                <c:pt idx="5957">
                  <c:v>0.52852392114076496</c:v>
                </c:pt>
                <c:pt idx="5958">
                  <c:v>0.52534996122028998</c:v>
                </c:pt>
                <c:pt idx="5959">
                  <c:v>0.34897461328253898</c:v>
                </c:pt>
                <c:pt idx="5960">
                  <c:v>0.36405652838665298</c:v>
                </c:pt>
                <c:pt idx="5961">
                  <c:v>0.795576599702434</c:v>
                </c:pt>
                <c:pt idx="5962">
                  <c:v>0.95797173406952096</c:v>
                </c:pt>
                <c:pt idx="5963">
                  <c:v>0.76943586478645398</c:v>
                </c:pt>
                <c:pt idx="5964">
                  <c:v>0.48226588070045301</c:v>
                </c:pt>
                <c:pt idx="5965">
                  <c:v>0.52502664800373899</c:v>
                </c:pt>
                <c:pt idx="5966">
                  <c:v>0.248899475416474</c:v>
                </c:pt>
                <c:pt idx="5967">
                  <c:v>1.20711272668546</c:v>
                </c:pt>
                <c:pt idx="5968">
                  <c:v>0.78711850295159902</c:v>
                </c:pt>
                <c:pt idx="5969">
                  <c:v>0.453338797009327</c:v>
                </c:pt>
                <c:pt idx="5970">
                  <c:v>0.55974900875970401</c:v>
                </c:pt>
                <c:pt idx="5971">
                  <c:v>0.37107790341275998</c:v>
                </c:pt>
                <c:pt idx="5972">
                  <c:v>0.93273663607393997</c:v>
                </c:pt>
                <c:pt idx="5973">
                  <c:v>1.2220687515186099</c:v>
                </c:pt>
                <c:pt idx="5974">
                  <c:v>1.5761669162620899</c:v>
                </c:pt>
                <c:pt idx="5975">
                  <c:v>0.69481471112198301</c:v>
                </c:pt>
                <c:pt idx="5976">
                  <c:v>0.40960944498118002</c:v>
                </c:pt>
                <c:pt idx="5977">
                  <c:v>0.32817587002795201</c:v>
                </c:pt>
                <c:pt idx="5978">
                  <c:v>0.37438722134559799</c:v>
                </c:pt>
                <c:pt idx="5979">
                  <c:v>0.44805128864815902</c:v>
                </c:pt>
                <c:pt idx="5980">
                  <c:v>0.53134909921279305</c:v>
                </c:pt>
                <c:pt idx="5981">
                  <c:v>0.392616005987031</c:v>
                </c:pt>
                <c:pt idx="5982">
                  <c:v>0.45935786487061597</c:v>
                </c:pt>
                <c:pt idx="5983">
                  <c:v>0.39917175118613502</c:v>
                </c:pt>
                <c:pt idx="5984">
                  <c:v>0.38720252014164203</c:v>
                </c:pt>
                <c:pt idx="5985">
                  <c:v>0.66978813000684201</c:v>
                </c:pt>
                <c:pt idx="5986">
                  <c:v>0.47506085566373402</c:v>
                </c:pt>
                <c:pt idx="5987">
                  <c:v>0.77884631835792295</c:v>
                </c:pt>
                <c:pt idx="5988">
                  <c:v>0.31000277710905799</c:v>
                </c:pt>
                <c:pt idx="5989">
                  <c:v>0.79002500170832901</c:v>
                </c:pt>
                <c:pt idx="5990">
                  <c:v>0.90625715507528504</c:v>
                </c:pt>
                <c:pt idx="5991">
                  <c:v>0.37231820228760099</c:v>
                </c:pt>
                <c:pt idx="5992">
                  <c:v>0.72363991091867796</c:v>
                </c:pt>
                <c:pt idx="5993">
                  <c:v>0.83925882187436895</c:v>
                </c:pt>
                <c:pt idx="5994">
                  <c:v>0.43438744892370401</c:v>
                </c:pt>
                <c:pt idx="5995">
                  <c:v>0.919553139124896</c:v>
                </c:pt>
                <c:pt idx="5996">
                  <c:v>0.91005968528235803</c:v>
                </c:pt>
                <c:pt idx="5997">
                  <c:v>0.45200971600518097</c:v>
                </c:pt>
                <c:pt idx="5998">
                  <c:v>0.670468533564196</c:v>
                </c:pt>
                <c:pt idx="5999">
                  <c:v>0.66550525202345601</c:v>
                </c:pt>
                <c:pt idx="6000">
                  <c:v>0.239390931613428</c:v>
                </c:pt>
                <c:pt idx="6001">
                  <c:v>0.38374649402327798</c:v>
                </c:pt>
                <c:pt idx="6002">
                  <c:v>0.29668569481963902</c:v>
                </c:pt>
                <c:pt idx="6003">
                  <c:v>0.87215835022868504</c:v>
                </c:pt>
                <c:pt idx="6004">
                  <c:v>0.66069286124917503</c:v>
                </c:pt>
                <c:pt idx="6005">
                  <c:v>0.477669814107335</c:v>
                </c:pt>
                <c:pt idx="6006">
                  <c:v>0.61628136308965098</c:v>
                </c:pt>
                <c:pt idx="6007">
                  <c:v>0.35613370117819698</c:v>
                </c:pt>
                <c:pt idx="6008">
                  <c:v>0.44495765779093799</c:v>
                </c:pt>
                <c:pt idx="6009">
                  <c:v>1.3154103339344401</c:v>
                </c:pt>
                <c:pt idx="6010">
                  <c:v>0.34975514177702899</c:v>
                </c:pt>
                <c:pt idx="6011">
                  <c:v>0.94474256481146601</c:v>
                </c:pt>
                <c:pt idx="6012">
                  <c:v>0.37536451092359602</c:v>
                </c:pt>
                <c:pt idx="6013">
                  <c:v>0.63536779126297305</c:v>
                </c:pt>
                <c:pt idx="6014">
                  <c:v>0.44596927818291199</c:v>
                </c:pt>
                <c:pt idx="6015">
                  <c:v>0.35003405500574802</c:v>
                </c:pt>
                <c:pt idx="6016">
                  <c:v>1.3242198552167599</c:v>
                </c:pt>
                <c:pt idx="6017">
                  <c:v>0.61640975425487998</c:v>
                </c:pt>
                <c:pt idx="6018">
                  <c:v>0.836265653123205</c:v>
                </c:pt>
                <c:pt idx="6019">
                  <c:v>0.95350808077219096</c:v>
                </c:pt>
                <c:pt idx="6020">
                  <c:v>0.34895168639232998</c:v>
                </c:pt>
                <c:pt idx="6021">
                  <c:v>0.671774982115801</c:v>
                </c:pt>
                <c:pt idx="6022">
                  <c:v>0.90985634020760497</c:v>
                </c:pt>
                <c:pt idx="6023">
                  <c:v>0.33813020924862902</c:v>
                </c:pt>
                <c:pt idx="6024">
                  <c:v>0.45116527786076499</c:v>
                </c:pt>
                <c:pt idx="6025">
                  <c:v>0.42791610226718102</c:v>
                </c:pt>
                <c:pt idx="6026">
                  <c:v>1.17098603136174</c:v>
                </c:pt>
                <c:pt idx="6027">
                  <c:v>0.86494436104652395</c:v>
                </c:pt>
                <c:pt idx="6028">
                  <c:v>0.48235872188669399</c:v>
                </c:pt>
                <c:pt idx="6029">
                  <c:v>0.44759239993417799</c:v>
                </c:pt>
                <c:pt idx="6030">
                  <c:v>8.33240561907194</c:v>
                </c:pt>
                <c:pt idx="6031">
                  <c:v>3.0266148555472099</c:v>
                </c:pt>
                <c:pt idx="6032">
                  <c:v>1.2131637377471001</c:v>
                </c:pt>
                <c:pt idx="6033">
                  <c:v>5.7207483375036396</c:v>
                </c:pt>
                <c:pt idx="6034">
                  <c:v>0.87216565039538096</c:v>
                </c:pt>
                <c:pt idx="6035">
                  <c:v>3.1600300678787399</c:v>
                </c:pt>
                <c:pt idx="6036">
                  <c:v>4.6466956077759436</c:v>
                </c:pt>
                <c:pt idx="6037">
                  <c:v>2.8682945655996899</c:v>
                </c:pt>
                <c:pt idx="6038">
                  <c:v>2.875958418435959</c:v>
                </c:pt>
                <c:pt idx="6039">
                  <c:v>2.9747783323514798</c:v>
                </c:pt>
                <c:pt idx="6040">
                  <c:v>3.09701899627008</c:v>
                </c:pt>
                <c:pt idx="6041">
                  <c:v>1.86646758857184</c:v>
                </c:pt>
                <c:pt idx="6042">
                  <c:v>7.8835071544920101</c:v>
                </c:pt>
                <c:pt idx="6043">
                  <c:v>2.2016531454429802</c:v>
                </c:pt>
                <c:pt idx="6044">
                  <c:v>3.0071353014890301</c:v>
                </c:pt>
                <c:pt idx="6045">
                  <c:v>2.322593429132179</c:v>
                </c:pt>
                <c:pt idx="6046">
                  <c:v>1.7939988375257501</c:v>
                </c:pt>
                <c:pt idx="6047">
                  <c:v>0.99495635384155401</c:v>
                </c:pt>
                <c:pt idx="6048">
                  <c:v>1.09745254212513</c:v>
                </c:pt>
                <c:pt idx="6049">
                  <c:v>5.8376640599717486</c:v>
                </c:pt>
                <c:pt idx="6050">
                  <c:v>4.8026526740753797</c:v>
                </c:pt>
                <c:pt idx="6051">
                  <c:v>3.5686145589446201</c:v>
                </c:pt>
                <c:pt idx="6052">
                  <c:v>5.4751366517428197</c:v>
                </c:pt>
                <c:pt idx="6053">
                  <c:v>1.0452219969640499</c:v>
                </c:pt>
                <c:pt idx="6054">
                  <c:v>0.82028790921676198</c:v>
                </c:pt>
                <c:pt idx="6055">
                  <c:v>1.0679302856891491</c:v>
                </c:pt>
                <c:pt idx="6056">
                  <c:v>8.1060142217326892</c:v>
                </c:pt>
                <c:pt idx="6057">
                  <c:v>4.2089354276444304</c:v>
                </c:pt>
                <c:pt idx="6058">
                  <c:v>2.5687761782005198</c:v>
                </c:pt>
                <c:pt idx="6059">
                  <c:v>2.9679818728015399</c:v>
                </c:pt>
                <c:pt idx="6060">
                  <c:v>3.4300068941573998</c:v>
                </c:pt>
                <c:pt idx="6061">
                  <c:v>2.5047401216343199</c:v>
                </c:pt>
                <c:pt idx="6062">
                  <c:v>3.23128734258876</c:v>
                </c:pt>
                <c:pt idx="6063">
                  <c:v>1.9048610614720001</c:v>
                </c:pt>
                <c:pt idx="6064">
                  <c:v>4.6581824423417446</c:v>
                </c:pt>
                <c:pt idx="6065">
                  <c:v>1.8573991637794101</c:v>
                </c:pt>
                <c:pt idx="6066">
                  <c:v>2.8996669213953701</c:v>
                </c:pt>
                <c:pt idx="6067">
                  <c:v>11.444468757198401</c:v>
                </c:pt>
                <c:pt idx="6068">
                  <c:v>4.4572346540106</c:v>
                </c:pt>
                <c:pt idx="6069">
                  <c:v>5.1998403072178876</c:v>
                </c:pt>
                <c:pt idx="6070">
                  <c:v>3.00156620975274</c:v>
                </c:pt>
                <c:pt idx="6071">
                  <c:v>7.7604188677519232</c:v>
                </c:pt>
                <c:pt idx="6072">
                  <c:v>6.18929471689989</c:v>
                </c:pt>
                <c:pt idx="6073">
                  <c:v>3.4117163923221701</c:v>
                </c:pt>
                <c:pt idx="6074">
                  <c:v>1.0740428298870699</c:v>
                </c:pt>
                <c:pt idx="6075">
                  <c:v>3.18868114279962</c:v>
                </c:pt>
                <c:pt idx="6076">
                  <c:v>2.8070977795190899</c:v>
                </c:pt>
                <c:pt idx="6077">
                  <c:v>1.64119257169448</c:v>
                </c:pt>
                <c:pt idx="6078">
                  <c:v>1.0300861818371601</c:v>
                </c:pt>
                <c:pt idx="6079">
                  <c:v>1.17794833612976</c:v>
                </c:pt>
                <c:pt idx="6080">
                  <c:v>5.2352412727754496</c:v>
                </c:pt>
                <c:pt idx="6081">
                  <c:v>1.5855776929771801</c:v>
                </c:pt>
                <c:pt idx="6082">
                  <c:v>1.96690909499092</c:v>
                </c:pt>
                <c:pt idx="6083">
                  <c:v>0.98081314818084597</c:v>
                </c:pt>
                <c:pt idx="6084">
                  <c:v>1.9433270380045899</c:v>
                </c:pt>
                <c:pt idx="6085">
                  <c:v>3.1386963627228099</c:v>
                </c:pt>
                <c:pt idx="6086">
                  <c:v>5.1188769812266974</c:v>
                </c:pt>
                <c:pt idx="6087">
                  <c:v>0.84581213429543001</c:v>
                </c:pt>
                <c:pt idx="6088">
                  <c:v>3.64023081740309</c:v>
                </c:pt>
                <c:pt idx="6089">
                  <c:v>2.177969823008179</c:v>
                </c:pt>
                <c:pt idx="6090">
                  <c:v>7.2292936224331301</c:v>
                </c:pt>
                <c:pt idx="6091">
                  <c:v>5.9650312450587943</c:v>
                </c:pt>
                <c:pt idx="6092">
                  <c:v>2.6255103680490701</c:v>
                </c:pt>
                <c:pt idx="6093">
                  <c:v>11.6516845878041</c:v>
                </c:pt>
                <c:pt idx="6094">
                  <c:v>1.5869712194155401</c:v>
                </c:pt>
                <c:pt idx="6095">
                  <c:v>2.2020295083654502</c:v>
                </c:pt>
                <c:pt idx="6096">
                  <c:v>4.9810130412612104</c:v>
                </c:pt>
                <c:pt idx="6097">
                  <c:v>0.59805232279347198</c:v>
                </c:pt>
                <c:pt idx="6098">
                  <c:v>4.5826493616225896</c:v>
                </c:pt>
                <c:pt idx="6099">
                  <c:v>1.93308610822104</c:v>
                </c:pt>
                <c:pt idx="6100">
                  <c:v>1.1504668377879399</c:v>
                </c:pt>
                <c:pt idx="6101">
                  <c:v>5.6170468815241499</c:v>
                </c:pt>
                <c:pt idx="6102">
                  <c:v>3.5921234374491302</c:v>
                </c:pt>
                <c:pt idx="6103">
                  <c:v>3.1573744658646299</c:v>
                </c:pt>
                <c:pt idx="6104">
                  <c:v>0.88616109785012398</c:v>
                </c:pt>
                <c:pt idx="6105">
                  <c:v>1.8902392375835599</c:v>
                </c:pt>
                <c:pt idx="6106">
                  <c:v>4.3902515512737699</c:v>
                </c:pt>
                <c:pt idx="6107">
                  <c:v>4.8923664602435499</c:v>
                </c:pt>
                <c:pt idx="6108">
                  <c:v>0.58637650177999101</c:v>
                </c:pt>
                <c:pt idx="6109">
                  <c:v>1.8505513266145199</c:v>
                </c:pt>
                <c:pt idx="6110">
                  <c:v>1.9123823845682799</c:v>
                </c:pt>
                <c:pt idx="6111">
                  <c:v>1.36750699344161</c:v>
                </c:pt>
                <c:pt idx="6112">
                  <c:v>4.1817036749920096</c:v>
                </c:pt>
                <c:pt idx="6113">
                  <c:v>1.55855513213884</c:v>
                </c:pt>
                <c:pt idx="6114">
                  <c:v>1.3553864370775</c:v>
                </c:pt>
                <c:pt idx="6115">
                  <c:v>2.44843542885376</c:v>
                </c:pt>
                <c:pt idx="6116">
                  <c:v>6.6839118437198541</c:v>
                </c:pt>
                <c:pt idx="6117">
                  <c:v>3.5818383399600102</c:v>
                </c:pt>
                <c:pt idx="6118">
                  <c:v>1.79917226532407</c:v>
                </c:pt>
                <c:pt idx="6119">
                  <c:v>0.72586209982446304</c:v>
                </c:pt>
                <c:pt idx="6120">
                  <c:v>3.1143650799590001</c:v>
                </c:pt>
                <c:pt idx="6121">
                  <c:v>0.81584337453946298</c:v>
                </c:pt>
                <c:pt idx="6122">
                  <c:v>1.3740987132687501</c:v>
                </c:pt>
                <c:pt idx="6123">
                  <c:v>2.479109794825868</c:v>
                </c:pt>
                <c:pt idx="6124">
                  <c:v>3.0855720448686799</c:v>
                </c:pt>
                <c:pt idx="6125">
                  <c:v>0.628815529607608</c:v>
                </c:pt>
                <c:pt idx="6126">
                  <c:v>14.6196352326397</c:v>
                </c:pt>
                <c:pt idx="6127">
                  <c:v>8.25071022133287</c:v>
                </c:pt>
                <c:pt idx="6128">
                  <c:v>0.83647811511085501</c:v>
                </c:pt>
                <c:pt idx="6129">
                  <c:v>2.2414149610799199</c:v>
                </c:pt>
                <c:pt idx="6130">
                  <c:v>4.1267187269784031</c:v>
                </c:pt>
                <c:pt idx="6131">
                  <c:v>1.3867988673454801</c:v>
                </c:pt>
                <c:pt idx="6132">
                  <c:v>4.8044647141979366</c:v>
                </c:pt>
                <c:pt idx="6133">
                  <c:v>2.1204958122186</c:v>
                </c:pt>
                <c:pt idx="6134">
                  <c:v>6.1703334082344297</c:v>
                </c:pt>
                <c:pt idx="6135">
                  <c:v>4.8769170315782144</c:v>
                </c:pt>
                <c:pt idx="6136">
                  <c:v>1.4261787562305299</c:v>
                </c:pt>
                <c:pt idx="6137">
                  <c:v>1.8659648848832</c:v>
                </c:pt>
                <c:pt idx="6138">
                  <c:v>1.46355845652244</c:v>
                </c:pt>
                <c:pt idx="6139">
                  <c:v>2.4456632537701291</c:v>
                </c:pt>
                <c:pt idx="6140">
                  <c:v>3.8614585424503698</c:v>
                </c:pt>
                <c:pt idx="6141">
                  <c:v>3.38198677441726</c:v>
                </c:pt>
                <c:pt idx="6142">
                  <c:v>4.0313436406585303</c:v>
                </c:pt>
                <c:pt idx="6143">
                  <c:v>9.6594398424738497</c:v>
                </c:pt>
                <c:pt idx="6144">
                  <c:v>1.7544726265497601</c:v>
                </c:pt>
                <c:pt idx="6145">
                  <c:v>4.5235729948741001</c:v>
                </c:pt>
                <c:pt idx="6146">
                  <c:v>1.34227747403377</c:v>
                </c:pt>
                <c:pt idx="6147">
                  <c:v>4.0144202062423746</c:v>
                </c:pt>
                <c:pt idx="6148">
                  <c:v>3.8964902969713</c:v>
                </c:pt>
                <c:pt idx="6149">
                  <c:v>4.1952555790494088</c:v>
                </c:pt>
                <c:pt idx="6150">
                  <c:v>0.80595586669433095</c:v>
                </c:pt>
                <c:pt idx="6151">
                  <c:v>3.4920928740599502</c:v>
                </c:pt>
                <c:pt idx="6152">
                  <c:v>2.7849396530737902</c:v>
                </c:pt>
                <c:pt idx="6153">
                  <c:v>1.5787840429631901</c:v>
                </c:pt>
                <c:pt idx="6154">
                  <c:v>1.9047489045853401</c:v>
                </c:pt>
                <c:pt idx="6155">
                  <c:v>1.8599630807022201</c:v>
                </c:pt>
                <c:pt idx="6156">
                  <c:v>0.72061979202639004</c:v>
                </c:pt>
                <c:pt idx="6157">
                  <c:v>0.87932065880786903</c:v>
                </c:pt>
                <c:pt idx="6158">
                  <c:v>3.8073243654758202</c:v>
                </c:pt>
                <c:pt idx="6159">
                  <c:v>3.0425220568523001</c:v>
                </c:pt>
                <c:pt idx="6160">
                  <c:v>0.692378524525602</c:v>
                </c:pt>
                <c:pt idx="6161">
                  <c:v>0.56224944760818196</c:v>
                </c:pt>
                <c:pt idx="6162">
                  <c:v>5.5793198873244201</c:v>
                </c:pt>
                <c:pt idx="6163">
                  <c:v>8.2823364749198305</c:v>
                </c:pt>
                <c:pt idx="6164">
                  <c:v>5.7768788857188804</c:v>
                </c:pt>
                <c:pt idx="6165">
                  <c:v>0.64684308360784604</c:v>
                </c:pt>
                <c:pt idx="6166">
                  <c:v>1.7272747219308999</c:v>
                </c:pt>
                <c:pt idx="6167">
                  <c:v>1.0709927612761301</c:v>
                </c:pt>
                <c:pt idx="6168">
                  <c:v>9.2404008075117599</c:v>
                </c:pt>
                <c:pt idx="6169">
                  <c:v>1.31456227757071</c:v>
                </c:pt>
                <c:pt idx="6170">
                  <c:v>2.1604492953128802</c:v>
                </c:pt>
                <c:pt idx="6171">
                  <c:v>2.2072683928335</c:v>
                </c:pt>
                <c:pt idx="6172">
                  <c:v>1.7033821362424899</c:v>
                </c:pt>
                <c:pt idx="6173">
                  <c:v>6.03022873780073</c:v>
                </c:pt>
                <c:pt idx="6174">
                  <c:v>4.3852644553203399</c:v>
                </c:pt>
                <c:pt idx="6175">
                  <c:v>7.8776820310563602</c:v>
                </c:pt>
                <c:pt idx="6176">
                  <c:v>1.02627103509213</c:v>
                </c:pt>
                <c:pt idx="6177">
                  <c:v>0.868498824588254</c:v>
                </c:pt>
                <c:pt idx="6178">
                  <c:v>1.0161875773744899</c:v>
                </c:pt>
                <c:pt idx="6179">
                  <c:v>0.61945677020803303</c:v>
                </c:pt>
                <c:pt idx="6180">
                  <c:v>1.7536042307706501</c:v>
                </c:pt>
                <c:pt idx="6181">
                  <c:v>0.43060570072347398</c:v>
                </c:pt>
                <c:pt idx="6182">
                  <c:v>0.78801311022367704</c:v>
                </c:pt>
                <c:pt idx="6183">
                  <c:v>2.70021959982674</c:v>
                </c:pt>
                <c:pt idx="6184">
                  <c:v>0.72853092036990996</c:v>
                </c:pt>
                <c:pt idx="6185">
                  <c:v>2.6898474838017701</c:v>
                </c:pt>
                <c:pt idx="6186">
                  <c:v>3.19215029127932</c:v>
                </c:pt>
                <c:pt idx="6187">
                  <c:v>3.4389607858220699</c:v>
                </c:pt>
                <c:pt idx="6188">
                  <c:v>4.51079109589989</c:v>
                </c:pt>
                <c:pt idx="6189">
                  <c:v>0.67234354061835699</c:v>
                </c:pt>
                <c:pt idx="6190">
                  <c:v>2.90606309542104</c:v>
                </c:pt>
                <c:pt idx="6191">
                  <c:v>8.539198964231268</c:v>
                </c:pt>
                <c:pt idx="6192">
                  <c:v>0.56787938123718196</c:v>
                </c:pt>
                <c:pt idx="6193">
                  <c:v>6.1744040062840204</c:v>
                </c:pt>
                <c:pt idx="6194">
                  <c:v>1.61190491364091</c:v>
                </c:pt>
                <c:pt idx="6195">
                  <c:v>3.0556135039790702</c:v>
                </c:pt>
                <c:pt idx="6196">
                  <c:v>1.9614001646093</c:v>
                </c:pt>
                <c:pt idx="6197">
                  <c:v>8.0607345432834698</c:v>
                </c:pt>
                <c:pt idx="6198">
                  <c:v>2.82905061607185</c:v>
                </c:pt>
                <c:pt idx="6199">
                  <c:v>2.50970354264319</c:v>
                </c:pt>
                <c:pt idx="6200">
                  <c:v>8.0388678683383983</c:v>
                </c:pt>
                <c:pt idx="6201">
                  <c:v>1.08114751011654</c:v>
                </c:pt>
                <c:pt idx="6202">
                  <c:v>1.5165378718132201</c:v>
                </c:pt>
                <c:pt idx="6203">
                  <c:v>0.77644766409420296</c:v>
                </c:pt>
                <c:pt idx="6204">
                  <c:v>2.095255557415189</c:v>
                </c:pt>
                <c:pt idx="6205">
                  <c:v>2.8189610204314</c:v>
                </c:pt>
                <c:pt idx="6206">
                  <c:v>3.61293025348226</c:v>
                </c:pt>
                <c:pt idx="6207">
                  <c:v>2.6700665804675801</c:v>
                </c:pt>
                <c:pt idx="6208">
                  <c:v>0.81845503432913402</c:v>
                </c:pt>
                <c:pt idx="6209">
                  <c:v>0.54857270604541397</c:v>
                </c:pt>
                <c:pt idx="6210">
                  <c:v>8.1220318080615606</c:v>
                </c:pt>
                <c:pt idx="6211">
                  <c:v>1.27016081346298</c:v>
                </c:pt>
                <c:pt idx="6212">
                  <c:v>2.19424369881306</c:v>
                </c:pt>
                <c:pt idx="6213">
                  <c:v>2.74561626456962</c:v>
                </c:pt>
                <c:pt idx="6214">
                  <c:v>4.1153096084662746</c:v>
                </c:pt>
                <c:pt idx="6215">
                  <c:v>2.806426410820817</c:v>
                </c:pt>
                <c:pt idx="6216">
                  <c:v>1.04433165266856</c:v>
                </c:pt>
                <c:pt idx="6217">
                  <c:v>3.9177098563775101</c:v>
                </c:pt>
                <c:pt idx="6218">
                  <c:v>2.2883864981055</c:v>
                </c:pt>
                <c:pt idx="6219">
                  <c:v>0.97619318879796801</c:v>
                </c:pt>
                <c:pt idx="6220">
                  <c:v>7.8813020952229298</c:v>
                </c:pt>
                <c:pt idx="6221">
                  <c:v>1.3095203602857</c:v>
                </c:pt>
                <c:pt idx="6222">
                  <c:v>2.955753033455597</c:v>
                </c:pt>
                <c:pt idx="6223">
                  <c:v>8.1142789773960882</c:v>
                </c:pt>
                <c:pt idx="6224">
                  <c:v>1.9321260206528099</c:v>
                </c:pt>
                <c:pt idx="6225">
                  <c:v>0.65214395227567901</c:v>
                </c:pt>
                <c:pt idx="6226">
                  <c:v>0.53979946725258598</c:v>
                </c:pt>
                <c:pt idx="6227">
                  <c:v>7.52336256559283</c:v>
                </c:pt>
                <c:pt idx="6228">
                  <c:v>3.81456641665519</c:v>
                </c:pt>
                <c:pt idx="6229">
                  <c:v>1.97569238738983</c:v>
                </c:pt>
                <c:pt idx="6230">
                  <c:v>2.2296780691893998</c:v>
                </c:pt>
                <c:pt idx="6231">
                  <c:v>5.4498664174559197</c:v>
                </c:pt>
                <c:pt idx="6232">
                  <c:v>2.33900009372711</c:v>
                </c:pt>
                <c:pt idx="6233">
                  <c:v>1.5025902684422801</c:v>
                </c:pt>
                <c:pt idx="6234">
                  <c:v>2.83777091759237</c:v>
                </c:pt>
                <c:pt idx="6235">
                  <c:v>1.07397949170449</c:v>
                </c:pt>
                <c:pt idx="6236">
                  <c:v>2.3353373233336781</c:v>
                </c:pt>
                <c:pt idx="6237">
                  <c:v>3.15545955567922</c:v>
                </c:pt>
                <c:pt idx="6238">
                  <c:v>3.54230294624641</c:v>
                </c:pt>
                <c:pt idx="6239">
                  <c:v>2.9143043278535599</c:v>
                </c:pt>
                <c:pt idx="6240">
                  <c:v>2.3755621577899602</c:v>
                </c:pt>
                <c:pt idx="6241">
                  <c:v>3.4165721200330741</c:v>
                </c:pt>
                <c:pt idx="6242">
                  <c:v>1.54146683689935</c:v>
                </c:pt>
                <c:pt idx="6243">
                  <c:v>5.7477217717076003</c:v>
                </c:pt>
                <c:pt idx="6244">
                  <c:v>2.0291004505880901</c:v>
                </c:pt>
                <c:pt idx="6245">
                  <c:v>2.5205764438582001</c:v>
                </c:pt>
                <c:pt idx="6246">
                  <c:v>1.7980349140977001</c:v>
                </c:pt>
                <c:pt idx="6247">
                  <c:v>1.71521836328862</c:v>
                </c:pt>
                <c:pt idx="6248">
                  <c:v>0.89181559143844802</c:v>
                </c:pt>
                <c:pt idx="6249">
                  <c:v>1.5832512670238601</c:v>
                </c:pt>
                <c:pt idx="6250">
                  <c:v>3.15983861276391</c:v>
                </c:pt>
                <c:pt idx="6251">
                  <c:v>2.928026129510048</c:v>
                </c:pt>
                <c:pt idx="6252">
                  <c:v>2.1836017568606301</c:v>
                </c:pt>
                <c:pt idx="6253">
                  <c:v>5.9160204579186999</c:v>
                </c:pt>
                <c:pt idx="6254">
                  <c:v>1.0620581814041901</c:v>
                </c:pt>
                <c:pt idx="6255">
                  <c:v>0.99233021363696905</c:v>
                </c:pt>
                <c:pt idx="6256">
                  <c:v>1.10476962643053</c:v>
                </c:pt>
                <c:pt idx="6257">
                  <c:v>4.7831751048476399</c:v>
                </c:pt>
                <c:pt idx="6258">
                  <c:v>3.2509307085699102</c:v>
                </c:pt>
                <c:pt idx="6259">
                  <c:v>1.8783570807537899</c:v>
                </c:pt>
                <c:pt idx="6260">
                  <c:v>2.1264080574661</c:v>
                </c:pt>
                <c:pt idx="6261">
                  <c:v>3.5828558844632141</c:v>
                </c:pt>
                <c:pt idx="6262">
                  <c:v>1.6971596619099401</c:v>
                </c:pt>
                <c:pt idx="6263">
                  <c:v>1.9351426295938701</c:v>
                </c:pt>
                <c:pt idx="6264">
                  <c:v>1.6499330582930301</c:v>
                </c:pt>
                <c:pt idx="6265">
                  <c:v>3.1555821916726399</c:v>
                </c:pt>
                <c:pt idx="6266">
                  <c:v>2.02814854697279</c:v>
                </c:pt>
                <c:pt idx="6267">
                  <c:v>3.464657589141888</c:v>
                </c:pt>
                <c:pt idx="6268">
                  <c:v>5.1889905506018286</c:v>
                </c:pt>
                <c:pt idx="6269">
                  <c:v>2.5871129200096799</c:v>
                </c:pt>
                <c:pt idx="6270">
                  <c:v>4.4047103839855497</c:v>
                </c:pt>
                <c:pt idx="6271">
                  <c:v>2.0966714868893401</c:v>
                </c:pt>
                <c:pt idx="6272">
                  <c:v>4.1636888582666343</c:v>
                </c:pt>
                <c:pt idx="6273">
                  <c:v>3.939410100249908</c:v>
                </c:pt>
                <c:pt idx="6274">
                  <c:v>2.9449168762835001</c:v>
                </c:pt>
                <c:pt idx="6275">
                  <c:v>0.96047707087143597</c:v>
                </c:pt>
                <c:pt idx="6276">
                  <c:v>3.56676220913576</c:v>
                </c:pt>
                <c:pt idx="6277">
                  <c:v>2.6558365876665802</c:v>
                </c:pt>
                <c:pt idx="6278">
                  <c:v>1.2093123892106801</c:v>
                </c:pt>
                <c:pt idx="6279">
                  <c:v>0.87831546602800803</c:v>
                </c:pt>
                <c:pt idx="6280">
                  <c:v>0.97052158784877895</c:v>
                </c:pt>
                <c:pt idx="6281">
                  <c:v>6.1984313884381397</c:v>
                </c:pt>
                <c:pt idx="6282">
                  <c:v>1.2356042736934501</c:v>
                </c:pt>
                <c:pt idx="6283">
                  <c:v>2.20087131987008</c:v>
                </c:pt>
                <c:pt idx="6284">
                  <c:v>1.57472491455549</c:v>
                </c:pt>
                <c:pt idx="6285">
                  <c:v>1.8510004905894299</c:v>
                </c:pt>
                <c:pt idx="6286">
                  <c:v>3.6256235731926898</c:v>
                </c:pt>
                <c:pt idx="6287">
                  <c:v>3.4090813958970898</c:v>
                </c:pt>
                <c:pt idx="6288">
                  <c:v>1.0529926172122801</c:v>
                </c:pt>
                <c:pt idx="6289">
                  <c:v>2.1530905278495398</c:v>
                </c:pt>
                <c:pt idx="6290">
                  <c:v>1.7080407829689701</c:v>
                </c:pt>
                <c:pt idx="6291">
                  <c:v>3.2773656634555999</c:v>
                </c:pt>
                <c:pt idx="6292">
                  <c:v>4.922584521428103</c:v>
                </c:pt>
                <c:pt idx="6293">
                  <c:v>1.9871620322769299</c:v>
                </c:pt>
                <c:pt idx="6294">
                  <c:v>5.2071523292615298</c:v>
                </c:pt>
                <c:pt idx="6295">
                  <c:v>1.30816299253639</c:v>
                </c:pt>
                <c:pt idx="6296">
                  <c:v>2.2505237694155</c:v>
                </c:pt>
                <c:pt idx="6297">
                  <c:v>4.4822458270006802</c:v>
                </c:pt>
                <c:pt idx="6298">
                  <c:v>0.757930570369445</c:v>
                </c:pt>
                <c:pt idx="6299">
                  <c:v>4.0416017367155197</c:v>
                </c:pt>
                <c:pt idx="6300">
                  <c:v>1.4630555877423099</c:v>
                </c:pt>
                <c:pt idx="6301">
                  <c:v>1.6954679323642099</c:v>
                </c:pt>
                <c:pt idx="6302">
                  <c:v>4.6272583216217686</c:v>
                </c:pt>
                <c:pt idx="6303">
                  <c:v>2.3765390525668901</c:v>
                </c:pt>
                <c:pt idx="6304">
                  <c:v>2.1867759994837042</c:v>
                </c:pt>
                <c:pt idx="6305">
                  <c:v>0.81257198105060102</c:v>
                </c:pt>
                <c:pt idx="6306">
                  <c:v>1.4552951994757599</c:v>
                </c:pt>
                <c:pt idx="6307">
                  <c:v>2.9113726974509602</c:v>
                </c:pt>
                <c:pt idx="6308">
                  <c:v>3.564684605218869</c:v>
                </c:pt>
                <c:pt idx="6309">
                  <c:v>0.50615636008915998</c:v>
                </c:pt>
                <c:pt idx="6310">
                  <c:v>1.81358811239661</c:v>
                </c:pt>
                <c:pt idx="6311">
                  <c:v>2.3223767795703099</c:v>
                </c:pt>
                <c:pt idx="6312">
                  <c:v>1.32695127777462</c:v>
                </c:pt>
                <c:pt idx="6313">
                  <c:v>3.2536392137077201</c:v>
                </c:pt>
                <c:pt idx="6314">
                  <c:v>1.7790052797457501</c:v>
                </c:pt>
                <c:pt idx="6315">
                  <c:v>1.07491226478702</c:v>
                </c:pt>
                <c:pt idx="6316">
                  <c:v>3.0381614647478101</c:v>
                </c:pt>
                <c:pt idx="6317">
                  <c:v>3.8918324315713102</c:v>
                </c:pt>
                <c:pt idx="6318">
                  <c:v>3.6270915338134899</c:v>
                </c:pt>
                <c:pt idx="6319">
                  <c:v>1.9794867296784999</c:v>
                </c:pt>
                <c:pt idx="6320">
                  <c:v>1.04364543984078</c:v>
                </c:pt>
                <c:pt idx="6321">
                  <c:v>2.7308222845985202</c:v>
                </c:pt>
                <c:pt idx="6322">
                  <c:v>0.79371014212737401</c:v>
                </c:pt>
                <c:pt idx="6323">
                  <c:v>1.75433220560354</c:v>
                </c:pt>
                <c:pt idx="6324">
                  <c:v>2.73552674231254</c:v>
                </c:pt>
                <c:pt idx="6325">
                  <c:v>3.1527481828357842</c:v>
                </c:pt>
                <c:pt idx="6326">
                  <c:v>0.98064222378966903</c:v>
                </c:pt>
                <c:pt idx="6327">
                  <c:v>5.8018238563328097</c:v>
                </c:pt>
                <c:pt idx="6328">
                  <c:v>7.6212129864337301</c:v>
                </c:pt>
                <c:pt idx="6329">
                  <c:v>1.29902376959801</c:v>
                </c:pt>
                <c:pt idx="6330">
                  <c:v>1.98533798685647</c:v>
                </c:pt>
                <c:pt idx="6331">
                  <c:v>3.0570199249323999</c:v>
                </c:pt>
                <c:pt idx="6332">
                  <c:v>1.1750376550130901</c:v>
                </c:pt>
                <c:pt idx="6333">
                  <c:v>3.0136747403009498</c:v>
                </c:pt>
                <c:pt idx="6334">
                  <c:v>1.5764133439246999</c:v>
                </c:pt>
                <c:pt idx="6335">
                  <c:v>5.5011497829836102</c:v>
                </c:pt>
                <c:pt idx="6336">
                  <c:v>3.5331420214725102</c:v>
                </c:pt>
                <c:pt idx="6337">
                  <c:v>1.52635597544033</c:v>
                </c:pt>
                <c:pt idx="6338">
                  <c:v>1.6503268114221501</c:v>
                </c:pt>
                <c:pt idx="6339">
                  <c:v>1.31114966902158</c:v>
                </c:pt>
                <c:pt idx="6340">
                  <c:v>1.8067940864157499</c:v>
                </c:pt>
                <c:pt idx="6341">
                  <c:v>4.1832749225808303</c:v>
                </c:pt>
                <c:pt idx="6342">
                  <c:v>2.423298539874569</c:v>
                </c:pt>
                <c:pt idx="6343">
                  <c:v>3.1031309620250598</c:v>
                </c:pt>
                <c:pt idx="6344">
                  <c:v>5.2611564669331203</c:v>
                </c:pt>
                <c:pt idx="6345">
                  <c:v>1.49735156866261</c:v>
                </c:pt>
                <c:pt idx="6346">
                  <c:v>3.7657135106762301</c:v>
                </c:pt>
                <c:pt idx="6347">
                  <c:v>1.31731522394764</c:v>
                </c:pt>
                <c:pt idx="6348">
                  <c:v>3.6059482347657581</c:v>
                </c:pt>
                <c:pt idx="6349">
                  <c:v>2.3234521993078561</c:v>
                </c:pt>
                <c:pt idx="6350">
                  <c:v>2.7630576609383501</c:v>
                </c:pt>
                <c:pt idx="6351">
                  <c:v>0.73007126216836504</c:v>
                </c:pt>
                <c:pt idx="6352">
                  <c:v>2.4691296982385902</c:v>
                </c:pt>
                <c:pt idx="6353">
                  <c:v>2.52320543999299</c:v>
                </c:pt>
                <c:pt idx="6354">
                  <c:v>1.1907350221859601</c:v>
                </c:pt>
                <c:pt idx="6355">
                  <c:v>1.41955844674243</c:v>
                </c:pt>
                <c:pt idx="6356">
                  <c:v>1.58193975607208</c:v>
                </c:pt>
                <c:pt idx="6357">
                  <c:v>1.03734923052195</c:v>
                </c:pt>
                <c:pt idx="6358">
                  <c:v>1.14930601578428</c:v>
                </c:pt>
                <c:pt idx="6359">
                  <c:v>2.6546306631200101</c:v>
                </c:pt>
                <c:pt idx="6360">
                  <c:v>2.5823599397402441</c:v>
                </c:pt>
                <c:pt idx="6361">
                  <c:v>0.71790242573724405</c:v>
                </c:pt>
                <c:pt idx="6362">
                  <c:v>0.63693778332110995</c:v>
                </c:pt>
                <c:pt idx="6363">
                  <c:v>3.9179706194393198</c:v>
                </c:pt>
                <c:pt idx="6364">
                  <c:v>5.1896505292043198</c:v>
                </c:pt>
                <c:pt idx="6365">
                  <c:v>3.9404275720607198</c:v>
                </c:pt>
                <c:pt idx="6366">
                  <c:v>0.83407486141599996</c:v>
                </c:pt>
                <c:pt idx="6367">
                  <c:v>1.6250883591263401</c:v>
                </c:pt>
                <c:pt idx="6368">
                  <c:v>0.93973570401527196</c:v>
                </c:pt>
                <c:pt idx="6369">
                  <c:v>6.8037074930115899</c:v>
                </c:pt>
                <c:pt idx="6370">
                  <c:v>1.6700769874435999</c:v>
                </c:pt>
                <c:pt idx="6371">
                  <c:v>1.7819336634441001</c:v>
                </c:pt>
                <c:pt idx="6372">
                  <c:v>2.0271663906373898</c:v>
                </c:pt>
                <c:pt idx="6373">
                  <c:v>1.41657191174973</c:v>
                </c:pt>
                <c:pt idx="6374">
                  <c:v>4.7507182621503876</c:v>
                </c:pt>
                <c:pt idx="6375">
                  <c:v>4.4882202495644403</c:v>
                </c:pt>
                <c:pt idx="6376">
                  <c:v>7.2489503535703701</c:v>
                </c:pt>
                <c:pt idx="6377">
                  <c:v>1.6942051484431699</c:v>
                </c:pt>
                <c:pt idx="6378">
                  <c:v>0.93280031363792504</c:v>
                </c:pt>
                <c:pt idx="6379">
                  <c:v>0.97152269056692597</c:v>
                </c:pt>
                <c:pt idx="6380">
                  <c:v>0.68366543535014901</c:v>
                </c:pt>
                <c:pt idx="6381">
                  <c:v>1.5271283477225299</c:v>
                </c:pt>
                <c:pt idx="6382">
                  <c:v>0.71196275543649701</c:v>
                </c:pt>
                <c:pt idx="6383">
                  <c:v>0.98782734980392095</c:v>
                </c:pt>
                <c:pt idx="6384">
                  <c:v>2.0723350672779</c:v>
                </c:pt>
                <c:pt idx="6385">
                  <c:v>0.87244815337274495</c:v>
                </c:pt>
                <c:pt idx="6386">
                  <c:v>1.8341510124265901</c:v>
                </c:pt>
                <c:pt idx="6387">
                  <c:v>2.6629769403022401</c:v>
                </c:pt>
                <c:pt idx="6388">
                  <c:v>2.3024627574681991</c:v>
                </c:pt>
                <c:pt idx="6389">
                  <c:v>3.6727583141505642</c:v>
                </c:pt>
                <c:pt idx="6390">
                  <c:v>0.69000503791325596</c:v>
                </c:pt>
                <c:pt idx="6391">
                  <c:v>2.802043065213506</c:v>
                </c:pt>
                <c:pt idx="6392">
                  <c:v>4.6279146307048489</c:v>
                </c:pt>
                <c:pt idx="6393">
                  <c:v>0.69210894315740301</c:v>
                </c:pt>
                <c:pt idx="6394">
                  <c:v>3.93066375133135</c:v>
                </c:pt>
                <c:pt idx="6395">
                  <c:v>1.8489073315553699</c:v>
                </c:pt>
                <c:pt idx="6396">
                  <c:v>2.06843897051909</c:v>
                </c:pt>
                <c:pt idx="6397">
                  <c:v>3.02596396084888</c:v>
                </c:pt>
                <c:pt idx="6398">
                  <c:v>5.1092014337730198</c:v>
                </c:pt>
                <c:pt idx="6399">
                  <c:v>1.95415319841146</c:v>
                </c:pt>
                <c:pt idx="6400">
                  <c:v>2.9108422386216302</c:v>
                </c:pt>
                <c:pt idx="6401">
                  <c:v>3.9849030767260198</c:v>
                </c:pt>
                <c:pt idx="6402">
                  <c:v>1.019121258359464</c:v>
                </c:pt>
                <c:pt idx="6403">
                  <c:v>1.31836214818208</c:v>
                </c:pt>
                <c:pt idx="6404">
                  <c:v>0.79363649648836998</c:v>
                </c:pt>
                <c:pt idx="6405">
                  <c:v>2.2706285987013199</c:v>
                </c:pt>
                <c:pt idx="6406">
                  <c:v>2.72781297892366</c:v>
                </c:pt>
                <c:pt idx="6407">
                  <c:v>2.3432005005162901</c:v>
                </c:pt>
                <c:pt idx="6408">
                  <c:v>2.5393236387444702</c:v>
                </c:pt>
                <c:pt idx="6409">
                  <c:v>0.84295257529654499</c:v>
                </c:pt>
                <c:pt idx="6410">
                  <c:v>0.81402785717797499</c:v>
                </c:pt>
                <c:pt idx="6411">
                  <c:v>5.6346406077511499</c:v>
                </c:pt>
                <c:pt idx="6412">
                  <c:v>1.2411602632661001</c:v>
                </c:pt>
                <c:pt idx="6413">
                  <c:v>3.2176387216534699</c:v>
                </c:pt>
                <c:pt idx="6414">
                  <c:v>1.87482163195603</c:v>
                </c:pt>
                <c:pt idx="6415">
                  <c:v>3.23220168439875</c:v>
                </c:pt>
                <c:pt idx="6416">
                  <c:v>2.05008069147924</c:v>
                </c:pt>
                <c:pt idx="6417">
                  <c:v>1.16546509511348</c:v>
                </c:pt>
                <c:pt idx="6418">
                  <c:v>5.3235160108990529</c:v>
                </c:pt>
                <c:pt idx="6419">
                  <c:v>2.1031698618266801</c:v>
                </c:pt>
                <c:pt idx="6420">
                  <c:v>1.78245384982804</c:v>
                </c:pt>
                <c:pt idx="6421">
                  <c:v>4.9234187204732702</c:v>
                </c:pt>
                <c:pt idx="6422">
                  <c:v>1.16666916544591</c:v>
                </c:pt>
                <c:pt idx="6423">
                  <c:v>2.62331336241636</c:v>
                </c:pt>
                <c:pt idx="6424">
                  <c:v>4.7378622668270847</c:v>
                </c:pt>
                <c:pt idx="6425">
                  <c:v>1.49429165169471</c:v>
                </c:pt>
                <c:pt idx="6426">
                  <c:v>0.86498461063085097</c:v>
                </c:pt>
                <c:pt idx="6427">
                  <c:v>0.74437817822052799</c:v>
                </c:pt>
                <c:pt idx="6428">
                  <c:v>5.2691717701282466</c:v>
                </c:pt>
                <c:pt idx="6429">
                  <c:v>3.6010600511952799</c:v>
                </c:pt>
                <c:pt idx="6430">
                  <c:v>1.9601722297673401</c:v>
                </c:pt>
                <c:pt idx="6431">
                  <c:v>1.9321783939397199</c:v>
                </c:pt>
                <c:pt idx="6432">
                  <c:v>5.0247635533401196</c:v>
                </c:pt>
                <c:pt idx="6433">
                  <c:v>2.2713312333689899</c:v>
                </c:pt>
                <c:pt idx="6434">
                  <c:v>1.58051553070623</c:v>
                </c:pt>
                <c:pt idx="6435">
                  <c:v>2.36085836476399</c:v>
                </c:pt>
                <c:pt idx="6436">
                  <c:v>1.2518031790603501</c:v>
                </c:pt>
                <c:pt idx="6437">
                  <c:v>2.072804009148244</c:v>
                </c:pt>
                <c:pt idx="6438">
                  <c:v>2.8289841895137391</c:v>
                </c:pt>
                <c:pt idx="6439">
                  <c:v>3.57775961151212</c:v>
                </c:pt>
                <c:pt idx="6440">
                  <c:v>2.88310220820859</c:v>
                </c:pt>
                <c:pt idx="6441">
                  <c:v>2.0597881070930391</c:v>
                </c:pt>
                <c:pt idx="6442">
                  <c:v>3.5452352203072701</c:v>
                </c:pt>
                <c:pt idx="6443">
                  <c:v>1.5062407137741001</c:v>
                </c:pt>
                <c:pt idx="6444">
                  <c:v>5.42392470832496</c:v>
                </c:pt>
                <c:pt idx="6445">
                  <c:v>1.8650675748866501</c:v>
                </c:pt>
                <c:pt idx="6446">
                  <c:v>2.2195037557710502</c:v>
                </c:pt>
                <c:pt idx="6447">
                  <c:v>1.72999560842575</c:v>
                </c:pt>
                <c:pt idx="6448">
                  <c:v>1.7164386181369</c:v>
                </c:pt>
                <c:pt idx="6449">
                  <c:v>1.0277802038536601</c:v>
                </c:pt>
                <c:pt idx="6450">
                  <c:v>1.7092771904744499</c:v>
                </c:pt>
                <c:pt idx="6451">
                  <c:v>2.4806029960274198</c:v>
                </c:pt>
                <c:pt idx="6452">
                  <c:v>2.3744121321692639</c:v>
                </c:pt>
                <c:pt idx="6453">
                  <c:v>1.8193435467342001</c:v>
                </c:pt>
                <c:pt idx="6454">
                  <c:v>5.5290535176105404</c:v>
                </c:pt>
                <c:pt idx="6455">
                  <c:v>1.0545592089101601</c:v>
                </c:pt>
                <c:pt idx="6456">
                  <c:v>1.07309439722279</c:v>
                </c:pt>
                <c:pt idx="6457">
                  <c:v>1.15604325810083</c:v>
                </c:pt>
                <c:pt idx="6458">
                  <c:v>3.5302113183178201</c:v>
                </c:pt>
                <c:pt idx="6459">
                  <c:v>2.96020641474608</c:v>
                </c:pt>
                <c:pt idx="6460">
                  <c:v>1.72767200936964</c:v>
                </c:pt>
                <c:pt idx="6461">
                  <c:v>1.73587471144714</c:v>
                </c:pt>
                <c:pt idx="6462">
                  <c:v>3.511396498684269</c:v>
                </c:pt>
                <c:pt idx="6463">
                  <c:v>1.47035321650878</c:v>
                </c:pt>
                <c:pt idx="6464">
                  <c:v>1.5468961235985099</c:v>
                </c:pt>
                <c:pt idx="6465">
                  <c:v>1.5789288112961399</c:v>
                </c:pt>
                <c:pt idx="6466">
                  <c:v>2.5180946905525299</c:v>
                </c:pt>
                <c:pt idx="6467">
                  <c:v>1.90541072234755</c:v>
                </c:pt>
                <c:pt idx="6468">
                  <c:v>3.294821591497</c:v>
                </c:pt>
                <c:pt idx="6469">
                  <c:v>3.5167782897613602</c:v>
                </c:pt>
                <c:pt idx="6470">
                  <c:v>2.0647406905197481</c:v>
                </c:pt>
                <c:pt idx="6471">
                  <c:v>3.55472862902633</c:v>
                </c:pt>
                <c:pt idx="6472">
                  <c:v>1.82305823921984</c:v>
                </c:pt>
                <c:pt idx="6473">
                  <c:v>3.2313799216071901</c:v>
                </c:pt>
                <c:pt idx="6474">
                  <c:v>3.2587758735966799</c:v>
                </c:pt>
                <c:pt idx="6475">
                  <c:v>2.6094910217630498</c:v>
                </c:pt>
                <c:pt idx="6476">
                  <c:v>0.93783554820738602</c:v>
                </c:pt>
                <c:pt idx="6477">
                  <c:v>3.3642657784386798</c:v>
                </c:pt>
                <c:pt idx="6478">
                  <c:v>2.49916114686097</c:v>
                </c:pt>
                <c:pt idx="6479">
                  <c:v>1.0161761357069701</c:v>
                </c:pt>
                <c:pt idx="6480">
                  <c:v>0.90984400745055505</c:v>
                </c:pt>
                <c:pt idx="6481">
                  <c:v>0.96296401109143104</c:v>
                </c:pt>
                <c:pt idx="6482">
                  <c:v>6.0606354655698702</c:v>
                </c:pt>
                <c:pt idx="6483">
                  <c:v>1.0883168682568101</c:v>
                </c:pt>
                <c:pt idx="6484">
                  <c:v>2.0102425971333</c:v>
                </c:pt>
                <c:pt idx="6485">
                  <c:v>1.6648401949856999</c:v>
                </c:pt>
                <c:pt idx="6486">
                  <c:v>1.5510613885059801</c:v>
                </c:pt>
                <c:pt idx="6487">
                  <c:v>3.6913874617297102</c:v>
                </c:pt>
                <c:pt idx="6488">
                  <c:v>2.7930340217716099</c:v>
                </c:pt>
                <c:pt idx="6489">
                  <c:v>1.0637556507939401</c:v>
                </c:pt>
                <c:pt idx="6490">
                  <c:v>1.67672735649062</c:v>
                </c:pt>
                <c:pt idx="6491">
                  <c:v>1.4878132750638899</c:v>
                </c:pt>
                <c:pt idx="6492">
                  <c:v>2.2078641115212898</c:v>
                </c:pt>
                <c:pt idx="6493">
                  <c:v>3.8787385129388401</c:v>
                </c:pt>
                <c:pt idx="6494">
                  <c:v>1.59149174965116</c:v>
                </c:pt>
                <c:pt idx="6495">
                  <c:v>3.418858856570218</c:v>
                </c:pt>
                <c:pt idx="6496">
                  <c:v>1.1675731427178799</c:v>
                </c:pt>
                <c:pt idx="6497">
                  <c:v>1.9123132908354099</c:v>
                </c:pt>
                <c:pt idx="6498">
                  <c:v>4.0774390714863884</c:v>
                </c:pt>
                <c:pt idx="6499">
                  <c:v>0.85575406172037705</c:v>
                </c:pt>
                <c:pt idx="6500">
                  <c:v>3.4791643051137391</c:v>
                </c:pt>
                <c:pt idx="6501">
                  <c:v>1.2862181415480101</c:v>
                </c:pt>
                <c:pt idx="6502">
                  <c:v>1.64305163899033</c:v>
                </c:pt>
                <c:pt idx="6503">
                  <c:v>3.5725437697366602</c:v>
                </c:pt>
                <c:pt idx="6504">
                  <c:v>1.80624496417668</c:v>
                </c:pt>
                <c:pt idx="6505">
                  <c:v>1.7659523322495501</c:v>
                </c:pt>
                <c:pt idx="6506">
                  <c:v>0.82437861807041202</c:v>
                </c:pt>
                <c:pt idx="6507">
                  <c:v>1.2073931695390001</c:v>
                </c:pt>
                <c:pt idx="6508">
                  <c:v>2.3271518542387999</c:v>
                </c:pt>
                <c:pt idx="6509">
                  <c:v>2.9248408871110199</c:v>
                </c:pt>
                <c:pt idx="6510">
                  <c:v>0.68798402978939999</c:v>
                </c:pt>
                <c:pt idx="6511">
                  <c:v>1.63772814016122</c:v>
                </c:pt>
                <c:pt idx="6512">
                  <c:v>2.1248785668883401</c:v>
                </c:pt>
                <c:pt idx="6513">
                  <c:v>1.21518142816417</c:v>
                </c:pt>
                <c:pt idx="6514">
                  <c:v>2.6114297713385199</c:v>
                </c:pt>
                <c:pt idx="6515">
                  <c:v>1.7015770899225</c:v>
                </c:pt>
                <c:pt idx="6516">
                  <c:v>0.92840555856559404</c:v>
                </c:pt>
                <c:pt idx="6517">
                  <c:v>2.87733027145216</c:v>
                </c:pt>
                <c:pt idx="6518">
                  <c:v>2.9404438171112801</c:v>
                </c:pt>
                <c:pt idx="6519">
                  <c:v>3.03073023029593</c:v>
                </c:pt>
                <c:pt idx="6520">
                  <c:v>1.9392875218682399</c:v>
                </c:pt>
                <c:pt idx="6521">
                  <c:v>1.05190794181354</c:v>
                </c:pt>
                <c:pt idx="6522">
                  <c:v>2.3910696799384241</c:v>
                </c:pt>
                <c:pt idx="6523">
                  <c:v>0.83029748258956504</c:v>
                </c:pt>
                <c:pt idx="6524">
                  <c:v>1.7905381575366</c:v>
                </c:pt>
                <c:pt idx="6525">
                  <c:v>2.39089126467444</c:v>
                </c:pt>
                <c:pt idx="6526">
                  <c:v>2.7206013694430302</c:v>
                </c:pt>
                <c:pt idx="6527">
                  <c:v>1.02833047071121</c:v>
                </c:pt>
                <c:pt idx="6528">
                  <c:v>3.5251736667031301</c:v>
                </c:pt>
                <c:pt idx="6529">
                  <c:v>7.1840608704101943</c:v>
                </c:pt>
                <c:pt idx="6530">
                  <c:v>1.4705972897264701</c:v>
                </c:pt>
                <c:pt idx="6531">
                  <c:v>1.7186120939432401</c:v>
                </c:pt>
                <c:pt idx="6532">
                  <c:v>2.4215726781673599</c:v>
                </c:pt>
                <c:pt idx="6533">
                  <c:v>1.0518606670333299</c:v>
                </c:pt>
                <c:pt idx="6534">
                  <c:v>2.30698173218213</c:v>
                </c:pt>
                <c:pt idx="6535">
                  <c:v>1.27013465790374</c:v>
                </c:pt>
                <c:pt idx="6536">
                  <c:v>4.3446783039822297</c:v>
                </c:pt>
                <c:pt idx="6537">
                  <c:v>2.8821087620961499</c:v>
                </c:pt>
                <c:pt idx="6538">
                  <c:v>1.4611554551319399</c:v>
                </c:pt>
                <c:pt idx="6539">
                  <c:v>1.48360745000279</c:v>
                </c:pt>
                <c:pt idx="6540">
                  <c:v>1.15548050882861</c:v>
                </c:pt>
                <c:pt idx="6541">
                  <c:v>1.4765132777021699</c:v>
                </c:pt>
                <c:pt idx="6542">
                  <c:v>3.9520112285556102</c:v>
                </c:pt>
                <c:pt idx="6543">
                  <c:v>1.8563167023578699</c:v>
                </c:pt>
                <c:pt idx="6544">
                  <c:v>2.43290796349681</c:v>
                </c:pt>
                <c:pt idx="6545">
                  <c:v>3.8656498058899991</c:v>
                </c:pt>
                <c:pt idx="6546">
                  <c:v>1.3113269181776599</c:v>
                </c:pt>
                <c:pt idx="6547">
                  <c:v>3.1407674842655</c:v>
                </c:pt>
                <c:pt idx="6548">
                  <c:v>1.1806803458823101</c:v>
                </c:pt>
                <c:pt idx="6549">
                  <c:v>2.81956350002595</c:v>
                </c:pt>
                <c:pt idx="6550">
                  <c:v>1.71002470673508</c:v>
                </c:pt>
                <c:pt idx="6551">
                  <c:v>2.1020678209222399</c:v>
                </c:pt>
                <c:pt idx="6552">
                  <c:v>0.82339170413253804</c:v>
                </c:pt>
                <c:pt idx="6553">
                  <c:v>1.89625699565071</c:v>
                </c:pt>
                <c:pt idx="6554">
                  <c:v>2.2435953768308199</c:v>
                </c:pt>
                <c:pt idx="6555">
                  <c:v>0.96112748819933003</c:v>
                </c:pt>
                <c:pt idx="6556">
                  <c:v>1.15337589319086</c:v>
                </c:pt>
                <c:pt idx="6557">
                  <c:v>1.4250454686851699</c:v>
                </c:pt>
                <c:pt idx="6558">
                  <c:v>1.1856216826513899</c:v>
                </c:pt>
                <c:pt idx="6559">
                  <c:v>1.17640064821334</c:v>
                </c:pt>
                <c:pt idx="6560">
                  <c:v>2.0554679383005601</c:v>
                </c:pt>
                <c:pt idx="6561">
                  <c:v>2.079011429076179</c:v>
                </c:pt>
                <c:pt idx="6562">
                  <c:v>0.783269110749506</c:v>
                </c:pt>
                <c:pt idx="6563">
                  <c:v>0.79231603383896698</c:v>
                </c:pt>
                <c:pt idx="6564">
                  <c:v>3.16312208781211</c:v>
                </c:pt>
                <c:pt idx="6565">
                  <c:v>4.0836808357413696</c:v>
                </c:pt>
                <c:pt idx="6566">
                  <c:v>3.1314471414769001</c:v>
                </c:pt>
                <c:pt idx="6567">
                  <c:v>0.90839889046339795</c:v>
                </c:pt>
                <c:pt idx="6568">
                  <c:v>1.51546143400819</c:v>
                </c:pt>
                <c:pt idx="6569">
                  <c:v>0.88471554581345502</c:v>
                </c:pt>
                <c:pt idx="6570">
                  <c:v>5.7877556598330298</c:v>
                </c:pt>
                <c:pt idx="6571">
                  <c:v>1.5817921453725601</c:v>
                </c:pt>
                <c:pt idx="6572">
                  <c:v>1.5143852911655999</c:v>
                </c:pt>
                <c:pt idx="6573">
                  <c:v>1.8143608085331699</c:v>
                </c:pt>
                <c:pt idx="6574">
                  <c:v>1.1405191893214199</c:v>
                </c:pt>
                <c:pt idx="6575">
                  <c:v>4.0002618900428297</c:v>
                </c:pt>
                <c:pt idx="6576">
                  <c:v>3.8216842105888902</c:v>
                </c:pt>
                <c:pt idx="6577">
                  <c:v>6.5948067078991954</c:v>
                </c:pt>
                <c:pt idx="6578">
                  <c:v>1.72754938977728</c:v>
                </c:pt>
                <c:pt idx="6579">
                  <c:v>1.0048555619347099</c:v>
                </c:pt>
                <c:pt idx="6580">
                  <c:v>0.97753425098653901</c:v>
                </c:pt>
                <c:pt idx="6581">
                  <c:v>0.84188478597513305</c:v>
                </c:pt>
                <c:pt idx="6582">
                  <c:v>1.3753723066088901</c:v>
                </c:pt>
                <c:pt idx="6583">
                  <c:v>0.92373719521216702</c:v>
                </c:pt>
                <c:pt idx="6584">
                  <c:v>0.97897009793104295</c:v>
                </c:pt>
                <c:pt idx="6585">
                  <c:v>1.66123155073775</c:v>
                </c:pt>
                <c:pt idx="6586">
                  <c:v>0.93426713933482797</c:v>
                </c:pt>
                <c:pt idx="6587">
                  <c:v>1.43138445126556</c:v>
                </c:pt>
                <c:pt idx="6588">
                  <c:v>2.0641797938605002</c:v>
                </c:pt>
                <c:pt idx="6589">
                  <c:v>1.79944150051938</c:v>
                </c:pt>
                <c:pt idx="6590">
                  <c:v>3.12721894262656</c:v>
                </c:pt>
                <c:pt idx="6591">
                  <c:v>0.79634551870819204</c:v>
                </c:pt>
                <c:pt idx="6592">
                  <c:v>2.4679171909174298</c:v>
                </c:pt>
                <c:pt idx="6593">
                  <c:v>3.2712263936938171</c:v>
                </c:pt>
                <c:pt idx="6594">
                  <c:v>0.85395860502274201</c:v>
                </c:pt>
                <c:pt idx="6595">
                  <c:v>2.9899779317620099</c:v>
                </c:pt>
                <c:pt idx="6596">
                  <c:v>1.75489583033914</c:v>
                </c:pt>
                <c:pt idx="6597">
                  <c:v>1.6373758285740001</c:v>
                </c:pt>
                <c:pt idx="6598">
                  <c:v>3.0084914153293298</c:v>
                </c:pt>
                <c:pt idx="6599">
                  <c:v>3.9803961615261199</c:v>
                </c:pt>
                <c:pt idx="6600">
                  <c:v>1.57259951037991</c:v>
                </c:pt>
                <c:pt idx="6601">
                  <c:v>2.6817778510525399</c:v>
                </c:pt>
                <c:pt idx="6602">
                  <c:v>2.732479662973728</c:v>
                </c:pt>
                <c:pt idx="6603">
                  <c:v>0.96507255682953497</c:v>
                </c:pt>
                <c:pt idx="6604">
                  <c:v>1.18827748873565</c:v>
                </c:pt>
                <c:pt idx="6605">
                  <c:v>0.83193192324319198</c:v>
                </c:pt>
                <c:pt idx="6606">
                  <c:v>1.9968778236369</c:v>
                </c:pt>
                <c:pt idx="6607">
                  <c:v>2.351699412315277</c:v>
                </c:pt>
                <c:pt idx="6608">
                  <c:v>1.8225454199428399</c:v>
                </c:pt>
                <c:pt idx="6609">
                  <c:v>2.2313795330578881</c:v>
                </c:pt>
                <c:pt idx="6610">
                  <c:v>0.94018930604973605</c:v>
                </c:pt>
                <c:pt idx="6611">
                  <c:v>0.90395819603631899</c:v>
                </c:pt>
                <c:pt idx="6612">
                  <c:v>4.1143519205978336</c:v>
                </c:pt>
                <c:pt idx="6613">
                  <c:v>1.1460913108829101</c:v>
                </c:pt>
                <c:pt idx="6614">
                  <c:v>3.2634197249687902</c:v>
                </c:pt>
                <c:pt idx="6615">
                  <c:v>1.4601255002656699</c:v>
                </c:pt>
                <c:pt idx="6616">
                  <c:v>2.6187746497294699</c:v>
                </c:pt>
                <c:pt idx="6617">
                  <c:v>1.64713538375</c:v>
                </c:pt>
                <c:pt idx="6618">
                  <c:v>1.1242737570063599</c:v>
                </c:pt>
                <c:pt idx="6619">
                  <c:v>5.3940287310257347</c:v>
                </c:pt>
                <c:pt idx="6620">
                  <c:v>1.8161155333574099</c:v>
                </c:pt>
                <c:pt idx="6621">
                  <c:v>1.83003311257608</c:v>
                </c:pt>
                <c:pt idx="6622">
                  <c:v>3.8405478984274399</c:v>
                </c:pt>
                <c:pt idx="6623">
                  <c:v>1.1045330760266401</c:v>
                </c:pt>
                <c:pt idx="6624">
                  <c:v>2.3124961041642238</c:v>
                </c:pt>
                <c:pt idx="6625">
                  <c:v>3.533085463601028</c:v>
                </c:pt>
                <c:pt idx="6626">
                  <c:v>1.1651307109425899</c:v>
                </c:pt>
                <c:pt idx="6627">
                  <c:v>1.00503835267612</c:v>
                </c:pt>
                <c:pt idx="6628">
                  <c:v>0.85761664541288096</c:v>
                </c:pt>
                <c:pt idx="6629">
                  <c:v>4.1488006271828146</c:v>
                </c:pt>
                <c:pt idx="6630">
                  <c:v>3.178683469048559</c:v>
                </c:pt>
                <c:pt idx="6631">
                  <c:v>1.7617142801066601</c:v>
                </c:pt>
                <c:pt idx="6632">
                  <c:v>1.6524781180311301</c:v>
                </c:pt>
                <c:pt idx="6633">
                  <c:v>5.7461358289606297</c:v>
                </c:pt>
                <c:pt idx="6634">
                  <c:v>2.0657125252234101</c:v>
                </c:pt>
                <c:pt idx="6635">
                  <c:v>0.74470763490832304</c:v>
                </c:pt>
                <c:pt idx="6636">
                  <c:v>3.7122324921520198</c:v>
                </c:pt>
                <c:pt idx="6637">
                  <c:v>0.31255641573981102</c:v>
                </c:pt>
                <c:pt idx="6638">
                  <c:v>2.22855525008403</c:v>
                </c:pt>
                <c:pt idx="6639">
                  <c:v>3.12772204981174</c:v>
                </c:pt>
                <c:pt idx="6640">
                  <c:v>2.1474769593818301</c:v>
                </c:pt>
                <c:pt idx="6641">
                  <c:v>1.9834879608549001</c:v>
                </c:pt>
                <c:pt idx="6642">
                  <c:v>2.1191512052653998</c:v>
                </c:pt>
                <c:pt idx="6643">
                  <c:v>2.251087139983039</c:v>
                </c:pt>
                <c:pt idx="6644">
                  <c:v>1.21031259551006</c:v>
                </c:pt>
                <c:pt idx="6645">
                  <c:v>5.3791474973671898</c:v>
                </c:pt>
                <c:pt idx="6646">
                  <c:v>1.5635958180188401</c:v>
                </c:pt>
                <c:pt idx="6647">
                  <c:v>2.131975129403318</c:v>
                </c:pt>
                <c:pt idx="6648">
                  <c:v>1.5641451586641899</c:v>
                </c:pt>
                <c:pt idx="6649">
                  <c:v>1.20016337939027</c:v>
                </c:pt>
                <c:pt idx="6650">
                  <c:v>0.67237818872999</c:v>
                </c:pt>
                <c:pt idx="6651">
                  <c:v>0.80494461934567896</c:v>
                </c:pt>
                <c:pt idx="6652">
                  <c:v>4.0002066479993497</c:v>
                </c:pt>
                <c:pt idx="6653">
                  <c:v>3.1436118818726402</c:v>
                </c:pt>
                <c:pt idx="6654">
                  <c:v>2.298602034554817</c:v>
                </c:pt>
                <c:pt idx="6655">
                  <c:v>4.0672699070993099</c:v>
                </c:pt>
                <c:pt idx="6656">
                  <c:v>0.58749339204720696</c:v>
                </c:pt>
                <c:pt idx="6657">
                  <c:v>0.41866433626997401</c:v>
                </c:pt>
                <c:pt idx="6658">
                  <c:v>0.65086472399700301</c:v>
                </c:pt>
                <c:pt idx="6659">
                  <c:v>5.7823693537069101</c:v>
                </c:pt>
                <c:pt idx="6660">
                  <c:v>2.9781267953895698</c:v>
                </c:pt>
                <c:pt idx="6661">
                  <c:v>1.7483802733474201</c:v>
                </c:pt>
                <c:pt idx="6662">
                  <c:v>1.8605340297740001</c:v>
                </c:pt>
                <c:pt idx="6663">
                  <c:v>2.3402612216160001</c:v>
                </c:pt>
                <c:pt idx="6664">
                  <c:v>1.58333489740898</c:v>
                </c:pt>
                <c:pt idx="6665">
                  <c:v>2.0602301637507798</c:v>
                </c:pt>
                <c:pt idx="6666">
                  <c:v>1.3140575116793101</c:v>
                </c:pt>
                <c:pt idx="6667">
                  <c:v>3.3262052825709199</c:v>
                </c:pt>
                <c:pt idx="6668">
                  <c:v>1.3285449201799899</c:v>
                </c:pt>
                <c:pt idx="6669">
                  <c:v>2.1212069574989001</c:v>
                </c:pt>
                <c:pt idx="6670">
                  <c:v>7.9090059643899204</c:v>
                </c:pt>
                <c:pt idx="6671">
                  <c:v>2.9827861027043698</c:v>
                </c:pt>
                <c:pt idx="6672">
                  <c:v>3.90545924741612</c:v>
                </c:pt>
                <c:pt idx="6673">
                  <c:v>2.0394378950672598</c:v>
                </c:pt>
                <c:pt idx="6674">
                  <c:v>5.2398523842868299</c:v>
                </c:pt>
                <c:pt idx="6675">
                  <c:v>4.1512654022460804</c:v>
                </c:pt>
                <c:pt idx="6676">
                  <c:v>2.34349713689461</c:v>
                </c:pt>
                <c:pt idx="6677">
                  <c:v>0.63083116489206903</c:v>
                </c:pt>
                <c:pt idx="6678">
                  <c:v>2.2392152709250599</c:v>
                </c:pt>
                <c:pt idx="6679">
                  <c:v>1.9419445666275099</c:v>
                </c:pt>
                <c:pt idx="6680">
                  <c:v>1.04394714821699</c:v>
                </c:pt>
                <c:pt idx="6681">
                  <c:v>0.67335004876787097</c:v>
                </c:pt>
                <c:pt idx="6682">
                  <c:v>0.75972037446968499</c:v>
                </c:pt>
                <c:pt idx="6683">
                  <c:v>3.7078867960786099</c:v>
                </c:pt>
                <c:pt idx="6684">
                  <c:v>1.0149689912081401</c:v>
                </c:pt>
                <c:pt idx="6685">
                  <c:v>1.40950023223459</c:v>
                </c:pt>
                <c:pt idx="6686">
                  <c:v>0.72412420369370301</c:v>
                </c:pt>
                <c:pt idx="6687">
                  <c:v>1.47587789093509</c:v>
                </c:pt>
                <c:pt idx="6688">
                  <c:v>2.2280833516356999</c:v>
                </c:pt>
                <c:pt idx="6689">
                  <c:v>3.4898528380021201</c:v>
                </c:pt>
                <c:pt idx="6690">
                  <c:v>0.53909887219732</c:v>
                </c:pt>
                <c:pt idx="6691">
                  <c:v>2.2893757460444801</c:v>
                </c:pt>
                <c:pt idx="6692">
                  <c:v>1.3837375153296101</c:v>
                </c:pt>
                <c:pt idx="6693">
                  <c:v>4.7891230781383198</c:v>
                </c:pt>
                <c:pt idx="6694">
                  <c:v>4.4020989901021101</c:v>
                </c:pt>
                <c:pt idx="6695">
                  <c:v>1.62107513962259</c:v>
                </c:pt>
                <c:pt idx="6696">
                  <c:v>7.99984705505838</c:v>
                </c:pt>
                <c:pt idx="6697">
                  <c:v>1.05384472795311</c:v>
                </c:pt>
                <c:pt idx="6698">
                  <c:v>1.6841969058336901</c:v>
                </c:pt>
                <c:pt idx="6699">
                  <c:v>3.3784452562154601</c:v>
                </c:pt>
                <c:pt idx="6700">
                  <c:v>0.27323267811900998</c:v>
                </c:pt>
                <c:pt idx="6701">
                  <c:v>3.0777724512249698</c:v>
                </c:pt>
                <c:pt idx="6702">
                  <c:v>1.35452354489024</c:v>
                </c:pt>
                <c:pt idx="6703">
                  <c:v>0.86898160879005604</c:v>
                </c:pt>
                <c:pt idx="6704">
                  <c:v>4.1704777089658496</c:v>
                </c:pt>
                <c:pt idx="6705">
                  <c:v>2.3334007423445602</c:v>
                </c:pt>
                <c:pt idx="6706">
                  <c:v>2.1185102093994002</c:v>
                </c:pt>
                <c:pt idx="6707">
                  <c:v>0.511670918386125</c:v>
                </c:pt>
                <c:pt idx="6708">
                  <c:v>1.2538582421214299</c:v>
                </c:pt>
                <c:pt idx="6709">
                  <c:v>2.9650387806907901</c:v>
                </c:pt>
                <c:pt idx="6710">
                  <c:v>3.2752293468073401</c:v>
                </c:pt>
                <c:pt idx="6711">
                  <c:v>0.41340736550493901</c:v>
                </c:pt>
                <c:pt idx="6712">
                  <c:v>1.28841533782703</c:v>
                </c:pt>
                <c:pt idx="6713">
                  <c:v>1.4126082075750499</c:v>
                </c:pt>
                <c:pt idx="6714">
                  <c:v>1.0133706549860599</c:v>
                </c:pt>
                <c:pt idx="6715">
                  <c:v>2.6672187257176301</c:v>
                </c:pt>
                <c:pt idx="6716">
                  <c:v>1.0918147846673301</c:v>
                </c:pt>
                <c:pt idx="6717">
                  <c:v>0.91390330066871395</c:v>
                </c:pt>
                <c:pt idx="6718">
                  <c:v>1.7356136268950499</c:v>
                </c:pt>
                <c:pt idx="6719">
                  <c:v>4.4693157837238102</c:v>
                </c:pt>
                <c:pt idx="6720">
                  <c:v>2.6444178593827901</c:v>
                </c:pt>
                <c:pt idx="6721">
                  <c:v>1.3293863796465899</c:v>
                </c:pt>
                <c:pt idx="6722">
                  <c:v>0.40691771196727899</c:v>
                </c:pt>
                <c:pt idx="6723">
                  <c:v>2.1497334656300899</c:v>
                </c:pt>
                <c:pt idx="6724">
                  <c:v>0.52752290349087805</c:v>
                </c:pt>
                <c:pt idx="6725">
                  <c:v>1.0255025890660101</c:v>
                </c:pt>
                <c:pt idx="6726">
                  <c:v>1.91452923682634</c:v>
                </c:pt>
                <c:pt idx="6727">
                  <c:v>2.2897452031574801</c:v>
                </c:pt>
                <c:pt idx="6728">
                  <c:v>0.38925464041663999</c:v>
                </c:pt>
                <c:pt idx="6729">
                  <c:v>10.004642771108299</c:v>
                </c:pt>
                <c:pt idx="6730">
                  <c:v>5.5671602217210543</c:v>
                </c:pt>
                <c:pt idx="6731">
                  <c:v>0.58741251209683498</c:v>
                </c:pt>
                <c:pt idx="6732">
                  <c:v>1.53827094629104</c:v>
                </c:pt>
                <c:pt idx="6733">
                  <c:v>2.7384696291525881</c:v>
                </c:pt>
                <c:pt idx="6734">
                  <c:v>0.91607391927948301</c:v>
                </c:pt>
                <c:pt idx="6735">
                  <c:v>3.2101101420956799</c:v>
                </c:pt>
                <c:pt idx="6736">
                  <c:v>1.35053176664093</c:v>
                </c:pt>
                <c:pt idx="6737">
                  <c:v>4.6068467990794701</c:v>
                </c:pt>
                <c:pt idx="6738">
                  <c:v>3.2945101684067302</c:v>
                </c:pt>
                <c:pt idx="6739">
                  <c:v>1.0414961752137999</c:v>
                </c:pt>
                <c:pt idx="6740">
                  <c:v>1.34465870608798</c:v>
                </c:pt>
                <c:pt idx="6741">
                  <c:v>1.00983957474301</c:v>
                </c:pt>
                <c:pt idx="6742">
                  <c:v>1.6278131012121799</c:v>
                </c:pt>
                <c:pt idx="6743">
                  <c:v>2.7245929963589899</c:v>
                </c:pt>
                <c:pt idx="6744">
                  <c:v>2.418315087918808</c:v>
                </c:pt>
                <c:pt idx="6745">
                  <c:v>2.468018153903786</c:v>
                </c:pt>
                <c:pt idx="6746">
                  <c:v>6.40394054127297</c:v>
                </c:pt>
                <c:pt idx="6747">
                  <c:v>1.1107463221864</c:v>
                </c:pt>
                <c:pt idx="6748">
                  <c:v>3.154809951206889</c:v>
                </c:pt>
                <c:pt idx="6749">
                  <c:v>0.95926451090902498</c:v>
                </c:pt>
                <c:pt idx="6750">
                  <c:v>3.1469999622385498</c:v>
                </c:pt>
                <c:pt idx="6751">
                  <c:v>2.57848047664165</c:v>
                </c:pt>
                <c:pt idx="6752">
                  <c:v>2.866693135765177</c:v>
                </c:pt>
                <c:pt idx="6753">
                  <c:v>0.56065180934652403</c:v>
                </c:pt>
                <c:pt idx="6754">
                  <c:v>2.17176258699963</c:v>
                </c:pt>
                <c:pt idx="6755">
                  <c:v>1.96385684381373</c:v>
                </c:pt>
                <c:pt idx="6756">
                  <c:v>0.98581046934049399</c:v>
                </c:pt>
                <c:pt idx="6757">
                  <c:v>1.21304721134663</c:v>
                </c:pt>
                <c:pt idx="6758">
                  <c:v>1.34099687796186</c:v>
                </c:pt>
                <c:pt idx="6759">
                  <c:v>0.56242940694601296</c:v>
                </c:pt>
                <c:pt idx="6760">
                  <c:v>0.61428555599206103</c:v>
                </c:pt>
                <c:pt idx="6761">
                  <c:v>2.3379555500779001</c:v>
                </c:pt>
                <c:pt idx="6762">
                  <c:v>1.9793512031524001</c:v>
                </c:pt>
                <c:pt idx="6763">
                  <c:v>0.39786820321294297</c:v>
                </c:pt>
                <c:pt idx="6764">
                  <c:v>0.467622434604617</c:v>
                </c:pt>
                <c:pt idx="6765">
                  <c:v>3.74309707648217</c:v>
                </c:pt>
                <c:pt idx="6766">
                  <c:v>5.5463526350784997</c:v>
                </c:pt>
                <c:pt idx="6767">
                  <c:v>3.8832504820427598</c:v>
                </c:pt>
                <c:pt idx="6768">
                  <c:v>0.442748641281552</c:v>
                </c:pt>
                <c:pt idx="6769">
                  <c:v>1.26718120145324</c:v>
                </c:pt>
                <c:pt idx="6770">
                  <c:v>0.72295324086477597</c:v>
                </c:pt>
                <c:pt idx="6771">
                  <c:v>6.1360820337807001</c:v>
                </c:pt>
                <c:pt idx="6772">
                  <c:v>1.09096578495179</c:v>
                </c:pt>
                <c:pt idx="6773">
                  <c:v>1.4994957875599291</c:v>
                </c:pt>
                <c:pt idx="6774">
                  <c:v>1.5570563742508601</c:v>
                </c:pt>
                <c:pt idx="6775">
                  <c:v>1.0971549682766</c:v>
                </c:pt>
                <c:pt idx="6776">
                  <c:v>4.0578985281461044</c:v>
                </c:pt>
                <c:pt idx="6777">
                  <c:v>3.2441770465919002</c:v>
                </c:pt>
                <c:pt idx="6778">
                  <c:v>5.39121848850181</c:v>
                </c:pt>
                <c:pt idx="6779">
                  <c:v>0.80231878096218701</c:v>
                </c:pt>
                <c:pt idx="6780">
                  <c:v>0.69555564998637898</c:v>
                </c:pt>
                <c:pt idx="6781">
                  <c:v>0.71876604075000605</c:v>
                </c:pt>
                <c:pt idx="6782">
                  <c:v>0.50233439415638903</c:v>
                </c:pt>
                <c:pt idx="6783">
                  <c:v>1.2465745825107599</c:v>
                </c:pt>
                <c:pt idx="6784">
                  <c:v>0.305919192769674</c:v>
                </c:pt>
                <c:pt idx="6785">
                  <c:v>0.52257856114355905</c:v>
                </c:pt>
                <c:pt idx="6786">
                  <c:v>1.71755960050776</c:v>
                </c:pt>
                <c:pt idx="6787">
                  <c:v>0.47037419921665102</c:v>
                </c:pt>
                <c:pt idx="6788">
                  <c:v>1.78865841926708</c:v>
                </c:pt>
                <c:pt idx="6789">
                  <c:v>2.3689523003367001</c:v>
                </c:pt>
                <c:pt idx="6790">
                  <c:v>2.3563086852946542</c:v>
                </c:pt>
                <c:pt idx="6791">
                  <c:v>3.0683131071122398</c:v>
                </c:pt>
                <c:pt idx="6792">
                  <c:v>0.508824812635288</c:v>
                </c:pt>
                <c:pt idx="6793">
                  <c:v>2.1229022462665301</c:v>
                </c:pt>
                <c:pt idx="6794">
                  <c:v>5.9440280299071899</c:v>
                </c:pt>
                <c:pt idx="6795">
                  <c:v>0.41148166495819599</c:v>
                </c:pt>
                <c:pt idx="6796">
                  <c:v>4.0310156469173943</c:v>
                </c:pt>
                <c:pt idx="6797">
                  <c:v>1.3211643974383791</c:v>
                </c:pt>
                <c:pt idx="6798">
                  <c:v>2.0961619121070001</c:v>
                </c:pt>
                <c:pt idx="6799">
                  <c:v>1.43117283287101</c:v>
                </c:pt>
                <c:pt idx="6800">
                  <c:v>5.3373003007652287</c:v>
                </c:pt>
                <c:pt idx="6801">
                  <c:v>1.9737431595369099</c:v>
                </c:pt>
                <c:pt idx="6802">
                  <c:v>1.74396598584506</c:v>
                </c:pt>
                <c:pt idx="6803">
                  <c:v>5.3645751047103136</c:v>
                </c:pt>
                <c:pt idx="6804">
                  <c:v>0.72760370449230405</c:v>
                </c:pt>
                <c:pt idx="6805">
                  <c:v>1.0276943293401499</c:v>
                </c:pt>
                <c:pt idx="6806">
                  <c:v>0.55060411544656596</c:v>
                </c:pt>
                <c:pt idx="6807">
                  <c:v>1.7141487049183799</c:v>
                </c:pt>
                <c:pt idx="6808">
                  <c:v>2.00617521417422</c:v>
                </c:pt>
                <c:pt idx="6809">
                  <c:v>2.2371397671195101</c:v>
                </c:pt>
                <c:pt idx="6810">
                  <c:v>1.8736075382688999</c:v>
                </c:pt>
                <c:pt idx="6811">
                  <c:v>0.62976012148823202</c:v>
                </c:pt>
                <c:pt idx="6812">
                  <c:v>0.31322607208918202</c:v>
                </c:pt>
                <c:pt idx="6813">
                  <c:v>5.9452664022149202</c:v>
                </c:pt>
                <c:pt idx="6814">
                  <c:v>0.86342002269887497</c:v>
                </c:pt>
                <c:pt idx="6815">
                  <c:v>1.6139359794283501</c:v>
                </c:pt>
                <c:pt idx="6816">
                  <c:v>1.7374612310976301</c:v>
                </c:pt>
                <c:pt idx="6817">
                  <c:v>2.6835259611083302</c:v>
                </c:pt>
                <c:pt idx="6818">
                  <c:v>1.86800484519411</c:v>
                </c:pt>
                <c:pt idx="6819">
                  <c:v>0.72146316653060205</c:v>
                </c:pt>
                <c:pt idx="6820">
                  <c:v>2.7058940566026299</c:v>
                </c:pt>
                <c:pt idx="6821">
                  <c:v>1.70139899800858</c:v>
                </c:pt>
                <c:pt idx="6822">
                  <c:v>0.86540438118805596</c:v>
                </c:pt>
                <c:pt idx="6823">
                  <c:v>5.3727522575495943</c:v>
                </c:pt>
                <c:pt idx="6824">
                  <c:v>0.90752045303335305</c:v>
                </c:pt>
                <c:pt idx="6825">
                  <c:v>2.1019300937507599</c:v>
                </c:pt>
                <c:pt idx="6826">
                  <c:v>5.5815083961439296</c:v>
                </c:pt>
                <c:pt idx="6827">
                  <c:v>1.2022355938074101</c:v>
                </c:pt>
                <c:pt idx="6828">
                  <c:v>0.47014503675775399</c:v>
                </c:pt>
                <c:pt idx="6829">
                  <c:v>0.32208460337910799</c:v>
                </c:pt>
                <c:pt idx="6830">
                  <c:v>5.3059217948125097</c:v>
                </c:pt>
                <c:pt idx="6831">
                  <c:v>2.71948973107013</c:v>
                </c:pt>
                <c:pt idx="6832">
                  <c:v>1.4156187129745299</c:v>
                </c:pt>
                <c:pt idx="6833">
                  <c:v>1.5338560299230899</c:v>
                </c:pt>
                <c:pt idx="6834">
                  <c:v>3.67897739449351</c:v>
                </c:pt>
                <c:pt idx="6835">
                  <c:v>1.5697086971958401</c:v>
                </c:pt>
                <c:pt idx="6836">
                  <c:v>0.93690671971405304</c:v>
                </c:pt>
                <c:pt idx="6837">
                  <c:v>1.7716392148803499</c:v>
                </c:pt>
                <c:pt idx="6838">
                  <c:v>0.60841547973647703</c:v>
                </c:pt>
                <c:pt idx="6839">
                  <c:v>1.54331515239416</c:v>
                </c:pt>
                <c:pt idx="6840">
                  <c:v>2.07171557766778</c:v>
                </c:pt>
                <c:pt idx="6841">
                  <c:v>2.596639029548784</c:v>
                </c:pt>
                <c:pt idx="6842">
                  <c:v>2.03654785868545</c:v>
                </c:pt>
                <c:pt idx="6843">
                  <c:v>1.58130298386796</c:v>
                </c:pt>
                <c:pt idx="6844">
                  <c:v>2.4760403567481171</c:v>
                </c:pt>
                <c:pt idx="6845">
                  <c:v>1.0438742085202</c:v>
                </c:pt>
                <c:pt idx="6846">
                  <c:v>3.8264595435660791</c:v>
                </c:pt>
                <c:pt idx="6847">
                  <c:v>1.41068459516802</c:v>
                </c:pt>
                <c:pt idx="6848">
                  <c:v>1.7200580354926001</c:v>
                </c:pt>
                <c:pt idx="6849">
                  <c:v>1.2264756407313899</c:v>
                </c:pt>
                <c:pt idx="6850">
                  <c:v>1.2466014210946199</c:v>
                </c:pt>
                <c:pt idx="6851">
                  <c:v>0.68907779979001904</c:v>
                </c:pt>
                <c:pt idx="6852">
                  <c:v>1.2329630669568199</c:v>
                </c:pt>
                <c:pt idx="6853">
                  <c:v>2.0043156535559201</c:v>
                </c:pt>
                <c:pt idx="6854">
                  <c:v>1.8336483307528</c:v>
                </c:pt>
                <c:pt idx="6855">
                  <c:v>1.3733189342774701</c:v>
                </c:pt>
                <c:pt idx="6856">
                  <c:v>4.2511232100510101</c:v>
                </c:pt>
                <c:pt idx="6857">
                  <c:v>0.71305074502888299</c:v>
                </c:pt>
                <c:pt idx="6858">
                  <c:v>0.75990911996216104</c:v>
                </c:pt>
                <c:pt idx="6859">
                  <c:v>0.86189863034592995</c:v>
                </c:pt>
                <c:pt idx="6860">
                  <c:v>3.1993827165890898</c:v>
                </c:pt>
                <c:pt idx="6861">
                  <c:v>2.2328069494674501</c:v>
                </c:pt>
                <c:pt idx="6862">
                  <c:v>1.2673683439236301</c:v>
                </c:pt>
                <c:pt idx="6863">
                  <c:v>1.3121510915539401</c:v>
                </c:pt>
                <c:pt idx="6864">
                  <c:v>2.447456374641789</c:v>
                </c:pt>
                <c:pt idx="6865">
                  <c:v>1.04943711916834</c:v>
                </c:pt>
                <c:pt idx="6866">
                  <c:v>1.2113427034856801</c:v>
                </c:pt>
                <c:pt idx="6867">
                  <c:v>1.14416236406445</c:v>
                </c:pt>
                <c:pt idx="6868">
                  <c:v>2.1217536882291301</c:v>
                </c:pt>
                <c:pt idx="6869">
                  <c:v>1.4647035540295601</c:v>
                </c:pt>
                <c:pt idx="6870">
                  <c:v>2.5030765609290602</c:v>
                </c:pt>
                <c:pt idx="6871">
                  <c:v>3.325369314093217</c:v>
                </c:pt>
                <c:pt idx="6872">
                  <c:v>1.62455384606853</c:v>
                </c:pt>
                <c:pt idx="6873">
                  <c:v>3.1563563765276599</c:v>
                </c:pt>
                <c:pt idx="6874">
                  <c:v>1.37275225386823</c:v>
                </c:pt>
                <c:pt idx="6875">
                  <c:v>2.6217583492935801</c:v>
                </c:pt>
                <c:pt idx="6876">
                  <c:v>2.4982360384927098</c:v>
                </c:pt>
                <c:pt idx="6877">
                  <c:v>1.9299417052630401</c:v>
                </c:pt>
                <c:pt idx="6878">
                  <c:v>0.68281608671874805</c:v>
                </c:pt>
                <c:pt idx="6879">
                  <c:v>2.47327712890666</c:v>
                </c:pt>
                <c:pt idx="6880">
                  <c:v>1.83025962898771</c:v>
                </c:pt>
                <c:pt idx="6881">
                  <c:v>0.78664546035588101</c:v>
                </c:pt>
                <c:pt idx="6882">
                  <c:v>0.61428910717741103</c:v>
                </c:pt>
                <c:pt idx="6883">
                  <c:v>0.64049156676340702</c:v>
                </c:pt>
                <c:pt idx="6884">
                  <c:v>4.3559894150320799</c:v>
                </c:pt>
                <c:pt idx="6885">
                  <c:v>0.80722448623223297</c:v>
                </c:pt>
                <c:pt idx="6886">
                  <c:v>1.5836938818908399</c:v>
                </c:pt>
                <c:pt idx="6887">
                  <c:v>1.23928392700725</c:v>
                </c:pt>
                <c:pt idx="6888">
                  <c:v>1.3140395716881501</c:v>
                </c:pt>
                <c:pt idx="6889">
                  <c:v>2.5750144298859801</c:v>
                </c:pt>
                <c:pt idx="6890">
                  <c:v>2.19435338924169</c:v>
                </c:pt>
                <c:pt idx="6891">
                  <c:v>0.80130036765445101</c:v>
                </c:pt>
                <c:pt idx="6892">
                  <c:v>1.30215886743916</c:v>
                </c:pt>
                <c:pt idx="6893">
                  <c:v>1.04969475374155</c:v>
                </c:pt>
                <c:pt idx="6894">
                  <c:v>1.96995448789271</c:v>
                </c:pt>
                <c:pt idx="6895">
                  <c:v>3.4406045380843802</c:v>
                </c:pt>
                <c:pt idx="6896">
                  <c:v>1.2135990863458701</c:v>
                </c:pt>
                <c:pt idx="6897">
                  <c:v>3.28559446767217</c:v>
                </c:pt>
                <c:pt idx="6898">
                  <c:v>0.85493758376223905</c:v>
                </c:pt>
                <c:pt idx="6899">
                  <c:v>1.65677207838272</c:v>
                </c:pt>
                <c:pt idx="6900">
                  <c:v>2.93810671004674</c:v>
                </c:pt>
                <c:pt idx="6901">
                  <c:v>0.57371151083961502</c:v>
                </c:pt>
                <c:pt idx="6902">
                  <c:v>2.5808234722421601</c:v>
                </c:pt>
                <c:pt idx="6903">
                  <c:v>0.98256376571283299</c:v>
                </c:pt>
                <c:pt idx="6904">
                  <c:v>1.2943380713077901</c:v>
                </c:pt>
                <c:pt idx="6905">
                  <c:v>3.2554243070382598</c:v>
                </c:pt>
                <c:pt idx="6906">
                  <c:v>1.47282302157335</c:v>
                </c:pt>
                <c:pt idx="6907">
                  <c:v>1.3963765063611899</c:v>
                </c:pt>
                <c:pt idx="6908">
                  <c:v>0.62363782877127805</c:v>
                </c:pt>
                <c:pt idx="6909">
                  <c:v>0.92594368120336001</c:v>
                </c:pt>
                <c:pt idx="6910">
                  <c:v>1.84739264146655</c:v>
                </c:pt>
                <c:pt idx="6911">
                  <c:v>2.2475717592682498</c:v>
                </c:pt>
                <c:pt idx="6912">
                  <c:v>0.454657403563341</c:v>
                </c:pt>
                <c:pt idx="6913">
                  <c:v>1.2611753402113699</c:v>
                </c:pt>
                <c:pt idx="6914">
                  <c:v>1.68312182070261</c:v>
                </c:pt>
                <c:pt idx="6915">
                  <c:v>0.92166928414704796</c:v>
                </c:pt>
                <c:pt idx="6916">
                  <c:v>1.9889416991022499</c:v>
                </c:pt>
                <c:pt idx="6917">
                  <c:v>1.29037044407016</c:v>
                </c:pt>
                <c:pt idx="6918">
                  <c:v>0.72324162294778704</c:v>
                </c:pt>
                <c:pt idx="6919">
                  <c:v>2.1230930207265599</c:v>
                </c:pt>
                <c:pt idx="6920">
                  <c:v>2.3900220371290701</c:v>
                </c:pt>
                <c:pt idx="6921">
                  <c:v>2.5533308142114102</c:v>
                </c:pt>
                <c:pt idx="6922">
                  <c:v>1.46989270126447</c:v>
                </c:pt>
                <c:pt idx="6923">
                  <c:v>0.80974840559398298</c:v>
                </c:pt>
                <c:pt idx="6924">
                  <c:v>1.78293749736284</c:v>
                </c:pt>
                <c:pt idx="6925">
                  <c:v>0.63931244068530602</c:v>
                </c:pt>
                <c:pt idx="6926">
                  <c:v>1.3093941105131199</c:v>
                </c:pt>
                <c:pt idx="6927">
                  <c:v>2.0013078177640602</c:v>
                </c:pt>
                <c:pt idx="6928">
                  <c:v>2.21153915685696</c:v>
                </c:pt>
                <c:pt idx="6929">
                  <c:v>0.70424555467419403</c:v>
                </c:pt>
                <c:pt idx="6930">
                  <c:v>3.58538698379009</c:v>
                </c:pt>
                <c:pt idx="6931">
                  <c:v>5.0760809530048201</c:v>
                </c:pt>
                <c:pt idx="6932">
                  <c:v>1.0148190579349901</c:v>
                </c:pt>
                <c:pt idx="6933">
                  <c:v>1.32757829509375</c:v>
                </c:pt>
                <c:pt idx="6934">
                  <c:v>1.9075490571085501</c:v>
                </c:pt>
                <c:pt idx="6935">
                  <c:v>0.82170444195321801</c:v>
                </c:pt>
                <c:pt idx="6936">
                  <c:v>1.8612817808572899</c:v>
                </c:pt>
                <c:pt idx="6937">
                  <c:v>0.99316685752348399</c:v>
                </c:pt>
                <c:pt idx="6938">
                  <c:v>3.880572899489648</c:v>
                </c:pt>
                <c:pt idx="6939">
                  <c:v>2.231467468848749</c:v>
                </c:pt>
                <c:pt idx="6940">
                  <c:v>1.09938024805791</c:v>
                </c:pt>
                <c:pt idx="6941">
                  <c:v>1.1723109550232</c:v>
                </c:pt>
                <c:pt idx="6942">
                  <c:v>0.92452656226818397</c:v>
                </c:pt>
                <c:pt idx="6943">
                  <c:v>1.14539225730271</c:v>
                </c:pt>
                <c:pt idx="6944">
                  <c:v>2.8522557023786761</c:v>
                </c:pt>
                <c:pt idx="6945">
                  <c:v>1.5961657692184099</c:v>
                </c:pt>
                <c:pt idx="6946">
                  <c:v>1.8099032294188899</c:v>
                </c:pt>
                <c:pt idx="6947">
                  <c:v>3.1878655084365501</c:v>
                </c:pt>
                <c:pt idx="6948">
                  <c:v>0.91282237682921197</c:v>
                </c:pt>
                <c:pt idx="6949">
                  <c:v>2.4695187976919999</c:v>
                </c:pt>
                <c:pt idx="6950">
                  <c:v>0.96089728049032497</c:v>
                </c:pt>
                <c:pt idx="6951">
                  <c:v>2.6133136650182802</c:v>
                </c:pt>
                <c:pt idx="6952">
                  <c:v>1.41639362928234</c:v>
                </c:pt>
                <c:pt idx="6953">
                  <c:v>1.7475177184747701</c:v>
                </c:pt>
                <c:pt idx="6954">
                  <c:v>0.50231408636098396</c:v>
                </c:pt>
                <c:pt idx="6955">
                  <c:v>1.4984529879217201</c:v>
                </c:pt>
                <c:pt idx="6956">
                  <c:v>1.69207125033796</c:v>
                </c:pt>
                <c:pt idx="6957">
                  <c:v>0.78157859596316503</c:v>
                </c:pt>
                <c:pt idx="6958">
                  <c:v>0.90483155241416402</c:v>
                </c:pt>
                <c:pt idx="6959">
                  <c:v>1.08242059875409</c:v>
                </c:pt>
                <c:pt idx="6960">
                  <c:v>0.92734039260628898</c:v>
                </c:pt>
                <c:pt idx="6961">
                  <c:v>0.91787644255206402</c:v>
                </c:pt>
                <c:pt idx="6962">
                  <c:v>1.5909131600578399</c:v>
                </c:pt>
                <c:pt idx="6963">
                  <c:v>1.6071062231937401</c:v>
                </c:pt>
                <c:pt idx="6964">
                  <c:v>0.59256030223288203</c:v>
                </c:pt>
                <c:pt idx="6965">
                  <c:v>0.56131685026009503</c:v>
                </c:pt>
                <c:pt idx="6966">
                  <c:v>2.42876529193091</c:v>
                </c:pt>
                <c:pt idx="6967">
                  <c:v>3.2025603246574899</c:v>
                </c:pt>
                <c:pt idx="6968">
                  <c:v>2.4514796391476241</c:v>
                </c:pt>
                <c:pt idx="6969">
                  <c:v>0.71770877827846202</c:v>
                </c:pt>
                <c:pt idx="6970">
                  <c:v>1.1362031859552599</c:v>
                </c:pt>
                <c:pt idx="6971">
                  <c:v>0.68689982182500098</c:v>
                </c:pt>
                <c:pt idx="6972">
                  <c:v>4.2848426944206803</c:v>
                </c:pt>
                <c:pt idx="6973">
                  <c:v>1.29850892132422</c:v>
                </c:pt>
                <c:pt idx="6974">
                  <c:v>1.17543287271315</c:v>
                </c:pt>
                <c:pt idx="6975">
                  <c:v>1.36685316879709</c:v>
                </c:pt>
                <c:pt idx="6976">
                  <c:v>0.87488428185028</c:v>
                </c:pt>
                <c:pt idx="6977">
                  <c:v>2.9811674667857102</c:v>
                </c:pt>
                <c:pt idx="6978">
                  <c:v>3.1051210780245899</c:v>
                </c:pt>
                <c:pt idx="6979">
                  <c:v>4.8047798906901598</c:v>
                </c:pt>
                <c:pt idx="6980">
                  <c:v>1.3208982054269001</c:v>
                </c:pt>
                <c:pt idx="6981">
                  <c:v>0.71447027140351405</c:v>
                </c:pt>
                <c:pt idx="6982">
                  <c:v>0.74081889346924601</c:v>
                </c:pt>
                <c:pt idx="6983">
                  <c:v>0.60865495437953998</c:v>
                </c:pt>
                <c:pt idx="6984">
                  <c:v>1.0605517786341501</c:v>
                </c:pt>
                <c:pt idx="6985">
                  <c:v>0.71579241187210196</c:v>
                </c:pt>
                <c:pt idx="6986">
                  <c:v>0.73718126824227004</c:v>
                </c:pt>
                <c:pt idx="6987">
                  <c:v>1.2861131160977599</c:v>
                </c:pt>
                <c:pt idx="6988">
                  <c:v>0.71363401454099995</c:v>
                </c:pt>
                <c:pt idx="6989">
                  <c:v>1.1389380255700701</c:v>
                </c:pt>
                <c:pt idx="6990">
                  <c:v>1.7949477004930301</c:v>
                </c:pt>
                <c:pt idx="6991">
                  <c:v>1.4529579410164299</c:v>
                </c:pt>
                <c:pt idx="6992">
                  <c:v>2.3311000042043002</c:v>
                </c:pt>
                <c:pt idx="6993">
                  <c:v>0.57687180528554804</c:v>
                </c:pt>
                <c:pt idx="6994">
                  <c:v>1.90446015659343</c:v>
                </c:pt>
                <c:pt idx="6995">
                  <c:v>2.9206371410078402</c:v>
                </c:pt>
                <c:pt idx="6996">
                  <c:v>0.63981275002779103</c:v>
                </c:pt>
                <c:pt idx="6997">
                  <c:v>2.3781809063789101</c:v>
                </c:pt>
                <c:pt idx="6998">
                  <c:v>1.37250087118744</c:v>
                </c:pt>
                <c:pt idx="6999">
                  <c:v>1.2970620769989201</c:v>
                </c:pt>
                <c:pt idx="7000">
                  <c:v>2.1341237127155801</c:v>
                </c:pt>
                <c:pt idx="7001">
                  <c:v>3.1115374037877301</c:v>
                </c:pt>
                <c:pt idx="7002">
                  <c:v>1.24927196171868</c:v>
                </c:pt>
                <c:pt idx="7003">
                  <c:v>1.9442531470645401</c:v>
                </c:pt>
                <c:pt idx="7004">
                  <c:v>2.3901253353965601</c:v>
                </c:pt>
                <c:pt idx="7005">
                  <c:v>0.74242857215404301</c:v>
                </c:pt>
                <c:pt idx="7006">
                  <c:v>0.87366783309311802</c:v>
                </c:pt>
                <c:pt idx="7007">
                  <c:v>0.61860616933562196</c:v>
                </c:pt>
                <c:pt idx="7008">
                  <c:v>1.6948926081260001</c:v>
                </c:pt>
                <c:pt idx="7009">
                  <c:v>1.8149999945122699</c:v>
                </c:pt>
                <c:pt idx="7010">
                  <c:v>1.4361622219717101</c:v>
                </c:pt>
                <c:pt idx="7011">
                  <c:v>1.6856215401169501</c:v>
                </c:pt>
                <c:pt idx="7012">
                  <c:v>0.67074968938628099</c:v>
                </c:pt>
                <c:pt idx="7013">
                  <c:v>0.64177263040670396</c:v>
                </c:pt>
                <c:pt idx="7014">
                  <c:v>3.8121213209968881</c:v>
                </c:pt>
                <c:pt idx="7015">
                  <c:v>0.87378735170146704</c:v>
                </c:pt>
                <c:pt idx="7016">
                  <c:v>2.2675683884186202</c:v>
                </c:pt>
                <c:pt idx="7017">
                  <c:v>1.1787665826685401</c:v>
                </c:pt>
                <c:pt idx="7018">
                  <c:v>1.98410839794038</c:v>
                </c:pt>
                <c:pt idx="7019">
                  <c:v>1.28098053916641</c:v>
                </c:pt>
                <c:pt idx="7020">
                  <c:v>0.85075240185869005</c:v>
                </c:pt>
                <c:pt idx="7021">
                  <c:v>3.6375051345489391</c:v>
                </c:pt>
                <c:pt idx="7022">
                  <c:v>1.43666005227298</c:v>
                </c:pt>
                <c:pt idx="7023">
                  <c:v>1.3952076536423199</c:v>
                </c:pt>
                <c:pt idx="7024">
                  <c:v>3.04516427610305</c:v>
                </c:pt>
                <c:pt idx="7025">
                  <c:v>0.785641697377231</c:v>
                </c:pt>
                <c:pt idx="7026">
                  <c:v>1.7255352506053301</c:v>
                </c:pt>
                <c:pt idx="7027">
                  <c:v>2.9500022521821099</c:v>
                </c:pt>
                <c:pt idx="7028">
                  <c:v>0.93306288645899305</c:v>
                </c:pt>
                <c:pt idx="7029">
                  <c:v>0.73575705909248701</c:v>
                </c:pt>
                <c:pt idx="7030">
                  <c:v>0.58824550150030996</c:v>
                </c:pt>
                <c:pt idx="7031">
                  <c:v>3.4117691557224901</c:v>
                </c:pt>
                <c:pt idx="7032">
                  <c:v>2.3703608045112681</c:v>
                </c:pt>
                <c:pt idx="7033">
                  <c:v>1.33278572042631</c:v>
                </c:pt>
                <c:pt idx="7034">
                  <c:v>1.2423730160037101</c:v>
                </c:pt>
                <c:pt idx="7035">
                  <c:v>3.5744964666004302</c:v>
                </c:pt>
                <c:pt idx="7036">
                  <c:v>1.58191287431796</c:v>
                </c:pt>
                <c:pt idx="7037">
                  <c:v>0.97024617191205498</c:v>
                </c:pt>
                <c:pt idx="7038">
                  <c:v>1.3733520770930201</c:v>
                </c:pt>
                <c:pt idx="7039">
                  <c:v>0.77770024723007802</c:v>
                </c:pt>
                <c:pt idx="7040">
                  <c:v>1.40941461473964</c:v>
                </c:pt>
                <c:pt idx="7041">
                  <c:v>1.9736548933686999</c:v>
                </c:pt>
                <c:pt idx="7042">
                  <c:v>2.72166726120932</c:v>
                </c:pt>
                <c:pt idx="7043">
                  <c:v>2.1556728949719202</c:v>
                </c:pt>
                <c:pt idx="7044">
                  <c:v>1.3747931163590901</c:v>
                </c:pt>
                <c:pt idx="7045">
                  <c:v>2.6507607634472201</c:v>
                </c:pt>
                <c:pt idx="7046">
                  <c:v>1.0425178025286499</c:v>
                </c:pt>
                <c:pt idx="7047">
                  <c:v>3.6863684480805299</c:v>
                </c:pt>
                <c:pt idx="7048">
                  <c:v>1.3398346118072999</c:v>
                </c:pt>
                <c:pt idx="7049">
                  <c:v>1.61655392402083</c:v>
                </c:pt>
                <c:pt idx="7050">
                  <c:v>1.22883915087589</c:v>
                </c:pt>
                <c:pt idx="7051">
                  <c:v>1.3553602785546099</c:v>
                </c:pt>
                <c:pt idx="7052">
                  <c:v>0.76576547318426902</c:v>
                </c:pt>
                <c:pt idx="7053">
                  <c:v>1.3955436252517199</c:v>
                </c:pt>
                <c:pt idx="7054">
                  <c:v>1.5384280798736101</c:v>
                </c:pt>
                <c:pt idx="7055">
                  <c:v>1.56914184791408</c:v>
                </c:pt>
                <c:pt idx="7056">
                  <c:v>1.1415393671898599</c:v>
                </c:pt>
                <c:pt idx="7057">
                  <c:v>3.9853307127172699</c:v>
                </c:pt>
                <c:pt idx="7058">
                  <c:v>0.77017215887366597</c:v>
                </c:pt>
                <c:pt idx="7059">
                  <c:v>0.94610199769498304</c:v>
                </c:pt>
                <c:pt idx="7060">
                  <c:v>0.99961273053541699</c:v>
                </c:pt>
                <c:pt idx="7061">
                  <c:v>2.419073983211979</c:v>
                </c:pt>
                <c:pt idx="7062">
                  <c:v>2.109068914610817</c:v>
                </c:pt>
                <c:pt idx="7063">
                  <c:v>1.2100109613174399</c:v>
                </c:pt>
                <c:pt idx="7064">
                  <c:v>1.10308675970257</c:v>
                </c:pt>
                <c:pt idx="7065">
                  <c:v>2.485882799569028</c:v>
                </c:pt>
                <c:pt idx="7066">
                  <c:v>0.86450578479092099</c:v>
                </c:pt>
                <c:pt idx="7067">
                  <c:v>0.92802186341621196</c:v>
                </c:pt>
                <c:pt idx="7068">
                  <c:v>1.1535094342446499</c:v>
                </c:pt>
                <c:pt idx="7069">
                  <c:v>1.77310922377464</c:v>
                </c:pt>
                <c:pt idx="7070">
                  <c:v>1.48775087594004</c:v>
                </c:pt>
                <c:pt idx="7071">
                  <c:v>2.4594140641701681</c:v>
                </c:pt>
                <c:pt idx="7072">
                  <c:v>2.2581773623524199</c:v>
                </c:pt>
                <c:pt idx="7073">
                  <c:v>1.33642394340871</c:v>
                </c:pt>
                <c:pt idx="7074">
                  <c:v>2.60262554488722</c:v>
                </c:pt>
                <c:pt idx="7075">
                  <c:v>1.23264605875538</c:v>
                </c:pt>
                <c:pt idx="7076">
                  <c:v>2.0741808718737702</c:v>
                </c:pt>
                <c:pt idx="7077">
                  <c:v>2.1306537729192301</c:v>
                </c:pt>
                <c:pt idx="7078">
                  <c:v>1.8234512322007901</c:v>
                </c:pt>
                <c:pt idx="7079">
                  <c:v>0.69876887559876699</c:v>
                </c:pt>
                <c:pt idx="7080">
                  <c:v>2.3967552056315591</c:v>
                </c:pt>
                <c:pt idx="7081">
                  <c:v>1.7900839625827401</c:v>
                </c:pt>
                <c:pt idx="7082">
                  <c:v>0.624172196861145</c:v>
                </c:pt>
                <c:pt idx="7083">
                  <c:v>0.55297156482632603</c:v>
                </c:pt>
                <c:pt idx="7084">
                  <c:v>0.57663489807796398</c:v>
                </c:pt>
                <c:pt idx="7085">
                  <c:v>4.1629173390851948</c:v>
                </c:pt>
                <c:pt idx="7086">
                  <c:v>0.71576644973430303</c:v>
                </c:pt>
                <c:pt idx="7087">
                  <c:v>1.5451570075199299</c:v>
                </c:pt>
                <c:pt idx="7088">
                  <c:v>1.3439977132010199</c:v>
                </c:pt>
                <c:pt idx="7089">
                  <c:v>1.15089804715619</c:v>
                </c:pt>
                <c:pt idx="7090">
                  <c:v>2.5931203308957902</c:v>
                </c:pt>
                <c:pt idx="7091">
                  <c:v>1.83559064772429</c:v>
                </c:pt>
                <c:pt idx="7092">
                  <c:v>0.86428076533703502</c:v>
                </c:pt>
                <c:pt idx="7093">
                  <c:v>0.96023940913529904</c:v>
                </c:pt>
                <c:pt idx="7094">
                  <c:v>0.95630048228985498</c:v>
                </c:pt>
                <c:pt idx="7095">
                  <c:v>1.2957423086347799</c:v>
                </c:pt>
                <c:pt idx="7096">
                  <c:v>2.7596951290970702</c:v>
                </c:pt>
                <c:pt idx="7097">
                  <c:v>1.0269522114089</c:v>
                </c:pt>
                <c:pt idx="7098">
                  <c:v>2.1313319670598201</c:v>
                </c:pt>
                <c:pt idx="7099">
                  <c:v>0.79675025422077395</c:v>
                </c:pt>
                <c:pt idx="7100">
                  <c:v>1.4594090316592301</c:v>
                </c:pt>
                <c:pt idx="7101">
                  <c:v>2.6692893874147798</c:v>
                </c:pt>
                <c:pt idx="7102">
                  <c:v>0.70039116547852598</c:v>
                </c:pt>
                <c:pt idx="7103">
                  <c:v>2.3195027963609101</c:v>
                </c:pt>
                <c:pt idx="7104">
                  <c:v>0.88105855231799701</c:v>
                </c:pt>
                <c:pt idx="7105">
                  <c:v>1.33811505249512</c:v>
                </c:pt>
                <c:pt idx="7106">
                  <c:v>2.5415733433346102</c:v>
                </c:pt>
                <c:pt idx="7107">
                  <c:v>1.17175333907347</c:v>
                </c:pt>
                <c:pt idx="7108">
                  <c:v>1.1505696426635299</c:v>
                </c:pt>
                <c:pt idx="7109">
                  <c:v>0.65898562384959802</c:v>
                </c:pt>
                <c:pt idx="7110">
                  <c:v>0.80230918003964802</c:v>
                </c:pt>
                <c:pt idx="7111">
                  <c:v>1.5167799392358901</c:v>
                </c:pt>
                <c:pt idx="7112">
                  <c:v>1.8895015480795501</c:v>
                </c:pt>
                <c:pt idx="7113">
                  <c:v>0.51343626107199603</c:v>
                </c:pt>
                <c:pt idx="7114">
                  <c:v>1.2132388601438799</c:v>
                </c:pt>
                <c:pt idx="7115">
                  <c:v>1.6097691638754099</c:v>
                </c:pt>
                <c:pt idx="7116">
                  <c:v>0.92580660836405204</c:v>
                </c:pt>
                <c:pt idx="7117">
                  <c:v>1.68886400926312</c:v>
                </c:pt>
                <c:pt idx="7118">
                  <c:v>1.3040162792779699</c:v>
                </c:pt>
                <c:pt idx="7119">
                  <c:v>0.62604133412630902</c:v>
                </c:pt>
                <c:pt idx="7120">
                  <c:v>2.0422699995200571</c:v>
                </c:pt>
                <c:pt idx="7121">
                  <c:v>1.8132306967437</c:v>
                </c:pt>
                <c:pt idx="7122">
                  <c:v>2.18546900467028</c:v>
                </c:pt>
                <c:pt idx="7123">
                  <c:v>1.4657533791428199</c:v>
                </c:pt>
                <c:pt idx="7124">
                  <c:v>0.93406488274937705</c:v>
                </c:pt>
                <c:pt idx="7125">
                  <c:v>1.61350872528172</c:v>
                </c:pt>
                <c:pt idx="7126">
                  <c:v>0.70003108383881196</c:v>
                </c:pt>
                <c:pt idx="7127">
                  <c:v>1.27167647373827</c:v>
                </c:pt>
                <c:pt idx="7128">
                  <c:v>1.7939799137060499</c:v>
                </c:pt>
                <c:pt idx="7129">
                  <c:v>1.955906292274344</c:v>
                </c:pt>
                <c:pt idx="7130">
                  <c:v>0.784161029904614</c:v>
                </c:pt>
                <c:pt idx="7131">
                  <c:v>2.0755711068733298</c:v>
                </c:pt>
                <c:pt idx="7132">
                  <c:v>4.5498720467377201</c:v>
                </c:pt>
                <c:pt idx="7133">
                  <c:v>1.1030311291589501</c:v>
                </c:pt>
                <c:pt idx="7134">
                  <c:v>1.21206226781213</c:v>
                </c:pt>
                <c:pt idx="7135">
                  <c:v>1.58864237177837</c:v>
                </c:pt>
                <c:pt idx="7136">
                  <c:v>0.76239278404004296</c:v>
                </c:pt>
                <c:pt idx="7137">
                  <c:v>1.46404154265109</c:v>
                </c:pt>
                <c:pt idx="7138">
                  <c:v>0.823702152062044</c:v>
                </c:pt>
                <c:pt idx="7139">
                  <c:v>3.0831431457968801</c:v>
                </c:pt>
                <c:pt idx="7140">
                  <c:v>1.8410971371702201</c:v>
                </c:pt>
                <c:pt idx="7141">
                  <c:v>1.10612337658251</c:v>
                </c:pt>
                <c:pt idx="7142">
                  <c:v>1.06692087756172</c:v>
                </c:pt>
                <c:pt idx="7143">
                  <c:v>0.81828639824665605</c:v>
                </c:pt>
                <c:pt idx="7144">
                  <c:v>0.95511241793767898</c:v>
                </c:pt>
                <c:pt idx="7145">
                  <c:v>2.6420569631044701</c:v>
                </c:pt>
                <c:pt idx="7146">
                  <c:v>1.23379236879351</c:v>
                </c:pt>
                <c:pt idx="7147">
                  <c:v>1.47903339496787</c:v>
                </c:pt>
                <c:pt idx="7148">
                  <c:v>2.3339911885973801</c:v>
                </c:pt>
                <c:pt idx="7149">
                  <c:v>0.87697067319718802</c:v>
                </c:pt>
                <c:pt idx="7150">
                  <c:v>2.075816515883258</c:v>
                </c:pt>
                <c:pt idx="7151">
                  <c:v>0.88622478111186498</c:v>
                </c:pt>
                <c:pt idx="7152">
                  <c:v>2.0480751234112842</c:v>
                </c:pt>
                <c:pt idx="7153">
                  <c:v>1.04832048146167</c:v>
                </c:pt>
                <c:pt idx="7154">
                  <c:v>1.3377557337760699</c:v>
                </c:pt>
                <c:pt idx="7155">
                  <c:v>0.50826211854610304</c:v>
                </c:pt>
                <c:pt idx="7156">
                  <c:v>1.17373057539954</c:v>
                </c:pt>
                <c:pt idx="7157">
                  <c:v>1.5545037060385001</c:v>
                </c:pt>
                <c:pt idx="7158">
                  <c:v>0.64696413191558</c:v>
                </c:pt>
                <c:pt idx="7159">
                  <c:v>0.74308716648919904</c:v>
                </c:pt>
                <c:pt idx="7160">
                  <c:v>1.00313987213394</c:v>
                </c:pt>
                <c:pt idx="7161">
                  <c:v>1.0483219059683799</c:v>
                </c:pt>
                <c:pt idx="7162">
                  <c:v>0.99426644378884699</c:v>
                </c:pt>
                <c:pt idx="7163">
                  <c:v>1.23515948171422</c:v>
                </c:pt>
                <c:pt idx="7164">
                  <c:v>1.4085624947426301</c:v>
                </c:pt>
                <c:pt idx="7165">
                  <c:v>0.68175093849436597</c:v>
                </c:pt>
                <c:pt idx="7166">
                  <c:v>0.67004003763840703</c:v>
                </c:pt>
                <c:pt idx="7167">
                  <c:v>1.9796914357456901</c:v>
                </c:pt>
                <c:pt idx="7168">
                  <c:v>2.4911027584966101</c:v>
                </c:pt>
                <c:pt idx="7169">
                  <c:v>1.9577415794809101</c:v>
                </c:pt>
                <c:pt idx="7170">
                  <c:v>0.805157173141686</c:v>
                </c:pt>
                <c:pt idx="7171">
                  <c:v>1.0835402439678099</c:v>
                </c:pt>
                <c:pt idx="7172">
                  <c:v>0.621623559930784</c:v>
                </c:pt>
                <c:pt idx="7173">
                  <c:v>3.5992787359850702</c:v>
                </c:pt>
                <c:pt idx="7174">
                  <c:v>1.2248901715881899</c:v>
                </c:pt>
                <c:pt idx="7175">
                  <c:v>1.04693506545697</c:v>
                </c:pt>
                <c:pt idx="7176">
                  <c:v>1.2562687232716101</c:v>
                </c:pt>
                <c:pt idx="7177">
                  <c:v>0.806094866498553</c:v>
                </c:pt>
                <c:pt idx="7178">
                  <c:v>2.5012046016371299</c:v>
                </c:pt>
                <c:pt idx="7179">
                  <c:v>2.6464810024440601</c:v>
                </c:pt>
                <c:pt idx="7180">
                  <c:v>4.1830093666887276</c:v>
                </c:pt>
                <c:pt idx="7181">
                  <c:v>1.3873772226690799</c:v>
                </c:pt>
                <c:pt idx="7182">
                  <c:v>0.77378964651669802</c:v>
                </c:pt>
                <c:pt idx="7183">
                  <c:v>0.72821432927708196</c:v>
                </c:pt>
                <c:pt idx="7184">
                  <c:v>0.70148285534812105</c:v>
                </c:pt>
                <c:pt idx="7185">
                  <c:v>0.97195504148931</c:v>
                </c:pt>
                <c:pt idx="7186">
                  <c:v>0.89780175974100196</c:v>
                </c:pt>
                <c:pt idx="7187">
                  <c:v>0.76171841726966205</c:v>
                </c:pt>
                <c:pt idx="7188">
                  <c:v>1.0853422313721901</c:v>
                </c:pt>
                <c:pt idx="7189">
                  <c:v>0.79857036297054396</c:v>
                </c:pt>
                <c:pt idx="7190">
                  <c:v>0.89979507664825298</c:v>
                </c:pt>
                <c:pt idx="7191">
                  <c:v>1.41045722182108</c:v>
                </c:pt>
                <c:pt idx="7192">
                  <c:v>1.1152511002738501</c:v>
                </c:pt>
                <c:pt idx="7193">
                  <c:v>2.0186419932920301</c:v>
                </c:pt>
                <c:pt idx="7194">
                  <c:v>0.63149470891706805</c:v>
                </c:pt>
                <c:pt idx="7195">
                  <c:v>1.6925731141854401</c:v>
                </c:pt>
                <c:pt idx="7196">
                  <c:v>1.9912341053375999</c:v>
                </c:pt>
                <c:pt idx="7197">
                  <c:v>0.75878266624070201</c:v>
                </c:pt>
                <c:pt idx="7198">
                  <c:v>1.84739039687708</c:v>
                </c:pt>
                <c:pt idx="7199">
                  <c:v>1.21722600474259</c:v>
                </c:pt>
                <c:pt idx="7200">
                  <c:v>1.00690213090523</c:v>
                </c:pt>
                <c:pt idx="7201">
                  <c:v>2.132968396531969</c:v>
                </c:pt>
                <c:pt idx="7202">
                  <c:v>2.43307511061627</c:v>
                </c:pt>
                <c:pt idx="7203">
                  <c:v>0.98949404353002601</c:v>
                </c:pt>
                <c:pt idx="7204">
                  <c:v>1.84552507389162</c:v>
                </c:pt>
                <c:pt idx="7205">
                  <c:v>1.60094815924351</c:v>
                </c:pt>
                <c:pt idx="7206">
                  <c:v>0.69222616680835802</c:v>
                </c:pt>
                <c:pt idx="7207">
                  <c:v>0.80724292139533205</c:v>
                </c:pt>
                <c:pt idx="7208">
                  <c:v>0.665842002010409</c:v>
                </c:pt>
                <c:pt idx="7209">
                  <c:v>1.4570027914694901</c:v>
                </c:pt>
                <c:pt idx="7210">
                  <c:v>1.59509593468662</c:v>
                </c:pt>
                <c:pt idx="7211">
                  <c:v>1.0801358270093999</c:v>
                </c:pt>
                <c:pt idx="7212">
                  <c:v>1.513336763916</c:v>
                </c:pt>
                <c:pt idx="7213">
                  <c:v>0.711683827641023</c:v>
                </c:pt>
                <c:pt idx="7214">
                  <c:v>0.76758798687280605</c:v>
                </c:pt>
                <c:pt idx="7215">
                  <c:v>2.7373312368351899</c:v>
                </c:pt>
                <c:pt idx="7216">
                  <c:v>0.82840107606841196</c:v>
                </c:pt>
                <c:pt idx="7217">
                  <c:v>2.2601918201735698</c:v>
                </c:pt>
                <c:pt idx="7218">
                  <c:v>0.91007693459421501</c:v>
                </c:pt>
                <c:pt idx="7219">
                  <c:v>1.68361233959718</c:v>
                </c:pt>
                <c:pt idx="7220">
                  <c:v>1.0473960731574401</c:v>
                </c:pt>
                <c:pt idx="7221">
                  <c:v>0.84058830959886499</c:v>
                </c:pt>
                <c:pt idx="7222">
                  <c:v>3.5306392502697101</c:v>
                </c:pt>
                <c:pt idx="7223">
                  <c:v>1.25980486530701</c:v>
                </c:pt>
                <c:pt idx="7224">
                  <c:v>1.42981783816357</c:v>
                </c:pt>
                <c:pt idx="7225">
                  <c:v>2.32011824171513</c:v>
                </c:pt>
                <c:pt idx="7226">
                  <c:v>0.73221899894804399</c:v>
                </c:pt>
                <c:pt idx="7227">
                  <c:v>1.52794262712649</c:v>
                </c:pt>
                <c:pt idx="7228">
                  <c:v>2.1458958492490199</c:v>
                </c:pt>
                <c:pt idx="7229">
                  <c:v>0.78031052100397602</c:v>
                </c:pt>
                <c:pt idx="7230">
                  <c:v>0.85218498690683298</c:v>
                </c:pt>
                <c:pt idx="7231">
                  <c:v>0.69784154028978695</c:v>
                </c:pt>
                <c:pt idx="7232">
                  <c:v>2.6346371838411802</c:v>
                </c:pt>
                <c:pt idx="7233">
                  <c:v>2.0736864538505801</c:v>
                </c:pt>
                <c:pt idx="7234">
                  <c:v>1.2150439618953199</c:v>
                </c:pt>
                <c:pt idx="7235">
                  <c:v>1.1099319318215699</c:v>
                </c:pt>
                <c:pt idx="7236">
                  <c:v>2.1729314294886501</c:v>
                </c:pt>
                <c:pt idx="7237">
                  <c:v>0.81775635266410596</c:v>
                </c:pt>
                <c:pt idx="7238">
                  <c:v>0.43701045650739601</c:v>
                </c:pt>
                <c:pt idx="7239">
                  <c:v>1.0238988957050501</c:v>
                </c:pt>
                <c:pt idx="7240">
                  <c:v>0.449482984631694</c:v>
                </c:pt>
                <c:pt idx="7241">
                  <c:v>0.93120419249082698</c:v>
                </c:pt>
                <c:pt idx="7242">
                  <c:v>1.1049658288145301</c:v>
                </c:pt>
                <c:pt idx="7243">
                  <c:v>1.19835364104523</c:v>
                </c:pt>
                <c:pt idx="7244">
                  <c:v>0.85272296853350404</c:v>
                </c:pt>
                <c:pt idx="7245">
                  <c:v>0.74412728074407397</c:v>
                </c:pt>
                <c:pt idx="7246">
                  <c:v>1.13248157904444</c:v>
                </c:pt>
                <c:pt idx="7247">
                  <c:v>0.55944042037556496</c:v>
                </c:pt>
                <c:pt idx="7248">
                  <c:v>1.8847610511294199</c:v>
                </c:pt>
                <c:pt idx="7249">
                  <c:v>0.67347949731805001</c:v>
                </c:pt>
                <c:pt idx="7250">
                  <c:v>0.93447792345998804</c:v>
                </c:pt>
                <c:pt idx="7251">
                  <c:v>0.64426771660564397</c:v>
                </c:pt>
                <c:pt idx="7252">
                  <c:v>0.67827906206726596</c:v>
                </c:pt>
                <c:pt idx="7253">
                  <c:v>0.33986162072312198</c:v>
                </c:pt>
                <c:pt idx="7254">
                  <c:v>0.77106322926706505</c:v>
                </c:pt>
                <c:pt idx="7255">
                  <c:v>1.2774514385851199</c:v>
                </c:pt>
                <c:pt idx="7256">
                  <c:v>0.96228619558858197</c:v>
                </c:pt>
                <c:pt idx="7257">
                  <c:v>0.65837528358453001</c:v>
                </c:pt>
                <c:pt idx="7258">
                  <c:v>2.3070237031618399</c:v>
                </c:pt>
                <c:pt idx="7259">
                  <c:v>0.49583443883268702</c:v>
                </c:pt>
                <c:pt idx="7260">
                  <c:v>0.52155273625288501</c:v>
                </c:pt>
                <c:pt idx="7261">
                  <c:v>0.56804746513461801</c:v>
                </c:pt>
                <c:pt idx="7262">
                  <c:v>2.50794962600536</c:v>
                </c:pt>
                <c:pt idx="7263">
                  <c:v>1.2671140046801399</c:v>
                </c:pt>
                <c:pt idx="7264">
                  <c:v>0.72625095340357004</c:v>
                </c:pt>
                <c:pt idx="7265">
                  <c:v>0.55604527028836304</c:v>
                </c:pt>
                <c:pt idx="7266">
                  <c:v>0.89356785965345298</c:v>
                </c:pt>
                <c:pt idx="7267">
                  <c:v>0.469031698584851</c:v>
                </c:pt>
                <c:pt idx="7268">
                  <c:v>0.53535149322102804</c:v>
                </c:pt>
                <c:pt idx="7269">
                  <c:v>0.53641375893969301</c:v>
                </c:pt>
                <c:pt idx="7270">
                  <c:v>1.40430831727521</c:v>
                </c:pt>
                <c:pt idx="7271">
                  <c:v>0.76051374493096102</c:v>
                </c:pt>
                <c:pt idx="7272">
                  <c:v>1.1863681744418499</c:v>
                </c:pt>
                <c:pt idx="7273">
                  <c:v>2.9772334656258601</c:v>
                </c:pt>
                <c:pt idx="7274">
                  <c:v>1.0488148348157</c:v>
                </c:pt>
                <c:pt idx="7275">
                  <c:v>2.2605821890567799</c:v>
                </c:pt>
                <c:pt idx="7276">
                  <c:v>0.78666943067091</c:v>
                </c:pt>
                <c:pt idx="7277">
                  <c:v>1.77389374896189</c:v>
                </c:pt>
                <c:pt idx="7278">
                  <c:v>1.37299036064144</c:v>
                </c:pt>
                <c:pt idx="7279">
                  <c:v>0.76035110962691599</c:v>
                </c:pt>
                <c:pt idx="7280">
                  <c:v>0.48290459636442301</c:v>
                </c:pt>
                <c:pt idx="7281">
                  <c:v>0.98709862492878497</c:v>
                </c:pt>
                <c:pt idx="7282">
                  <c:v>0.77075918067573002</c:v>
                </c:pt>
                <c:pt idx="7283">
                  <c:v>0.19718679356462501</c:v>
                </c:pt>
                <c:pt idx="7284">
                  <c:v>0.17046820025658099</c:v>
                </c:pt>
                <c:pt idx="7285">
                  <c:v>0.190606693277104</c:v>
                </c:pt>
                <c:pt idx="7286">
                  <c:v>1.6758710244864901</c:v>
                </c:pt>
                <c:pt idx="7287">
                  <c:v>0.28619540023338103</c:v>
                </c:pt>
                <c:pt idx="7288">
                  <c:v>0.74751519090972396</c:v>
                </c:pt>
                <c:pt idx="7289">
                  <c:v>0.71773529126134095</c:v>
                </c:pt>
                <c:pt idx="7290">
                  <c:v>0.86972034207027205</c:v>
                </c:pt>
                <c:pt idx="7291">
                  <c:v>0.86007507980737596</c:v>
                </c:pt>
                <c:pt idx="7292">
                  <c:v>1.23210445548638</c:v>
                </c:pt>
                <c:pt idx="7293">
                  <c:v>0.53507869225643301</c:v>
                </c:pt>
                <c:pt idx="7294">
                  <c:v>0.68196683422390902</c:v>
                </c:pt>
                <c:pt idx="7295">
                  <c:v>0.53409347055566903</c:v>
                </c:pt>
                <c:pt idx="7296">
                  <c:v>1.49473794635875</c:v>
                </c:pt>
                <c:pt idx="7297">
                  <c:v>2.3545017607879202</c:v>
                </c:pt>
                <c:pt idx="7298">
                  <c:v>0.537739685935957</c:v>
                </c:pt>
                <c:pt idx="7299">
                  <c:v>2.9216007525970902</c:v>
                </c:pt>
                <c:pt idx="7300">
                  <c:v>0.38100601734465001</c:v>
                </c:pt>
                <c:pt idx="7301">
                  <c:v>1.0086042011069201</c:v>
                </c:pt>
                <c:pt idx="7302">
                  <c:v>1.1356868000565099</c:v>
                </c:pt>
                <c:pt idx="7303">
                  <c:v>0.54788182649197503</c:v>
                </c:pt>
                <c:pt idx="7304">
                  <c:v>0.924873687214392</c:v>
                </c:pt>
                <c:pt idx="7305">
                  <c:v>0.55671804586568696</c:v>
                </c:pt>
                <c:pt idx="7306">
                  <c:v>0.64536079601566199</c:v>
                </c:pt>
                <c:pt idx="7307">
                  <c:v>2.2902690597648201</c:v>
                </c:pt>
                <c:pt idx="7308">
                  <c:v>0.69079029975367801</c:v>
                </c:pt>
                <c:pt idx="7309">
                  <c:v>0.76858952462352004</c:v>
                </c:pt>
                <c:pt idx="7310">
                  <c:v>0.44343277807067899</c:v>
                </c:pt>
                <c:pt idx="7311">
                  <c:v>0.37800931324827097</c:v>
                </c:pt>
                <c:pt idx="7312">
                  <c:v>1.03419137492386</c:v>
                </c:pt>
                <c:pt idx="7313">
                  <c:v>1.06289050203242</c:v>
                </c:pt>
                <c:pt idx="7314">
                  <c:v>0.29670451704668099</c:v>
                </c:pt>
                <c:pt idx="7315">
                  <c:v>0.55761635240572205</c:v>
                </c:pt>
                <c:pt idx="7316">
                  <c:v>0.76838297968259095</c:v>
                </c:pt>
                <c:pt idx="7317">
                  <c:v>0.34626170618317798</c:v>
                </c:pt>
                <c:pt idx="7318">
                  <c:v>0.84557623179223595</c:v>
                </c:pt>
                <c:pt idx="7319">
                  <c:v>0.54637175405110505</c:v>
                </c:pt>
                <c:pt idx="7320">
                  <c:v>0.25290124808529102</c:v>
                </c:pt>
                <c:pt idx="7321">
                  <c:v>0.77139102942757998</c:v>
                </c:pt>
                <c:pt idx="7322">
                  <c:v>1.46977667302017</c:v>
                </c:pt>
                <c:pt idx="7323">
                  <c:v>1.39135864821861</c:v>
                </c:pt>
                <c:pt idx="7324">
                  <c:v>0.66900804470173403</c:v>
                </c:pt>
                <c:pt idx="7325">
                  <c:v>0.460554014803366</c:v>
                </c:pt>
                <c:pt idx="7326">
                  <c:v>0.79283105152165001</c:v>
                </c:pt>
                <c:pt idx="7327">
                  <c:v>0.35069336268711998</c:v>
                </c:pt>
                <c:pt idx="7328">
                  <c:v>0.83345346055135805</c:v>
                </c:pt>
                <c:pt idx="7329">
                  <c:v>1.11073277996216</c:v>
                </c:pt>
                <c:pt idx="7330">
                  <c:v>1.12611656936742</c:v>
                </c:pt>
                <c:pt idx="7331">
                  <c:v>0.51586236623775406</c:v>
                </c:pt>
                <c:pt idx="7332">
                  <c:v>3.6111596812325302</c:v>
                </c:pt>
                <c:pt idx="7333">
                  <c:v>1.8767723218588801</c:v>
                </c:pt>
                <c:pt idx="7334">
                  <c:v>0.67668351621785605</c:v>
                </c:pt>
                <c:pt idx="7335">
                  <c:v>0.62149810257040095</c:v>
                </c:pt>
                <c:pt idx="7336">
                  <c:v>0.85829491609193098</c:v>
                </c:pt>
                <c:pt idx="7337">
                  <c:v>0.44271149764747902</c:v>
                </c:pt>
                <c:pt idx="7338">
                  <c:v>1.0759908828492599</c:v>
                </c:pt>
                <c:pt idx="7339">
                  <c:v>0.41236693488109</c:v>
                </c:pt>
                <c:pt idx="7340">
                  <c:v>2.5915587319125599</c:v>
                </c:pt>
                <c:pt idx="7341">
                  <c:v>1.11168512170485</c:v>
                </c:pt>
                <c:pt idx="7342">
                  <c:v>0.50753375580654003</c:v>
                </c:pt>
                <c:pt idx="7343">
                  <c:v>0.72441089310497597</c:v>
                </c:pt>
                <c:pt idx="7344">
                  <c:v>0.51896271216825696</c:v>
                </c:pt>
                <c:pt idx="7345">
                  <c:v>0.58621778443392103</c:v>
                </c:pt>
                <c:pt idx="7346">
                  <c:v>1.0229658203109899</c:v>
                </c:pt>
                <c:pt idx="7347">
                  <c:v>0.96448970309385895</c:v>
                </c:pt>
                <c:pt idx="7348">
                  <c:v>0.85223644319161396</c:v>
                </c:pt>
                <c:pt idx="7349">
                  <c:v>2.1027669000239202</c:v>
                </c:pt>
                <c:pt idx="7350">
                  <c:v>0.470054807173579</c:v>
                </c:pt>
                <c:pt idx="7351">
                  <c:v>1.16967714812048</c:v>
                </c:pt>
                <c:pt idx="7352">
                  <c:v>0.57457788168048396</c:v>
                </c:pt>
                <c:pt idx="7353">
                  <c:v>1.82144148770674</c:v>
                </c:pt>
                <c:pt idx="7354">
                  <c:v>0.84560385847780095</c:v>
                </c:pt>
                <c:pt idx="7355">
                  <c:v>0.97584775636701804</c:v>
                </c:pt>
                <c:pt idx="7356">
                  <c:v>0.179089564456165</c:v>
                </c:pt>
                <c:pt idx="7357">
                  <c:v>0.65438708370794596</c:v>
                </c:pt>
                <c:pt idx="7358">
                  <c:v>0.75262111105603002</c:v>
                </c:pt>
                <c:pt idx="7359">
                  <c:v>0.23654199882414301</c:v>
                </c:pt>
                <c:pt idx="7360">
                  <c:v>0.349160716502672</c:v>
                </c:pt>
                <c:pt idx="7361">
                  <c:v>0.59317964595380201</c:v>
                </c:pt>
                <c:pt idx="7362">
                  <c:v>0.58845550400957802</c:v>
                </c:pt>
                <c:pt idx="7363">
                  <c:v>0.54421987260940397</c:v>
                </c:pt>
                <c:pt idx="7364">
                  <c:v>0.72625228194230695</c:v>
                </c:pt>
                <c:pt idx="7365">
                  <c:v>0.626805745416806</c:v>
                </c:pt>
                <c:pt idx="7366">
                  <c:v>0.40395869724442601</c:v>
                </c:pt>
                <c:pt idx="7367">
                  <c:v>0.277412681953292</c:v>
                </c:pt>
                <c:pt idx="7368">
                  <c:v>1.241814658907479</c:v>
                </c:pt>
                <c:pt idx="7369">
                  <c:v>1.80300192595877</c:v>
                </c:pt>
                <c:pt idx="7370">
                  <c:v>1.2704759658393701</c:v>
                </c:pt>
                <c:pt idx="7371">
                  <c:v>0.55519474568750204</c:v>
                </c:pt>
                <c:pt idx="7372">
                  <c:v>0.60093641691386701</c:v>
                </c:pt>
                <c:pt idx="7373">
                  <c:v>0.25785898428646897</c:v>
                </c:pt>
                <c:pt idx="7374">
                  <c:v>1.9351836090010399</c:v>
                </c:pt>
                <c:pt idx="7375">
                  <c:v>0.82458001491312505</c:v>
                </c:pt>
                <c:pt idx="7376">
                  <c:v>0.58073523403600003</c:v>
                </c:pt>
                <c:pt idx="7377">
                  <c:v>0.686765453384788</c:v>
                </c:pt>
                <c:pt idx="7378">
                  <c:v>0.35650404153083498</c:v>
                </c:pt>
                <c:pt idx="7379">
                  <c:v>1.3222615705418499</c:v>
                </c:pt>
                <c:pt idx="7380">
                  <c:v>1.5882703079326701</c:v>
                </c:pt>
                <c:pt idx="7381">
                  <c:v>1.9769646835222401</c:v>
                </c:pt>
                <c:pt idx="7382">
                  <c:v>0.60967128880673305</c:v>
                </c:pt>
                <c:pt idx="7383">
                  <c:v>0.35455536471448101</c:v>
                </c:pt>
                <c:pt idx="7384">
                  <c:v>0.413657962011308</c:v>
                </c:pt>
                <c:pt idx="7385">
                  <c:v>0.36876319770361998</c:v>
                </c:pt>
                <c:pt idx="7386">
                  <c:v>0.617459576220169</c:v>
                </c:pt>
                <c:pt idx="7387">
                  <c:v>0.54528983249783003</c:v>
                </c:pt>
                <c:pt idx="7388">
                  <c:v>0.40040442832640599</c:v>
                </c:pt>
                <c:pt idx="7389">
                  <c:v>0.56663066305821697</c:v>
                </c:pt>
                <c:pt idx="7390">
                  <c:v>0.45689817209841499</c:v>
                </c:pt>
                <c:pt idx="7391">
                  <c:v>0.59620678587778997</c:v>
                </c:pt>
                <c:pt idx="7392">
                  <c:v>0.95207919929884</c:v>
                </c:pt>
                <c:pt idx="7393">
                  <c:v>0.84953750528431704</c:v>
                </c:pt>
                <c:pt idx="7394">
                  <c:v>1.0371509684590201</c:v>
                </c:pt>
                <c:pt idx="7395">
                  <c:v>0.27908834042807501</c:v>
                </c:pt>
                <c:pt idx="7396">
                  <c:v>0.92659110549457602</c:v>
                </c:pt>
                <c:pt idx="7397">
                  <c:v>2.1845011598201598</c:v>
                </c:pt>
                <c:pt idx="7398">
                  <c:v>0.40837883062152502</c:v>
                </c:pt>
                <c:pt idx="7399">
                  <c:v>1.29983594678811</c:v>
                </c:pt>
                <c:pt idx="7400">
                  <c:v>0.866014839577397</c:v>
                </c:pt>
                <c:pt idx="7401">
                  <c:v>0.79696829823216098</c:v>
                </c:pt>
                <c:pt idx="7402">
                  <c:v>0.646642954670541</c:v>
                </c:pt>
                <c:pt idx="7403">
                  <c:v>1.7361914167453401</c:v>
                </c:pt>
                <c:pt idx="7404">
                  <c:v>0.81944496020604596</c:v>
                </c:pt>
                <c:pt idx="7405">
                  <c:v>0.67021925802585902</c:v>
                </c:pt>
                <c:pt idx="7406">
                  <c:v>1.7553411412228801</c:v>
                </c:pt>
                <c:pt idx="7407">
                  <c:v>0.30563699142329998</c:v>
                </c:pt>
                <c:pt idx="7408">
                  <c:v>0.41574125443090498</c:v>
                </c:pt>
                <c:pt idx="7409">
                  <c:v>0.27223654669626002</c:v>
                </c:pt>
                <c:pt idx="7410">
                  <c:v>1.044623501674</c:v>
                </c:pt>
                <c:pt idx="7411">
                  <c:v>0.78754528419187397</c:v>
                </c:pt>
                <c:pt idx="7412">
                  <c:v>0.67273537015236695</c:v>
                </c:pt>
                <c:pt idx="7413">
                  <c:v>0.75994898257219501</c:v>
                </c:pt>
                <c:pt idx="7414">
                  <c:v>0.416606838261807</c:v>
                </c:pt>
                <c:pt idx="7415">
                  <c:v>0.43577721908640898</c:v>
                </c:pt>
                <c:pt idx="7416">
                  <c:v>2.89443095088959</c:v>
                </c:pt>
                <c:pt idx="7417">
                  <c:v>0.46883526400804998</c:v>
                </c:pt>
                <c:pt idx="7418">
                  <c:v>0.72437528701047205</c:v>
                </c:pt>
                <c:pt idx="7419">
                  <c:v>0.52075171004715304</c:v>
                </c:pt>
                <c:pt idx="7420">
                  <c:v>0.88983815867861804</c:v>
                </c:pt>
                <c:pt idx="7421">
                  <c:v>0.68076631563317602</c:v>
                </c:pt>
                <c:pt idx="7422">
                  <c:v>0.43128004322902302</c:v>
                </c:pt>
                <c:pt idx="7423">
                  <c:v>0.908744340959172</c:v>
                </c:pt>
                <c:pt idx="7424">
                  <c:v>0.82274131709677001</c:v>
                </c:pt>
                <c:pt idx="7425">
                  <c:v>0.68487592075158898</c:v>
                </c:pt>
                <c:pt idx="7426">
                  <c:v>1.84392154580832</c:v>
                </c:pt>
                <c:pt idx="7427">
                  <c:v>0.38514362175264499</c:v>
                </c:pt>
                <c:pt idx="7428">
                  <c:v>0.88029663862059504</c:v>
                </c:pt>
                <c:pt idx="7429">
                  <c:v>1.96163811884566</c:v>
                </c:pt>
                <c:pt idx="7430">
                  <c:v>0.35436339324120703</c:v>
                </c:pt>
                <c:pt idx="7431">
                  <c:v>0.50547806505971904</c:v>
                </c:pt>
                <c:pt idx="7432">
                  <c:v>0.461608458505462</c:v>
                </c:pt>
                <c:pt idx="7433">
                  <c:v>2.0977171777650301</c:v>
                </c:pt>
                <c:pt idx="7434">
                  <c:v>1.0518607474903501</c:v>
                </c:pt>
                <c:pt idx="7435">
                  <c:v>0.63372757185518602</c:v>
                </c:pt>
                <c:pt idx="7436">
                  <c:v>0.59440551563472999</c:v>
                </c:pt>
                <c:pt idx="7437">
                  <c:v>1.6595327963025801</c:v>
                </c:pt>
                <c:pt idx="7438">
                  <c:v>0.94184759061812295</c:v>
                </c:pt>
                <c:pt idx="7439">
                  <c:v>0.70733428456173497</c:v>
                </c:pt>
                <c:pt idx="7440">
                  <c:v>0.92024721938727205</c:v>
                </c:pt>
                <c:pt idx="7441">
                  <c:v>0.52316158258779399</c:v>
                </c:pt>
                <c:pt idx="7442">
                  <c:v>0.97434327867958004</c:v>
                </c:pt>
                <c:pt idx="7443">
                  <c:v>0.91853499593768195</c:v>
                </c:pt>
                <c:pt idx="7444">
                  <c:v>1.35740898757767</c:v>
                </c:pt>
                <c:pt idx="7445">
                  <c:v>0.92323218940866003</c:v>
                </c:pt>
                <c:pt idx="7446">
                  <c:v>0.92295524983110799</c:v>
                </c:pt>
                <c:pt idx="7447">
                  <c:v>1.2471196942867599</c:v>
                </c:pt>
                <c:pt idx="7448">
                  <c:v>0.65405698266567702</c:v>
                </c:pt>
                <c:pt idx="7449">
                  <c:v>1.52169759330378</c:v>
                </c:pt>
                <c:pt idx="7450">
                  <c:v>0.83908503603488005</c:v>
                </c:pt>
                <c:pt idx="7451">
                  <c:v>0.96131720924367503</c:v>
                </c:pt>
                <c:pt idx="7452">
                  <c:v>0.64507152350908403</c:v>
                </c:pt>
                <c:pt idx="7453">
                  <c:v>0.64542809418803304</c:v>
                </c:pt>
                <c:pt idx="7454">
                  <c:v>0.33196159057598301</c:v>
                </c:pt>
                <c:pt idx="7455">
                  <c:v>0.81099382044509805</c:v>
                </c:pt>
                <c:pt idx="7456">
                  <c:v>1.0117685474320099</c:v>
                </c:pt>
                <c:pt idx="7457">
                  <c:v>0.72180980386189997</c:v>
                </c:pt>
                <c:pt idx="7458">
                  <c:v>0.704134288165012</c:v>
                </c:pt>
                <c:pt idx="7459">
                  <c:v>2.3186658867639971</c:v>
                </c:pt>
                <c:pt idx="7460">
                  <c:v>0.52351300868880002</c:v>
                </c:pt>
                <c:pt idx="7461">
                  <c:v>0.43937596001110601</c:v>
                </c:pt>
                <c:pt idx="7462">
                  <c:v>0.45348116673543798</c:v>
                </c:pt>
                <c:pt idx="7463">
                  <c:v>1.7103869682266899</c:v>
                </c:pt>
                <c:pt idx="7464">
                  <c:v>1.09855117262188</c:v>
                </c:pt>
                <c:pt idx="7465">
                  <c:v>0.65946220412177003</c:v>
                </c:pt>
                <c:pt idx="7466">
                  <c:v>0.53020034403687399</c:v>
                </c:pt>
                <c:pt idx="7467">
                  <c:v>1.0015220818177699</c:v>
                </c:pt>
                <c:pt idx="7468">
                  <c:v>0.55122131224269899</c:v>
                </c:pt>
                <c:pt idx="7469">
                  <c:v>0.58047426200857299</c:v>
                </c:pt>
                <c:pt idx="7470">
                  <c:v>0.54869417582068702</c:v>
                </c:pt>
                <c:pt idx="7471">
                  <c:v>1.1222133312350999</c:v>
                </c:pt>
                <c:pt idx="7472">
                  <c:v>0.79625353225822304</c:v>
                </c:pt>
                <c:pt idx="7473">
                  <c:v>1.2635851185943201</c:v>
                </c:pt>
                <c:pt idx="7474">
                  <c:v>1.42984976923318</c:v>
                </c:pt>
                <c:pt idx="7475">
                  <c:v>0.76531385055377199</c:v>
                </c:pt>
                <c:pt idx="7476">
                  <c:v>1.92285334013677</c:v>
                </c:pt>
                <c:pt idx="7477">
                  <c:v>0.70001627427881796</c:v>
                </c:pt>
                <c:pt idx="7478">
                  <c:v>1.0167673793346499</c:v>
                </c:pt>
                <c:pt idx="7479">
                  <c:v>0.94928879497535701</c:v>
                </c:pt>
                <c:pt idx="7480">
                  <c:v>0.69320843177689095</c:v>
                </c:pt>
                <c:pt idx="7481">
                  <c:v>0.44883721312925301</c:v>
                </c:pt>
                <c:pt idx="7482">
                  <c:v>1.1017290668247399</c:v>
                </c:pt>
                <c:pt idx="7483">
                  <c:v>0.73230103057461504</c:v>
                </c:pt>
                <c:pt idx="7484">
                  <c:v>0.28639769723445102</c:v>
                </c:pt>
                <c:pt idx="7485">
                  <c:v>0.32906147768383098</c:v>
                </c:pt>
                <c:pt idx="7486">
                  <c:v>0.32982219100913301</c:v>
                </c:pt>
                <c:pt idx="7487">
                  <c:v>2.0455061445632401</c:v>
                </c:pt>
                <c:pt idx="7488">
                  <c:v>0.37357181093098601</c:v>
                </c:pt>
                <c:pt idx="7489">
                  <c:v>0.78593922382288295</c:v>
                </c:pt>
                <c:pt idx="7490">
                  <c:v>0.72649617107845499</c:v>
                </c:pt>
                <c:pt idx="7491">
                  <c:v>0.88937790563353303</c:v>
                </c:pt>
                <c:pt idx="7492">
                  <c:v>0.99386014804576495</c:v>
                </c:pt>
                <c:pt idx="7493">
                  <c:v>0.93558115934809005</c:v>
                </c:pt>
                <c:pt idx="7494">
                  <c:v>0.52685651217922602</c:v>
                </c:pt>
                <c:pt idx="7495">
                  <c:v>0.59793108224945701</c:v>
                </c:pt>
                <c:pt idx="7496">
                  <c:v>0.51919811531139204</c:v>
                </c:pt>
                <c:pt idx="7497">
                  <c:v>0.79584777293112996</c:v>
                </c:pt>
                <c:pt idx="7498">
                  <c:v>1.9438105632345499</c:v>
                </c:pt>
                <c:pt idx="7499">
                  <c:v>0.50599183373868095</c:v>
                </c:pt>
                <c:pt idx="7500">
                  <c:v>1.29032082231117</c:v>
                </c:pt>
                <c:pt idx="7501">
                  <c:v>0.40973057952381697</c:v>
                </c:pt>
                <c:pt idx="7502">
                  <c:v>0.97836384664266396</c:v>
                </c:pt>
                <c:pt idx="7503">
                  <c:v>1.1222124613268301</c:v>
                </c:pt>
                <c:pt idx="7504">
                  <c:v>0.45836003237230499</c:v>
                </c:pt>
                <c:pt idx="7505">
                  <c:v>0.86640320503020796</c:v>
                </c:pt>
                <c:pt idx="7506">
                  <c:v>0.492407927316169</c:v>
                </c:pt>
                <c:pt idx="7507">
                  <c:v>0.67760778842964398</c:v>
                </c:pt>
                <c:pt idx="7508">
                  <c:v>1.9010653722064801</c:v>
                </c:pt>
                <c:pt idx="7509">
                  <c:v>0.55647066212785901</c:v>
                </c:pt>
                <c:pt idx="7510">
                  <c:v>0.69889079524073505</c:v>
                </c:pt>
                <c:pt idx="7511">
                  <c:v>0.35551784794115499</c:v>
                </c:pt>
                <c:pt idx="7512">
                  <c:v>0.36359059590306197</c:v>
                </c:pt>
                <c:pt idx="7513">
                  <c:v>0.77223807293681002</c:v>
                </c:pt>
                <c:pt idx="7514">
                  <c:v>0.85391974951086502</c:v>
                </c:pt>
                <c:pt idx="7515">
                  <c:v>0.17581265507208499</c:v>
                </c:pt>
                <c:pt idx="7516">
                  <c:v>0.54850003224084198</c:v>
                </c:pt>
                <c:pt idx="7517">
                  <c:v>0.81559156717966996</c:v>
                </c:pt>
                <c:pt idx="7518">
                  <c:v>0.27586013730596498</c:v>
                </c:pt>
                <c:pt idx="7519">
                  <c:v>0.70760852292475795</c:v>
                </c:pt>
                <c:pt idx="7520">
                  <c:v>0.50650897636447201</c:v>
                </c:pt>
                <c:pt idx="7521">
                  <c:v>0.300692300319576</c:v>
                </c:pt>
                <c:pt idx="7522">
                  <c:v>0.89726380060251598</c:v>
                </c:pt>
                <c:pt idx="7523">
                  <c:v>0.95963200141566896</c:v>
                </c:pt>
                <c:pt idx="7524">
                  <c:v>1.3144730389861901</c:v>
                </c:pt>
                <c:pt idx="7525">
                  <c:v>0.59410965757251799</c:v>
                </c:pt>
                <c:pt idx="7526">
                  <c:v>0.35858415462661503</c:v>
                </c:pt>
                <c:pt idx="7527">
                  <c:v>0.75071066444819801</c:v>
                </c:pt>
                <c:pt idx="7528">
                  <c:v>0.218102892252173</c:v>
                </c:pt>
                <c:pt idx="7529">
                  <c:v>0.80625690522325799</c:v>
                </c:pt>
                <c:pt idx="7530">
                  <c:v>1.0897310201094901</c:v>
                </c:pt>
                <c:pt idx="7531">
                  <c:v>1.10959130893921</c:v>
                </c:pt>
                <c:pt idx="7532">
                  <c:v>0.51449968161454995</c:v>
                </c:pt>
                <c:pt idx="7533">
                  <c:v>1.3116041097497599</c:v>
                </c:pt>
                <c:pt idx="7534">
                  <c:v>2.0110491886816591</c:v>
                </c:pt>
                <c:pt idx="7535">
                  <c:v>0.63826603630339696</c:v>
                </c:pt>
                <c:pt idx="7536">
                  <c:v>0.62088326425064899</c:v>
                </c:pt>
                <c:pt idx="7537">
                  <c:v>0.72139876604257402</c:v>
                </c:pt>
                <c:pt idx="7538">
                  <c:v>0.38965940055592502</c:v>
                </c:pt>
                <c:pt idx="7539">
                  <c:v>0.77375478167068401</c:v>
                </c:pt>
                <c:pt idx="7540">
                  <c:v>0.419926371294015</c:v>
                </c:pt>
                <c:pt idx="7541">
                  <c:v>2.1776472411237</c:v>
                </c:pt>
                <c:pt idx="7542">
                  <c:v>0.89084161813823304</c:v>
                </c:pt>
                <c:pt idx="7543">
                  <c:v>0.48117228727802203</c:v>
                </c:pt>
                <c:pt idx="7544">
                  <c:v>0.66798980212619297</c:v>
                </c:pt>
                <c:pt idx="7545">
                  <c:v>0.56074499936733502</c:v>
                </c:pt>
                <c:pt idx="7546">
                  <c:v>0.61185729134584899</c:v>
                </c:pt>
                <c:pt idx="7547">
                  <c:v>1.1631062028239501</c:v>
                </c:pt>
                <c:pt idx="7548">
                  <c:v>0.85694809747686596</c:v>
                </c:pt>
                <c:pt idx="7549">
                  <c:v>0.73924337729907497</c:v>
                </c:pt>
                <c:pt idx="7550">
                  <c:v>1.1441878254747</c:v>
                </c:pt>
                <c:pt idx="7551">
                  <c:v>0.39450286138174001</c:v>
                </c:pt>
                <c:pt idx="7552">
                  <c:v>1.0492934851870701</c:v>
                </c:pt>
                <c:pt idx="7553">
                  <c:v>0.58378971797273504</c:v>
                </c:pt>
                <c:pt idx="7554">
                  <c:v>1.5735693824447801</c:v>
                </c:pt>
                <c:pt idx="7555">
                  <c:v>0.67147193192590704</c:v>
                </c:pt>
                <c:pt idx="7556">
                  <c:v>0.79536663425824905</c:v>
                </c:pt>
                <c:pt idx="7557">
                  <c:v>0.23202949639152101</c:v>
                </c:pt>
                <c:pt idx="7558">
                  <c:v>0.55955826952838095</c:v>
                </c:pt>
                <c:pt idx="7559">
                  <c:v>0.67339966538218599</c:v>
                </c:pt>
                <c:pt idx="7560">
                  <c:v>0.262139883325129</c:v>
                </c:pt>
                <c:pt idx="7561">
                  <c:v>0.377975069518525</c:v>
                </c:pt>
                <c:pt idx="7562">
                  <c:v>0.52334909868804902</c:v>
                </c:pt>
                <c:pt idx="7563">
                  <c:v>0.43911361920652497</c:v>
                </c:pt>
                <c:pt idx="7564">
                  <c:v>0.435107254130774</c:v>
                </c:pt>
                <c:pt idx="7565">
                  <c:v>0.63313286497962096</c:v>
                </c:pt>
                <c:pt idx="7566">
                  <c:v>0.54071806425249302</c:v>
                </c:pt>
                <c:pt idx="7567">
                  <c:v>0.23945314738127199</c:v>
                </c:pt>
                <c:pt idx="7568">
                  <c:v>0.145219983100697</c:v>
                </c:pt>
                <c:pt idx="7569">
                  <c:v>0.96474495368826896</c:v>
                </c:pt>
                <c:pt idx="7570">
                  <c:v>1.1617097826962099</c:v>
                </c:pt>
                <c:pt idx="7571">
                  <c:v>0.94778650341915505</c:v>
                </c:pt>
                <c:pt idx="7572">
                  <c:v>0.44544657354949102</c:v>
                </c:pt>
                <c:pt idx="7573">
                  <c:v>0.55667646071385002</c:v>
                </c:pt>
                <c:pt idx="7574">
                  <c:v>0.35363823382280102</c:v>
                </c:pt>
                <c:pt idx="7575">
                  <c:v>1.4709534430457401</c:v>
                </c:pt>
                <c:pt idx="7576">
                  <c:v>0.80329286908320696</c:v>
                </c:pt>
                <c:pt idx="7577">
                  <c:v>0.52601404770221305</c:v>
                </c:pt>
                <c:pt idx="7578">
                  <c:v>0.66184966402872303</c:v>
                </c:pt>
                <c:pt idx="7579">
                  <c:v>0.240382286551133</c:v>
                </c:pt>
                <c:pt idx="7580">
                  <c:v>1.1587785440696301</c:v>
                </c:pt>
                <c:pt idx="7581">
                  <c:v>1.5373098410655099</c:v>
                </c:pt>
                <c:pt idx="7582">
                  <c:v>2.0029415800806798</c:v>
                </c:pt>
                <c:pt idx="7583">
                  <c:v>0.62599024087739896</c:v>
                </c:pt>
                <c:pt idx="7584">
                  <c:v>0.28608808850748502</c:v>
                </c:pt>
                <c:pt idx="7585">
                  <c:v>0.40474319448003299</c:v>
                </c:pt>
                <c:pt idx="7586">
                  <c:v>0.21049670704293499</c:v>
                </c:pt>
                <c:pt idx="7587">
                  <c:v>0.54992466934551898</c:v>
                </c:pt>
                <c:pt idx="7588">
                  <c:v>0.32355212905953601</c:v>
                </c:pt>
                <c:pt idx="7589">
                  <c:v>0.41296913562235199</c:v>
                </c:pt>
                <c:pt idx="7590">
                  <c:v>0.52304515568352405</c:v>
                </c:pt>
                <c:pt idx="7591">
                  <c:v>0.33302450293330399</c:v>
                </c:pt>
                <c:pt idx="7592">
                  <c:v>0.55942635597377399</c:v>
                </c:pt>
                <c:pt idx="7593">
                  <c:v>0.91452801194795996</c:v>
                </c:pt>
                <c:pt idx="7594">
                  <c:v>0.79514132604492704</c:v>
                </c:pt>
                <c:pt idx="7595">
                  <c:v>0.89956579545287496</c:v>
                </c:pt>
                <c:pt idx="7596">
                  <c:v>0.23682733357194</c:v>
                </c:pt>
                <c:pt idx="7597">
                  <c:v>0.897492772466846</c:v>
                </c:pt>
                <c:pt idx="7598">
                  <c:v>1.29914644157642</c:v>
                </c:pt>
                <c:pt idx="7599">
                  <c:v>0.244061962335754</c:v>
                </c:pt>
                <c:pt idx="7600">
                  <c:v>0.90482591243891897</c:v>
                </c:pt>
                <c:pt idx="7601">
                  <c:v>0.85289080647481996</c:v>
                </c:pt>
                <c:pt idx="7602">
                  <c:v>0.72522092459075405</c:v>
                </c:pt>
                <c:pt idx="7603">
                  <c:v>0.88279836969624104</c:v>
                </c:pt>
                <c:pt idx="7604">
                  <c:v>1.1325735838689099</c:v>
                </c:pt>
                <c:pt idx="7605">
                  <c:v>0.71651331890270198</c:v>
                </c:pt>
                <c:pt idx="7606">
                  <c:v>0.76731427085963999</c:v>
                </c:pt>
                <c:pt idx="7607">
                  <c:v>0.98358414728363497</c:v>
                </c:pt>
                <c:pt idx="7608">
                  <c:v>0.381939802267793</c:v>
                </c:pt>
                <c:pt idx="7609">
                  <c:v>0.47692664423746101</c:v>
                </c:pt>
                <c:pt idx="7610">
                  <c:v>0.195500927066281</c:v>
                </c:pt>
                <c:pt idx="7611">
                  <c:v>0.98896370804220601</c:v>
                </c:pt>
                <c:pt idx="7612">
                  <c:v>0.81441796727266802</c:v>
                </c:pt>
                <c:pt idx="7613">
                  <c:v>0.59475744645181206</c:v>
                </c:pt>
                <c:pt idx="7614">
                  <c:v>0.76617661775444101</c:v>
                </c:pt>
                <c:pt idx="7615">
                  <c:v>0.32584009209866699</c:v>
                </c:pt>
                <c:pt idx="7616">
                  <c:v>0.33215999858657203</c:v>
                </c:pt>
                <c:pt idx="7617">
                  <c:v>2.1354292576542999</c:v>
                </c:pt>
                <c:pt idx="7618">
                  <c:v>0.46083236579602099</c:v>
                </c:pt>
                <c:pt idx="7619">
                  <c:v>0.94457587336719595</c:v>
                </c:pt>
                <c:pt idx="7620">
                  <c:v>0.53962735027393405</c:v>
                </c:pt>
                <c:pt idx="7621">
                  <c:v>0.76260452450697402</c:v>
                </c:pt>
                <c:pt idx="7622">
                  <c:v>0.69680535777972996</c:v>
                </c:pt>
                <c:pt idx="7623">
                  <c:v>0.44047821425894401</c:v>
                </c:pt>
                <c:pt idx="7624">
                  <c:v>1.46141878622018</c:v>
                </c:pt>
                <c:pt idx="7625">
                  <c:v>0.78378336474677301</c:v>
                </c:pt>
                <c:pt idx="7626">
                  <c:v>0.73323503969536297</c:v>
                </c:pt>
                <c:pt idx="7627">
                  <c:v>1.2273374881900301</c:v>
                </c:pt>
                <c:pt idx="7628">
                  <c:v>0.465117499599142</c:v>
                </c:pt>
                <c:pt idx="7629">
                  <c:v>0.82892484950349399</c:v>
                </c:pt>
                <c:pt idx="7630">
                  <c:v>1.2088855201675499</c:v>
                </c:pt>
                <c:pt idx="7631">
                  <c:v>0.28802499874252702</c:v>
                </c:pt>
                <c:pt idx="7632">
                  <c:v>0.34884297933184899</c:v>
                </c:pt>
                <c:pt idx="7633">
                  <c:v>0.36205920986463602</c:v>
                </c:pt>
                <c:pt idx="7634">
                  <c:v>1.53065854896944</c:v>
                </c:pt>
                <c:pt idx="7635">
                  <c:v>1.05107614683561</c:v>
                </c:pt>
                <c:pt idx="7636">
                  <c:v>0.67975708508971799</c:v>
                </c:pt>
                <c:pt idx="7637">
                  <c:v>0.60006361733583302</c:v>
                </c:pt>
                <c:pt idx="7638">
                  <c:v>1.87196383965056</c:v>
                </c:pt>
                <c:pt idx="7639">
                  <c:v>1.00089223888741</c:v>
                </c:pt>
                <c:pt idx="7640">
                  <c:v>0.64407554348701401</c:v>
                </c:pt>
                <c:pt idx="7641">
                  <c:v>0.72220650345846804</c:v>
                </c:pt>
                <c:pt idx="7642">
                  <c:v>0.51980107239391604</c:v>
                </c:pt>
                <c:pt idx="7643">
                  <c:v>0.90242891965232996</c:v>
                </c:pt>
                <c:pt idx="7644">
                  <c:v>0.97741995636419599</c:v>
                </c:pt>
                <c:pt idx="7645">
                  <c:v>1.34442700660127</c:v>
                </c:pt>
                <c:pt idx="7646">
                  <c:v>1.0063829508511599</c:v>
                </c:pt>
                <c:pt idx="7647">
                  <c:v>0.816048471911756</c:v>
                </c:pt>
                <c:pt idx="7648">
                  <c:v>1.35720604465532</c:v>
                </c:pt>
                <c:pt idx="7649">
                  <c:v>0.65877553019859902</c:v>
                </c:pt>
                <c:pt idx="7650">
                  <c:v>1.67830252531958</c:v>
                </c:pt>
                <c:pt idx="7651">
                  <c:v>0.78215404533075095</c:v>
                </c:pt>
                <c:pt idx="7652">
                  <c:v>0.88892737679714695</c:v>
                </c:pt>
                <c:pt idx="7653">
                  <c:v>0.69506806227608398</c:v>
                </c:pt>
                <c:pt idx="7654">
                  <c:v>0.67804729236811601</c:v>
                </c:pt>
                <c:pt idx="7655">
                  <c:v>0.42026513237417701</c:v>
                </c:pt>
                <c:pt idx="7656">
                  <c:v>0.76758581373736201</c:v>
                </c:pt>
                <c:pt idx="7657">
                  <c:v>0.87974659104172703</c:v>
                </c:pt>
                <c:pt idx="7658">
                  <c:v>0.62610609468257905</c:v>
                </c:pt>
                <c:pt idx="7659">
                  <c:v>0.58141441317333198</c:v>
                </c:pt>
                <c:pt idx="7660">
                  <c:v>2.0449366071025601</c:v>
                </c:pt>
                <c:pt idx="7661">
                  <c:v>0.45556604519256799</c:v>
                </c:pt>
                <c:pt idx="7662">
                  <c:v>0.429177759253833</c:v>
                </c:pt>
                <c:pt idx="7663">
                  <c:v>0.45099783525559101</c:v>
                </c:pt>
                <c:pt idx="7664">
                  <c:v>1.3214766139118499</c:v>
                </c:pt>
                <c:pt idx="7665">
                  <c:v>1.08912269659121</c:v>
                </c:pt>
                <c:pt idx="7666">
                  <c:v>0.67952357036269795</c:v>
                </c:pt>
                <c:pt idx="7667">
                  <c:v>0.53531233395369404</c:v>
                </c:pt>
                <c:pt idx="7668">
                  <c:v>1.09000783038392</c:v>
                </c:pt>
                <c:pt idx="7669">
                  <c:v>0.49863070943045201</c:v>
                </c:pt>
                <c:pt idx="7670">
                  <c:v>0.42056084116030601</c:v>
                </c:pt>
                <c:pt idx="7671">
                  <c:v>0.60005424453273903</c:v>
                </c:pt>
                <c:pt idx="7672">
                  <c:v>0.94242174426456204</c:v>
                </c:pt>
                <c:pt idx="7673">
                  <c:v>0.73603764984682196</c:v>
                </c:pt>
                <c:pt idx="7674">
                  <c:v>1.16565587537108</c:v>
                </c:pt>
                <c:pt idx="7675">
                  <c:v>1.0323197276345399</c:v>
                </c:pt>
                <c:pt idx="7676">
                  <c:v>0.67312713959310599</c:v>
                </c:pt>
                <c:pt idx="7677">
                  <c:v>1.5106423648629601</c:v>
                </c:pt>
                <c:pt idx="7678">
                  <c:v>0.67793259140474005</c:v>
                </c:pt>
                <c:pt idx="7679">
                  <c:v>0.89347075587184699</c:v>
                </c:pt>
                <c:pt idx="7680">
                  <c:v>0.88179373822624196</c:v>
                </c:pt>
                <c:pt idx="7681">
                  <c:v>0.69927885732057904</c:v>
                </c:pt>
                <c:pt idx="7682">
                  <c:v>0.39948918886104501</c:v>
                </c:pt>
                <c:pt idx="7683">
                  <c:v>1.07092204258408</c:v>
                </c:pt>
                <c:pt idx="7684">
                  <c:v>0.77368005851657795</c:v>
                </c:pt>
                <c:pt idx="7685">
                  <c:v>0.25250380796970001</c:v>
                </c:pt>
                <c:pt idx="7686">
                  <c:v>0.31835730251483202</c:v>
                </c:pt>
                <c:pt idx="7687">
                  <c:v>0.338306571188012</c:v>
                </c:pt>
                <c:pt idx="7688">
                  <c:v>1.8667308209368201</c:v>
                </c:pt>
                <c:pt idx="7689">
                  <c:v>0.35686172664554699</c:v>
                </c:pt>
                <c:pt idx="7690">
                  <c:v>0.71095278993708499</c:v>
                </c:pt>
                <c:pt idx="7691">
                  <c:v>0.66162383013386195</c:v>
                </c:pt>
                <c:pt idx="7692">
                  <c:v>0.70588013771474301</c:v>
                </c:pt>
                <c:pt idx="7693">
                  <c:v>1.0627122493972101</c:v>
                </c:pt>
                <c:pt idx="7694">
                  <c:v>0.85548816771828695</c:v>
                </c:pt>
                <c:pt idx="7695">
                  <c:v>0.46070563342841098</c:v>
                </c:pt>
                <c:pt idx="7696">
                  <c:v>0.47954304595674002</c:v>
                </c:pt>
                <c:pt idx="7697">
                  <c:v>0.55672768712276099</c:v>
                </c:pt>
                <c:pt idx="7698">
                  <c:v>0.53394660213299905</c:v>
                </c:pt>
                <c:pt idx="7699">
                  <c:v>1.4824906172751491</c:v>
                </c:pt>
                <c:pt idx="7700">
                  <c:v>0.510363490186582</c:v>
                </c:pt>
                <c:pt idx="7701">
                  <c:v>0.86388927264926996</c:v>
                </c:pt>
                <c:pt idx="7702">
                  <c:v>0.419830062279406</c:v>
                </c:pt>
                <c:pt idx="7703">
                  <c:v>0.78360404221229296</c:v>
                </c:pt>
                <c:pt idx="7704">
                  <c:v>1.0905324629398401</c:v>
                </c:pt>
                <c:pt idx="7705">
                  <c:v>0.39538530195987898</c:v>
                </c:pt>
                <c:pt idx="7706">
                  <c:v>0.77169370603019904</c:v>
                </c:pt>
                <c:pt idx="7707">
                  <c:v>0.47541456977054097</c:v>
                </c:pt>
                <c:pt idx="7708">
                  <c:v>0.58260824903756903</c:v>
                </c:pt>
                <c:pt idx="7709">
                  <c:v>1.42683304614124</c:v>
                </c:pt>
                <c:pt idx="7710">
                  <c:v>0.41308641389779699</c:v>
                </c:pt>
                <c:pt idx="7711">
                  <c:v>0.61914603344896602</c:v>
                </c:pt>
                <c:pt idx="7712">
                  <c:v>0.33828247701823699</c:v>
                </c:pt>
                <c:pt idx="7713">
                  <c:v>0.33963106001417998</c:v>
                </c:pt>
                <c:pt idx="7714">
                  <c:v>0.67326731905185899</c:v>
                </c:pt>
                <c:pt idx="7715">
                  <c:v>0.75411521750038402</c:v>
                </c:pt>
                <c:pt idx="7716">
                  <c:v>0.26090549129262802</c:v>
                </c:pt>
                <c:pt idx="7717">
                  <c:v>0.557509089570417</c:v>
                </c:pt>
                <c:pt idx="7718">
                  <c:v>0.71772738774954103</c:v>
                </c:pt>
                <c:pt idx="7719">
                  <c:v>0.33940933305619903</c:v>
                </c:pt>
                <c:pt idx="7720">
                  <c:v>0.62624250562358197</c:v>
                </c:pt>
                <c:pt idx="7721">
                  <c:v>0.54529546158794495</c:v>
                </c:pt>
                <c:pt idx="7722">
                  <c:v>0.25270228812555401</c:v>
                </c:pt>
                <c:pt idx="7723">
                  <c:v>0.86282941961439397</c:v>
                </c:pt>
                <c:pt idx="7724">
                  <c:v>0.76383654948656299</c:v>
                </c:pt>
                <c:pt idx="7725">
                  <c:v>1.04709362239227</c:v>
                </c:pt>
                <c:pt idx="7726">
                  <c:v>0.62716307213156397</c:v>
                </c:pt>
                <c:pt idx="7727">
                  <c:v>0.32994520221339502</c:v>
                </c:pt>
                <c:pt idx="7728">
                  <c:v>0.720120283139564</c:v>
                </c:pt>
                <c:pt idx="7729">
                  <c:v>0.27224124387034598</c:v>
                </c:pt>
                <c:pt idx="7730">
                  <c:v>0.73129999057567996</c:v>
                </c:pt>
                <c:pt idx="7731">
                  <c:v>0.88958035919112499</c:v>
                </c:pt>
                <c:pt idx="7732">
                  <c:v>0.91991795040580304</c:v>
                </c:pt>
                <c:pt idx="7733">
                  <c:v>0.44126142631734799</c:v>
                </c:pt>
                <c:pt idx="7734">
                  <c:v>0.75761216496793005</c:v>
                </c:pt>
                <c:pt idx="7735">
                  <c:v>1.8628808576259801</c:v>
                </c:pt>
                <c:pt idx="7736">
                  <c:v>0.60521270007772698</c:v>
                </c:pt>
                <c:pt idx="7737">
                  <c:v>0.58923634056887497</c:v>
                </c:pt>
                <c:pt idx="7738">
                  <c:v>0.574629141456384</c:v>
                </c:pt>
                <c:pt idx="7739">
                  <c:v>0.36956891801808101</c:v>
                </c:pt>
                <c:pt idx="7740">
                  <c:v>0.60861999104368603</c:v>
                </c:pt>
                <c:pt idx="7741">
                  <c:v>0.36137286947649</c:v>
                </c:pt>
                <c:pt idx="7742">
                  <c:v>1.62363987885887</c:v>
                </c:pt>
                <c:pt idx="7743">
                  <c:v>0.78674059848547695</c:v>
                </c:pt>
                <c:pt idx="7744">
                  <c:v>0.52858891074178105</c:v>
                </c:pt>
                <c:pt idx="7745">
                  <c:v>0.62802857846842197</c:v>
                </c:pt>
                <c:pt idx="7746">
                  <c:v>0.49403880412907097</c:v>
                </c:pt>
                <c:pt idx="7747">
                  <c:v>0.51181814185091701</c:v>
                </c:pt>
                <c:pt idx="7748">
                  <c:v>1.08519595398692</c:v>
                </c:pt>
                <c:pt idx="7749">
                  <c:v>0.68509620886699696</c:v>
                </c:pt>
                <c:pt idx="7750">
                  <c:v>0.73300848490656401</c:v>
                </c:pt>
                <c:pt idx="7751">
                  <c:v>0.78236602692054003</c:v>
                </c:pt>
                <c:pt idx="7752">
                  <c:v>0.47575040787950201</c:v>
                </c:pt>
                <c:pt idx="7753">
                  <c:v>0.90561584022467601</c:v>
                </c:pt>
                <c:pt idx="7754">
                  <c:v>0.51121124639160498</c:v>
                </c:pt>
                <c:pt idx="7755">
                  <c:v>1.16118433821747</c:v>
                </c:pt>
                <c:pt idx="7756">
                  <c:v>0.48327757063271498</c:v>
                </c:pt>
                <c:pt idx="7757">
                  <c:v>0.65179123978138698</c:v>
                </c:pt>
                <c:pt idx="7758">
                  <c:v>0.29691903793361302</c:v>
                </c:pt>
                <c:pt idx="7759">
                  <c:v>0.49755880101632699</c:v>
                </c:pt>
                <c:pt idx="7760">
                  <c:v>0.65776082061485797</c:v>
                </c:pt>
                <c:pt idx="7761">
                  <c:v>0.234918563772056</c:v>
                </c:pt>
                <c:pt idx="7762">
                  <c:v>0.31288496648362901</c:v>
                </c:pt>
                <c:pt idx="7763">
                  <c:v>0.52022137198421203</c:v>
                </c:pt>
                <c:pt idx="7764">
                  <c:v>0.476099758105823</c:v>
                </c:pt>
                <c:pt idx="7765">
                  <c:v>0.42029247891320198</c:v>
                </c:pt>
                <c:pt idx="7766">
                  <c:v>0.58610424102937497</c:v>
                </c:pt>
                <c:pt idx="7767">
                  <c:v>0.47750386144084001</c:v>
                </c:pt>
                <c:pt idx="7768">
                  <c:v>0.264979274726314</c:v>
                </c:pt>
                <c:pt idx="7769">
                  <c:v>0.276262417904998</c:v>
                </c:pt>
                <c:pt idx="7770">
                  <c:v>0.81628037350955895</c:v>
                </c:pt>
                <c:pt idx="7771">
                  <c:v>0.93921651178367505</c:v>
                </c:pt>
                <c:pt idx="7772">
                  <c:v>0.80273656484267297</c:v>
                </c:pt>
                <c:pt idx="7773">
                  <c:v>0.40443498394401001</c:v>
                </c:pt>
                <c:pt idx="7774">
                  <c:v>0.572257214289702</c:v>
                </c:pt>
                <c:pt idx="7775">
                  <c:v>0.31568751197184203</c:v>
                </c:pt>
                <c:pt idx="7776">
                  <c:v>1.1749146809381199</c:v>
                </c:pt>
                <c:pt idx="7777">
                  <c:v>0.66497888361454305</c:v>
                </c:pt>
                <c:pt idx="7778">
                  <c:v>0.478770661323903</c:v>
                </c:pt>
                <c:pt idx="7779">
                  <c:v>0.64899506015305097</c:v>
                </c:pt>
                <c:pt idx="7780">
                  <c:v>0.286516849567305</c:v>
                </c:pt>
                <c:pt idx="7781">
                  <c:v>1.0098312842081101</c:v>
                </c:pt>
                <c:pt idx="7782">
                  <c:v>1.23783872623626</c:v>
                </c:pt>
                <c:pt idx="7783">
                  <c:v>1.7714765316732899</c:v>
                </c:pt>
                <c:pt idx="7784">
                  <c:v>0.59222763223460695</c:v>
                </c:pt>
                <c:pt idx="7785">
                  <c:v>0.37693168529930399</c:v>
                </c:pt>
                <c:pt idx="7786">
                  <c:v>0.41761145596862398</c:v>
                </c:pt>
                <c:pt idx="7787">
                  <c:v>0.31315128844960899</c:v>
                </c:pt>
                <c:pt idx="7788">
                  <c:v>0.52885063158301004</c:v>
                </c:pt>
                <c:pt idx="7789">
                  <c:v>0.35506462449599502</c:v>
                </c:pt>
                <c:pt idx="7790">
                  <c:v>0.373544111121002</c:v>
                </c:pt>
                <c:pt idx="7791">
                  <c:v>0.44838182397105197</c:v>
                </c:pt>
                <c:pt idx="7792">
                  <c:v>0.34936778111815298</c:v>
                </c:pt>
                <c:pt idx="7793">
                  <c:v>0.41233765317799498</c:v>
                </c:pt>
                <c:pt idx="7794">
                  <c:v>0.70477038596240604</c:v>
                </c:pt>
                <c:pt idx="7795">
                  <c:v>0.65537061050621603</c:v>
                </c:pt>
                <c:pt idx="7796">
                  <c:v>0.80406574854311397</c:v>
                </c:pt>
                <c:pt idx="7797">
                  <c:v>0.30537398936127402</c:v>
                </c:pt>
                <c:pt idx="7798">
                  <c:v>0.80237239188253495</c:v>
                </c:pt>
                <c:pt idx="7799">
                  <c:v>0.95508578072385797</c:v>
                </c:pt>
                <c:pt idx="7800">
                  <c:v>0.330012798382885</c:v>
                </c:pt>
                <c:pt idx="7801">
                  <c:v>0.63548525353280705</c:v>
                </c:pt>
                <c:pt idx="7802">
                  <c:v>0.72380088877593196</c:v>
                </c:pt>
                <c:pt idx="7803">
                  <c:v>0.61106504625861502</c:v>
                </c:pt>
                <c:pt idx="7804">
                  <c:v>0.85350636012177805</c:v>
                </c:pt>
                <c:pt idx="7805">
                  <c:v>0.83303760507913105</c:v>
                </c:pt>
                <c:pt idx="7806">
                  <c:v>0.61167098920713903</c:v>
                </c:pt>
                <c:pt idx="7807">
                  <c:v>0.76267747268627595</c:v>
                </c:pt>
                <c:pt idx="7808">
                  <c:v>0.64406833142192199</c:v>
                </c:pt>
                <c:pt idx="7809">
                  <c:v>0.36082904698719998</c:v>
                </c:pt>
                <c:pt idx="7810">
                  <c:v>0.44164810453231601</c:v>
                </c:pt>
                <c:pt idx="7811">
                  <c:v>0.24790042336738499</c:v>
                </c:pt>
                <c:pt idx="7812">
                  <c:v>0.79557164688031301</c:v>
                </c:pt>
                <c:pt idx="7813">
                  <c:v>0.73548706766035898</c:v>
                </c:pt>
                <c:pt idx="7814">
                  <c:v>0.48213945980669598</c:v>
                </c:pt>
                <c:pt idx="7815">
                  <c:v>0.72506593458109303</c:v>
                </c:pt>
                <c:pt idx="7816">
                  <c:v>0.38546020803715603</c:v>
                </c:pt>
                <c:pt idx="7817">
                  <c:v>0.32343034685067101</c:v>
                </c:pt>
                <c:pt idx="7818">
                  <c:v>1.54568858273633</c:v>
                </c:pt>
                <c:pt idx="7819">
                  <c:v>0.43580416852832599</c:v>
                </c:pt>
                <c:pt idx="7820">
                  <c:v>0.96640091657620497</c:v>
                </c:pt>
                <c:pt idx="7821">
                  <c:v>0.37318289478092898</c:v>
                </c:pt>
                <c:pt idx="7822">
                  <c:v>0.61546952411208</c:v>
                </c:pt>
                <c:pt idx="7823">
                  <c:v>0.54758149788384003</c:v>
                </c:pt>
                <c:pt idx="7824">
                  <c:v>0.430084893868526</c:v>
                </c:pt>
                <c:pt idx="7825">
                  <c:v>1.44315819278408</c:v>
                </c:pt>
                <c:pt idx="7826">
                  <c:v>0.69187426609063596</c:v>
                </c:pt>
                <c:pt idx="7827">
                  <c:v>0.65284385787572297</c:v>
                </c:pt>
                <c:pt idx="7828">
                  <c:v>0.99648891874728396</c:v>
                </c:pt>
                <c:pt idx="7829">
                  <c:v>0.43611771357981</c:v>
                </c:pt>
                <c:pt idx="7830">
                  <c:v>0.78717340957454796</c:v>
                </c:pt>
                <c:pt idx="7831">
                  <c:v>0.94127703472002</c:v>
                </c:pt>
                <c:pt idx="7832">
                  <c:v>0.29414955174859703</c:v>
                </c:pt>
                <c:pt idx="7833">
                  <c:v>0.39402570702221101</c:v>
                </c:pt>
                <c:pt idx="7834">
                  <c:v>0.34330556660634498</c:v>
                </c:pt>
                <c:pt idx="7835">
                  <c:v>1.2123507105887801</c:v>
                </c:pt>
                <c:pt idx="7836">
                  <c:v>0.96788101726073295</c:v>
                </c:pt>
                <c:pt idx="7837">
                  <c:v>0.65449555386071501</c:v>
                </c:pt>
                <c:pt idx="7838">
                  <c:v>0.53420274985222005</c:v>
                </c:pt>
              </c:numCache>
            </c:numRef>
          </c:yVal>
          <c:smooth val="0"/>
          <c:extLst>
            <c:ext xmlns:c16="http://schemas.microsoft.com/office/drawing/2014/chart" uri="{C3380CC4-5D6E-409C-BE32-E72D297353CC}">
              <c16:uniqueId val="{00000000-D0E6-44A1-8800-A265CAADFAD5}"/>
            </c:ext>
          </c:extLst>
        </c:ser>
        <c:ser>
          <c:idx val="1"/>
          <c:order val="1"/>
          <c:tx>
            <c:v>Line of Equality</c:v>
          </c:tx>
          <c:spPr>
            <a:ln w="19050" cap="rnd">
              <a:solidFill>
                <a:schemeClr val="tx1"/>
              </a:solidFill>
              <a:prstDash val="solid"/>
              <a:round/>
            </a:ln>
            <a:effectLst/>
          </c:spPr>
          <c:marker>
            <c:symbol val="none"/>
          </c:marker>
          <c:xVal>
            <c:numRef>
              <c:f>'Raw Data'!$O$1:$O$2</c:f>
              <c:numCache>
                <c:formatCode>General</c:formatCode>
                <c:ptCount val="2"/>
                <c:pt idx="0">
                  <c:v>0</c:v>
                </c:pt>
                <c:pt idx="1">
                  <c:v>20</c:v>
                </c:pt>
              </c:numCache>
            </c:numRef>
          </c:xVal>
          <c:yVal>
            <c:numRef>
              <c:f>'Raw Data'!$P$1:$P$2</c:f>
              <c:numCache>
                <c:formatCode>General</c:formatCode>
                <c:ptCount val="2"/>
                <c:pt idx="0">
                  <c:v>0</c:v>
                </c:pt>
                <c:pt idx="1">
                  <c:v>20</c:v>
                </c:pt>
              </c:numCache>
            </c:numRef>
          </c:yVal>
          <c:smooth val="0"/>
          <c:extLst>
            <c:ext xmlns:c16="http://schemas.microsoft.com/office/drawing/2014/chart" uri="{C3380CC4-5D6E-409C-BE32-E72D297353CC}">
              <c16:uniqueId val="{00000001-D0E6-44A1-8800-A265CAADFAD5}"/>
            </c:ext>
          </c:extLst>
        </c:ser>
        <c:ser>
          <c:idx val="2"/>
          <c:order val="2"/>
          <c:tx>
            <c:v>+/- 10% Error Line</c:v>
          </c:tx>
          <c:spPr>
            <a:ln w="12700" cap="rnd">
              <a:solidFill>
                <a:srgbClr val="FF0000"/>
              </a:solidFill>
              <a:round/>
            </a:ln>
            <a:effectLst/>
          </c:spPr>
          <c:marker>
            <c:symbol val="none"/>
          </c:marker>
          <c:dPt>
            <c:idx val="1"/>
            <c:marker>
              <c:symbol val="none"/>
            </c:marker>
            <c:bubble3D val="0"/>
            <c:spPr>
              <a:ln w="19050" cap="rnd">
                <a:solidFill>
                  <a:srgbClr val="FF0000"/>
                </a:solidFill>
                <a:round/>
              </a:ln>
              <a:effectLst/>
            </c:spPr>
            <c:extLst>
              <c:ext xmlns:c16="http://schemas.microsoft.com/office/drawing/2014/chart" uri="{C3380CC4-5D6E-409C-BE32-E72D297353CC}">
                <c16:uniqueId val="{00000003-D0E6-44A1-8800-A265CAADFAD5}"/>
              </c:ext>
            </c:extLst>
          </c:dPt>
          <c:xVal>
            <c:numRef>
              <c:f>'Raw Data'!$O$1:$O$2</c:f>
              <c:numCache>
                <c:formatCode>General</c:formatCode>
                <c:ptCount val="2"/>
                <c:pt idx="0">
                  <c:v>0</c:v>
                </c:pt>
                <c:pt idx="1">
                  <c:v>20</c:v>
                </c:pt>
              </c:numCache>
            </c:numRef>
          </c:xVal>
          <c:yVal>
            <c:numRef>
              <c:f>'Raw Data'!$O$3:$O$4</c:f>
              <c:numCache>
                <c:formatCode>General</c:formatCode>
                <c:ptCount val="2"/>
                <c:pt idx="0">
                  <c:v>0</c:v>
                </c:pt>
                <c:pt idx="1">
                  <c:v>22</c:v>
                </c:pt>
              </c:numCache>
            </c:numRef>
          </c:yVal>
          <c:smooth val="0"/>
          <c:extLst>
            <c:ext xmlns:c16="http://schemas.microsoft.com/office/drawing/2014/chart" uri="{C3380CC4-5D6E-409C-BE32-E72D297353CC}">
              <c16:uniqueId val="{00000004-D0E6-44A1-8800-A265CAADFAD5}"/>
            </c:ext>
          </c:extLst>
        </c:ser>
        <c:ser>
          <c:idx val="3"/>
          <c:order val="3"/>
          <c:tx>
            <c:v>+/- 10% Error Line</c:v>
          </c:tx>
          <c:spPr>
            <a:ln w="19050" cap="rnd">
              <a:solidFill>
                <a:srgbClr val="FF0000"/>
              </a:solidFill>
              <a:round/>
            </a:ln>
            <a:effectLst/>
          </c:spPr>
          <c:marker>
            <c:symbol val="none"/>
          </c:marker>
          <c:xVal>
            <c:numRef>
              <c:f>'Raw Data'!$P$1:$P$2</c:f>
              <c:numCache>
                <c:formatCode>General</c:formatCode>
                <c:ptCount val="2"/>
                <c:pt idx="0">
                  <c:v>0</c:v>
                </c:pt>
                <c:pt idx="1">
                  <c:v>20</c:v>
                </c:pt>
              </c:numCache>
            </c:numRef>
          </c:xVal>
          <c:yVal>
            <c:numRef>
              <c:f>'Raw Data'!$P$3:$P$4</c:f>
              <c:numCache>
                <c:formatCode>General</c:formatCode>
                <c:ptCount val="2"/>
                <c:pt idx="0">
                  <c:v>0</c:v>
                </c:pt>
                <c:pt idx="1">
                  <c:v>18</c:v>
                </c:pt>
              </c:numCache>
            </c:numRef>
          </c:yVal>
          <c:smooth val="0"/>
          <c:extLst>
            <c:ext xmlns:c16="http://schemas.microsoft.com/office/drawing/2014/chart" uri="{C3380CC4-5D6E-409C-BE32-E72D297353CC}">
              <c16:uniqueId val="{00000005-D0E6-44A1-8800-A265CAADFAD5}"/>
            </c:ext>
          </c:extLst>
        </c:ser>
        <c:dLbls>
          <c:showLegendKey val="0"/>
          <c:showVal val="0"/>
          <c:showCatName val="0"/>
          <c:showSerName val="0"/>
          <c:showPercent val="0"/>
          <c:showBubbleSize val="0"/>
        </c:dLbls>
        <c:axId val="570858880"/>
        <c:axId val="570853784"/>
      </c:scatterChart>
      <c:valAx>
        <c:axId val="570858880"/>
        <c:scaling>
          <c:orientation val="minMax"/>
          <c:max val="10"/>
        </c:scaling>
        <c:delete val="0"/>
        <c:axPos val="b"/>
        <c:title>
          <c:tx>
            <c:rich>
              <a:bodyPr rot="0" spcFirstLastPara="1" vertOverflow="ellipsis" vert="horz" wrap="square" anchor="ctr" anchorCtr="1"/>
              <a:lstStyle/>
              <a:p>
                <a:pPr>
                  <a:defRPr sz="16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r>
                  <a:rPr lang="en-US" sz="1600"/>
                  <a:t>FE Surface Displacement, mm</a:t>
                </a:r>
              </a:p>
            </c:rich>
          </c:tx>
          <c:layout>
            <c:manualLayout>
              <c:xMode val="edge"/>
              <c:yMode val="edge"/>
              <c:x val="0.24331517935258093"/>
              <c:y val="0.92261897495371215"/>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crossAx val="570853784"/>
        <c:crosses val="autoZero"/>
        <c:crossBetween val="midCat"/>
      </c:valAx>
      <c:valAx>
        <c:axId val="570853784"/>
        <c:scaling>
          <c:orientation val="minMax"/>
          <c:max val="10"/>
          <c:min val="0"/>
        </c:scaling>
        <c:delete val="0"/>
        <c:axPos val="l"/>
        <c:title>
          <c:tx>
            <c:rich>
              <a:bodyPr rot="-5400000" spcFirstLastPara="1" vertOverflow="ellipsis" vert="horz" wrap="square" anchor="ctr" anchorCtr="1"/>
              <a:lstStyle/>
              <a:p>
                <a:pPr>
                  <a:defRPr sz="16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r>
                  <a:rPr lang="en-US" sz="1600"/>
                  <a:t>ANN Predicted Displacement, mm</a:t>
                </a:r>
              </a:p>
            </c:rich>
          </c:tx>
          <c:layout>
            <c:manualLayout>
              <c:xMode val="edge"/>
              <c:yMode val="edge"/>
              <c:x val="1.6986276151272331E-3"/>
              <c:y val="6.9033037536974554E-2"/>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crossAx val="570858880"/>
        <c:crosses val="autoZero"/>
        <c:crossBetween val="midCat"/>
        <c:majorUnit val="2"/>
      </c:valAx>
      <c:spPr>
        <a:solidFill>
          <a:schemeClr val="bg1">
            <a:alpha val="50000"/>
          </a:schemeClr>
        </a:solidFill>
        <a:ln>
          <a:solidFill>
            <a:schemeClr val="tx1"/>
          </a:solidFill>
        </a:ln>
        <a:effectLst/>
      </c:spPr>
    </c:plotArea>
    <c:legend>
      <c:legendPos val="r"/>
      <c:legendEntry>
        <c:idx val="0"/>
        <c:delete val="1"/>
      </c:legendEntry>
      <c:legendEntry>
        <c:idx val="2"/>
        <c:delete val="1"/>
      </c:legendEntry>
      <c:legendEntry>
        <c:idx val="4"/>
        <c:delete val="1"/>
      </c:legendEntry>
      <c:layout>
        <c:manualLayout>
          <c:xMode val="edge"/>
          <c:yMode val="edge"/>
          <c:x val="0.4572734735718238"/>
          <c:y val="0.6826235262258884"/>
          <c:w val="0.4974803420044171"/>
          <c:h val="0.14291781235678874"/>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chemeClr val="bg1">
        <a:alpha val="50000"/>
      </a:schemeClr>
    </a:solidFill>
    <a:ln w="9525" cap="flat" cmpd="sng" algn="ctr">
      <a:noFill/>
      <a:round/>
    </a:ln>
    <a:effectLst/>
  </c:spPr>
  <c:txPr>
    <a:bodyPr/>
    <a:lstStyle/>
    <a:p>
      <a:pPr>
        <a:defRPr sz="1200" b="1">
          <a:solidFill>
            <a:schemeClr val="tx1">
              <a:lumMod val="95000"/>
              <a:lumOff val="5000"/>
            </a:schemeClr>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031739228342699"/>
          <c:y val="6.1111111111111102E-2"/>
          <c:w val="0.74434404017810696"/>
          <c:h val="0.75382414698162703"/>
        </c:manualLayout>
      </c:layout>
      <c:scatterChart>
        <c:scatterStyle val="lineMarker"/>
        <c:varyColors val="0"/>
        <c:ser>
          <c:idx val="0"/>
          <c:order val="0"/>
          <c:spPr>
            <a:ln w="25400" cap="rnd">
              <a:noFill/>
              <a:round/>
            </a:ln>
            <a:effectLst/>
          </c:spPr>
          <c:marker>
            <c:symbol val="x"/>
            <c:size val="7"/>
            <c:spPr>
              <a:solidFill>
                <a:schemeClr val="tx1"/>
              </a:solidFill>
              <a:ln w="9525">
                <a:noFill/>
              </a:ln>
              <a:effectLst/>
            </c:spPr>
          </c:marker>
          <c:trendline>
            <c:spPr>
              <a:ln w="19050" cap="rnd">
                <a:solidFill>
                  <a:srgbClr val="FF0000"/>
                </a:solidFill>
                <a:prstDash val="sysDot"/>
              </a:ln>
              <a:effectLst/>
            </c:spPr>
            <c:trendlineType val="linear"/>
            <c:intercept val="0"/>
            <c:dispRSqr val="0"/>
            <c:dispEq val="0"/>
          </c:trendline>
          <c:xVal>
            <c:numRef>
              <c:f>Scenario4_Cal!$Q$2:$Q$5</c:f>
              <c:numCache>
                <c:formatCode>General</c:formatCode>
                <c:ptCount val="4"/>
                <c:pt idx="0">
                  <c:v>117</c:v>
                </c:pt>
                <c:pt idx="1">
                  <c:v>193</c:v>
                </c:pt>
                <c:pt idx="2">
                  <c:v>138</c:v>
                </c:pt>
                <c:pt idx="3">
                  <c:v>134</c:v>
                </c:pt>
              </c:numCache>
            </c:numRef>
          </c:xVal>
          <c:yVal>
            <c:numRef>
              <c:f>Scenario4_Cal!$S$2:$S$5</c:f>
              <c:numCache>
                <c:formatCode>General</c:formatCode>
                <c:ptCount val="4"/>
                <c:pt idx="0">
                  <c:v>140.85467473614591</c:v>
                </c:pt>
                <c:pt idx="1">
                  <c:v>228.56070374965401</c:v>
                </c:pt>
                <c:pt idx="2">
                  <c:v>183.073051075009</c:v>
                </c:pt>
                <c:pt idx="3">
                  <c:v>169.56998812997699</c:v>
                </c:pt>
              </c:numCache>
            </c:numRef>
          </c:yVal>
          <c:smooth val="0"/>
          <c:extLst>
            <c:ext xmlns:c16="http://schemas.microsoft.com/office/drawing/2014/chart" uri="{C3380CC4-5D6E-409C-BE32-E72D297353CC}">
              <c16:uniqueId val="{00000000-EDE6-42AD-A20A-275A322CC545}"/>
            </c:ext>
          </c:extLst>
        </c:ser>
        <c:ser>
          <c:idx val="1"/>
          <c:order val="1"/>
          <c:tx>
            <c:v>Line of Equality</c:v>
          </c:tx>
          <c:spPr>
            <a:ln w="19050" cap="rnd">
              <a:solidFill>
                <a:schemeClr val="tx1">
                  <a:lumMod val="95000"/>
                  <a:lumOff val="5000"/>
                </a:schemeClr>
              </a:solidFill>
              <a:prstDash val="dash"/>
              <a:round/>
            </a:ln>
            <a:effectLst/>
          </c:spPr>
          <c:marker>
            <c:symbol val="none"/>
          </c:marker>
          <c:xVal>
            <c:numRef>
              <c:f>Scenario1_Cal!$V$1:$V$2</c:f>
              <c:numCache>
                <c:formatCode>General</c:formatCode>
                <c:ptCount val="2"/>
                <c:pt idx="0">
                  <c:v>0</c:v>
                </c:pt>
                <c:pt idx="1">
                  <c:v>500</c:v>
                </c:pt>
              </c:numCache>
            </c:numRef>
          </c:xVal>
          <c:yVal>
            <c:numRef>
              <c:f>Scenario1_Cal!$W$1:$W$2</c:f>
              <c:numCache>
                <c:formatCode>General</c:formatCode>
                <c:ptCount val="2"/>
                <c:pt idx="0">
                  <c:v>0</c:v>
                </c:pt>
                <c:pt idx="1">
                  <c:v>500</c:v>
                </c:pt>
              </c:numCache>
            </c:numRef>
          </c:yVal>
          <c:smooth val="0"/>
          <c:extLst>
            <c:ext xmlns:c16="http://schemas.microsoft.com/office/drawing/2014/chart" uri="{C3380CC4-5D6E-409C-BE32-E72D297353CC}">
              <c16:uniqueId val="{00000001-EDE6-42AD-A20A-275A322CC545}"/>
            </c:ext>
          </c:extLst>
        </c:ser>
        <c:ser>
          <c:idx val="2"/>
          <c:order val="2"/>
          <c:tx>
            <c:v>+/- 20% Uncertainty Bound</c:v>
          </c:tx>
          <c:spPr>
            <a:ln w="12700" cap="rnd">
              <a:solidFill>
                <a:schemeClr val="tx1">
                  <a:lumMod val="95000"/>
                  <a:lumOff val="5000"/>
                </a:schemeClr>
              </a:solidFill>
              <a:round/>
            </a:ln>
            <a:effectLst/>
          </c:spPr>
          <c:marker>
            <c:symbol val="none"/>
          </c:marker>
          <c:xVal>
            <c:numRef>
              <c:f>Scenario4_Cal!$V$1:$V$2</c:f>
              <c:numCache>
                <c:formatCode>General</c:formatCode>
                <c:ptCount val="2"/>
                <c:pt idx="0">
                  <c:v>0</c:v>
                </c:pt>
                <c:pt idx="1">
                  <c:v>500</c:v>
                </c:pt>
              </c:numCache>
            </c:numRef>
          </c:xVal>
          <c:yVal>
            <c:numRef>
              <c:f>Scenario4_Cal!$AD$3:$AD$4</c:f>
              <c:numCache>
                <c:formatCode>General</c:formatCode>
                <c:ptCount val="2"/>
                <c:pt idx="0">
                  <c:v>0</c:v>
                </c:pt>
                <c:pt idx="1">
                  <c:v>738</c:v>
                </c:pt>
              </c:numCache>
            </c:numRef>
          </c:yVal>
          <c:smooth val="0"/>
          <c:extLst>
            <c:ext xmlns:c16="http://schemas.microsoft.com/office/drawing/2014/chart" uri="{C3380CC4-5D6E-409C-BE32-E72D297353CC}">
              <c16:uniqueId val="{00000002-EDE6-42AD-A20A-275A322CC545}"/>
            </c:ext>
          </c:extLst>
        </c:ser>
        <c:ser>
          <c:idx val="3"/>
          <c:order val="3"/>
          <c:tx>
            <c:v>+/- 20% Uncertainty Bounds</c:v>
          </c:tx>
          <c:spPr>
            <a:ln w="12700" cap="rnd">
              <a:solidFill>
                <a:schemeClr val="tx1">
                  <a:lumMod val="95000"/>
                  <a:lumOff val="5000"/>
                </a:schemeClr>
              </a:solidFill>
              <a:round/>
            </a:ln>
            <a:effectLst/>
          </c:spPr>
          <c:marker>
            <c:symbol val="none"/>
          </c:marker>
          <c:xVal>
            <c:numRef>
              <c:f>Scenario4_Cal!$W$1:$W$2</c:f>
              <c:numCache>
                <c:formatCode>General</c:formatCode>
                <c:ptCount val="2"/>
                <c:pt idx="0">
                  <c:v>0</c:v>
                </c:pt>
                <c:pt idx="1">
                  <c:v>500</c:v>
                </c:pt>
              </c:numCache>
            </c:numRef>
          </c:xVal>
          <c:yVal>
            <c:numRef>
              <c:f>Scenario4_Cal!$AE$3:$AE$4</c:f>
              <c:numCache>
                <c:formatCode>General</c:formatCode>
                <c:ptCount val="2"/>
                <c:pt idx="0">
                  <c:v>0</c:v>
                </c:pt>
                <c:pt idx="1">
                  <c:v>492</c:v>
                </c:pt>
              </c:numCache>
            </c:numRef>
          </c:yVal>
          <c:smooth val="0"/>
          <c:extLst>
            <c:ext xmlns:c16="http://schemas.microsoft.com/office/drawing/2014/chart" uri="{C3380CC4-5D6E-409C-BE32-E72D297353CC}">
              <c16:uniqueId val="{00000003-EDE6-42AD-A20A-275A322CC545}"/>
            </c:ext>
          </c:extLst>
        </c:ser>
        <c:dLbls>
          <c:showLegendKey val="0"/>
          <c:showVal val="0"/>
          <c:showCatName val="0"/>
          <c:showSerName val="0"/>
          <c:showPercent val="0"/>
          <c:showBubbleSize val="0"/>
        </c:dLbls>
        <c:axId val="-387519744"/>
        <c:axId val="-385717200"/>
      </c:scatterChart>
      <c:valAx>
        <c:axId val="-387519744"/>
        <c:scaling>
          <c:orientation val="minMax"/>
          <c:max val="400"/>
        </c:scaling>
        <c:delete val="0"/>
        <c:axPos val="b"/>
        <c:title>
          <c:tx>
            <c:rich>
              <a:bodyPr rot="0" spcFirstLastPara="1" vertOverflow="ellipsis" vert="horz" wrap="square" anchor="ctr" anchorCtr="1"/>
              <a:lstStyle/>
              <a:p>
                <a:pPr>
                  <a:defRPr sz="20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r>
                  <a:rPr lang="en-US"/>
                  <a:t>LWD Modulus (MPa)</a:t>
                </a:r>
              </a:p>
            </c:rich>
          </c:tx>
          <c:layout>
            <c:manualLayout>
              <c:xMode val="edge"/>
              <c:yMode val="edge"/>
              <c:x val="0.37750165418060838"/>
              <c:y val="0.9194444444444444"/>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cross"/>
        <c:minorTickMark val="none"/>
        <c:tickLblPos val="nextTo"/>
        <c:spPr>
          <a:noFill/>
          <a:ln w="9525" cap="flat" cmpd="sng" algn="ctr">
            <a:solidFill>
              <a:schemeClr val="tx1">
                <a:lumMod val="95000"/>
                <a:lumOff val="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crossAx val="-385717200"/>
        <c:crosses val="autoZero"/>
        <c:crossBetween val="midCat"/>
        <c:majorUnit val="100"/>
      </c:valAx>
      <c:valAx>
        <c:axId val="-385717200"/>
        <c:scaling>
          <c:orientation val="minMax"/>
          <c:max val="400"/>
          <c:min val="0"/>
        </c:scaling>
        <c:delete val="0"/>
        <c:axPos val="l"/>
        <c:title>
          <c:tx>
            <c:rich>
              <a:bodyPr rot="-5400000" spcFirstLastPara="1" vertOverflow="ellipsis" vert="horz" wrap="square" anchor="ctr" anchorCtr="1"/>
              <a:lstStyle/>
              <a:p>
                <a:pPr>
                  <a:defRPr sz="20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r>
                  <a:rPr lang="en-US"/>
                  <a:t>Extracted Base Modulus (MPa)</a:t>
                </a:r>
              </a:p>
            </c:rich>
          </c:tx>
          <c:layout>
            <c:manualLayout>
              <c:xMode val="edge"/>
              <c:yMode val="edge"/>
              <c:x val="4.7240244969378828E-2"/>
              <c:y val="8.8025336118699449E-2"/>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cross"/>
        <c:minorTickMark val="none"/>
        <c:tickLblPos val="nextTo"/>
        <c:spPr>
          <a:noFill/>
          <a:ln w="9525" cap="flat" cmpd="sng" algn="ctr">
            <a:solidFill>
              <a:schemeClr val="tx1">
                <a:lumMod val="95000"/>
                <a:lumOff val="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crossAx val="-387519744"/>
        <c:crosses val="autoZero"/>
        <c:crossBetween val="midCat"/>
        <c:majorUnit val="100"/>
      </c:valAx>
      <c:spPr>
        <a:noFill/>
        <a:ln>
          <a:solidFill>
            <a:schemeClr val="tx1">
              <a:lumMod val="95000"/>
              <a:lumOff val="5000"/>
            </a:schemeClr>
          </a:solidFill>
        </a:ln>
        <a:effectLst/>
      </c:spPr>
    </c:plotArea>
    <c:legend>
      <c:legendPos val="r"/>
      <c:legendEntry>
        <c:idx val="0"/>
        <c:delete val="1"/>
      </c:legendEntry>
      <c:legendEntry>
        <c:idx val="2"/>
        <c:delete val="1"/>
      </c:legendEntry>
      <c:legendEntry>
        <c:idx val="4"/>
        <c:delete val="1"/>
      </c:legendEntry>
      <c:layout>
        <c:manualLayout>
          <c:xMode val="edge"/>
          <c:yMode val="edge"/>
          <c:x val="0.27882283801351199"/>
          <c:y val="0.64929644211140303"/>
          <c:w val="0.64785275863954495"/>
          <c:h val="0.12813823272090999"/>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2000" b="1">
          <a:solidFill>
            <a:schemeClr val="tx1">
              <a:lumMod val="95000"/>
              <a:lumOff val="5000"/>
            </a:schemeClr>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6326932326953"/>
          <c:y val="5.7229269952367066E-2"/>
          <c:w val="0.47561077970670135"/>
          <c:h val="0.75678810745247749"/>
        </c:manualLayout>
      </c:layout>
      <c:scatterChart>
        <c:scatterStyle val="lineMarker"/>
        <c:varyColors val="0"/>
        <c:ser>
          <c:idx val="0"/>
          <c:order val="0"/>
          <c:tx>
            <c:v>Site 1</c:v>
          </c:tx>
          <c:spPr>
            <a:ln w="25400" cap="rnd">
              <a:noFill/>
              <a:round/>
            </a:ln>
            <a:effectLst/>
          </c:spPr>
          <c:marker>
            <c:symbol val="square"/>
            <c:size val="6"/>
            <c:spPr>
              <a:solidFill>
                <a:srgbClr val="FF0000">
                  <a:alpha val="19000"/>
                </a:srgbClr>
              </a:solidFill>
              <a:ln w="9525">
                <a:solidFill>
                  <a:srgbClr val="FF0000">
                    <a:alpha val="56000"/>
                  </a:srgbClr>
                </a:solidFill>
              </a:ln>
              <a:effectLst/>
            </c:spPr>
          </c:marker>
          <c:xVal>
            <c:numRef>
              <c:f>ElPaso_One_Layer!$A$49:$A$92</c:f>
              <c:numCache>
                <c:formatCode>General</c:formatCode>
                <c:ptCount val="44"/>
                <c:pt idx="0">
                  <c:v>32.1</c:v>
                </c:pt>
                <c:pt idx="1">
                  <c:v>51.3</c:v>
                </c:pt>
                <c:pt idx="2">
                  <c:v>49.1</c:v>
                </c:pt>
                <c:pt idx="3">
                  <c:v>46.5</c:v>
                </c:pt>
                <c:pt idx="4">
                  <c:v>43.8</c:v>
                </c:pt>
                <c:pt idx="5">
                  <c:v>55.7</c:v>
                </c:pt>
                <c:pt idx="6">
                  <c:v>38.700000000000003</c:v>
                </c:pt>
                <c:pt idx="7">
                  <c:v>51.3</c:v>
                </c:pt>
                <c:pt idx="8">
                  <c:v>39.1</c:v>
                </c:pt>
                <c:pt idx="9">
                  <c:v>26.2</c:v>
                </c:pt>
                <c:pt idx="10">
                  <c:v>43.2</c:v>
                </c:pt>
                <c:pt idx="11">
                  <c:v>38.9</c:v>
                </c:pt>
                <c:pt idx="12">
                  <c:v>49.1</c:v>
                </c:pt>
                <c:pt idx="13">
                  <c:v>36.6</c:v>
                </c:pt>
                <c:pt idx="14">
                  <c:v>26.4</c:v>
                </c:pt>
                <c:pt idx="15">
                  <c:v>47.7</c:v>
                </c:pt>
                <c:pt idx="16">
                  <c:v>51.1</c:v>
                </c:pt>
                <c:pt idx="17">
                  <c:v>44.4</c:v>
                </c:pt>
                <c:pt idx="18">
                  <c:v>57.4</c:v>
                </c:pt>
                <c:pt idx="19">
                  <c:v>50.3</c:v>
                </c:pt>
                <c:pt idx="20">
                  <c:v>41.9</c:v>
                </c:pt>
                <c:pt idx="21">
                  <c:v>24.6</c:v>
                </c:pt>
                <c:pt idx="22">
                  <c:v>27</c:v>
                </c:pt>
                <c:pt idx="23">
                  <c:v>30.1</c:v>
                </c:pt>
                <c:pt idx="24">
                  <c:v>46.6</c:v>
                </c:pt>
                <c:pt idx="25">
                  <c:v>40.700000000000003</c:v>
                </c:pt>
                <c:pt idx="26">
                  <c:v>41.1</c:v>
                </c:pt>
                <c:pt idx="27">
                  <c:v>43.5</c:v>
                </c:pt>
                <c:pt idx="28">
                  <c:v>44.6</c:v>
                </c:pt>
                <c:pt idx="29">
                  <c:v>48.4</c:v>
                </c:pt>
                <c:pt idx="30">
                  <c:v>40.1</c:v>
                </c:pt>
                <c:pt idx="31">
                  <c:v>39.700000000000003</c:v>
                </c:pt>
                <c:pt idx="32">
                  <c:v>26.7</c:v>
                </c:pt>
                <c:pt idx="33">
                  <c:v>25.2</c:v>
                </c:pt>
                <c:pt idx="34">
                  <c:v>29.8</c:v>
                </c:pt>
                <c:pt idx="35">
                  <c:v>27.9</c:v>
                </c:pt>
                <c:pt idx="36">
                  <c:v>29.4</c:v>
                </c:pt>
                <c:pt idx="37">
                  <c:v>30.4</c:v>
                </c:pt>
                <c:pt idx="38">
                  <c:v>31.4</c:v>
                </c:pt>
                <c:pt idx="39">
                  <c:v>36.299999999999997</c:v>
                </c:pt>
                <c:pt idx="40">
                  <c:v>31.1</c:v>
                </c:pt>
                <c:pt idx="41">
                  <c:v>41.5</c:v>
                </c:pt>
                <c:pt idx="42">
                  <c:v>56.9</c:v>
                </c:pt>
                <c:pt idx="43">
                  <c:v>34.9</c:v>
                </c:pt>
              </c:numCache>
            </c:numRef>
          </c:xVal>
          <c:yVal>
            <c:numRef>
              <c:f>ElPaso_One_Layer!$B$49:$B$92</c:f>
              <c:numCache>
                <c:formatCode>General</c:formatCode>
                <c:ptCount val="44"/>
                <c:pt idx="0">
                  <c:v>37.507972013080902</c:v>
                </c:pt>
                <c:pt idx="1">
                  <c:v>51.6219894311944</c:v>
                </c:pt>
                <c:pt idx="2">
                  <c:v>49.991546793152501</c:v>
                </c:pt>
                <c:pt idx="3">
                  <c:v>48.1591135745307</c:v>
                </c:pt>
                <c:pt idx="4">
                  <c:v>47.4651292501147</c:v>
                </c:pt>
                <c:pt idx="5">
                  <c:v>55.401079929167302</c:v>
                </c:pt>
                <c:pt idx="6">
                  <c:v>42.186844691551499</c:v>
                </c:pt>
                <c:pt idx="7">
                  <c:v>52.473871428226502</c:v>
                </c:pt>
                <c:pt idx="8">
                  <c:v>42.166957602617003</c:v>
                </c:pt>
                <c:pt idx="9">
                  <c:v>32.294030050437698</c:v>
                </c:pt>
                <c:pt idx="10">
                  <c:v>46.318240937112598</c:v>
                </c:pt>
                <c:pt idx="11">
                  <c:v>42.423822602658703</c:v>
                </c:pt>
                <c:pt idx="12">
                  <c:v>49.770873586440302</c:v>
                </c:pt>
                <c:pt idx="13">
                  <c:v>40.221996664643498</c:v>
                </c:pt>
                <c:pt idx="14">
                  <c:v>33.298662150756201</c:v>
                </c:pt>
                <c:pt idx="15">
                  <c:v>49.613079154293899</c:v>
                </c:pt>
                <c:pt idx="16">
                  <c:v>51.429417135733502</c:v>
                </c:pt>
                <c:pt idx="17">
                  <c:v>46.481518044760399</c:v>
                </c:pt>
                <c:pt idx="18">
                  <c:v>57.827814150418703</c:v>
                </c:pt>
                <c:pt idx="19">
                  <c:v>51.821658140187502</c:v>
                </c:pt>
                <c:pt idx="20">
                  <c:v>45.402079490142498</c:v>
                </c:pt>
                <c:pt idx="21">
                  <c:v>32.5140698416525</c:v>
                </c:pt>
                <c:pt idx="22">
                  <c:v>32.940702831778601</c:v>
                </c:pt>
                <c:pt idx="23">
                  <c:v>37.301093198004899</c:v>
                </c:pt>
                <c:pt idx="24">
                  <c:v>50.174263790202197</c:v>
                </c:pt>
                <c:pt idx="25">
                  <c:v>45.828291178355101</c:v>
                </c:pt>
                <c:pt idx="26">
                  <c:v>44.9421977533462</c:v>
                </c:pt>
                <c:pt idx="27">
                  <c:v>47.674054323647297</c:v>
                </c:pt>
                <c:pt idx="28">
                  <c:v>50.576347449575103</c:v>
                </c:pt>
                <c:pt idx="29">
                  <c:v>54.817861070468098</c:v>
                </c:pt>
                <c:pt idx="30">
                  <c:v>48.775770962280497</c:v>
                </c:pt>
                <c:pt idx="31">
                  <c:v>46.8847761204946</c:v>
                </c:pt>
                <c:pt idx="32">
                  <c:v>35.589334957399899</c:v>
                </c:pt>
                <c:pt idx="33">
                  <c:v>32.490081726151097</c:v>
                </c:pt>
                <c:pt idx="34">
                  <c:v>36.2429055943525</c:v>
                </c:pt>
                <c:pt idx="35">
                  <c:v>34.258648569425397</c:v>
                </c:pt>
                <c:pt idx="36">
                  <c:v>37.079558281827403</c:v>
                </c:pt>
                <c:pt idx="37">
                  <c:v>37.532279107380603</c:v>
                </c:pt>
                <c:pt idx="38">
                  <c:v>38.4805031427166</c:v>
                </c:pt>
                <c:pt idx="39">
                  <c:v>45.226439121741599</c:v>
                </c:pt>
                <c:pt idx="40">
                  <c:v>40.266804438258703</c:v>
                </c:pt>
                <c:pt idx="41">
                  <c:v>50.415242037720397</c:v>
                </c:pt>
                <c:pt idx="42">
                  <c:v>65.354571024475803</c:v>
                </c:pt>
                <c:pt idx="43">
                  <c:v>43.132243391145799</c:v>
                </c:pt>
              </c:numCache>
            </c:numRef>
          </c:yVal>
          <c:smooth val="0"/>
          <c:extLst>
            <c:ext xmlns:c16="http://schemas.microsoft.com/office/drawing/2014/chart" uri="{C3380CC4-5D6E-409C-BE32-E72D297353CC}">
              <c16:uniqueId val="{00000000-AB80-47F5-B895-9D43BBFFB0C7}"/>
            </c:ext>
          </c:extLst>
        </c:ser>
        <c:ser>
          <c:idx val="4"/>
          <c:order val="1"/>
          <c:tx>
            <c:v>Site 2</c:v>
          </c:tx>
          <c:spPr>
            <a:ln w="25400" cap="rnd">
              <a:noFill/>
              <a:round/>
            </a:ln>
            <a:effectLst/>
          </c:spPr>
          <c:marker>
            <c:symbol val="triangle"/>
            <c:size val="6"/>
            <c:spPr>
              <a:solidFill>
                <a:srgbClr val="2BC2F1">
                  <a:alpha val="43000"/>
                </a:srgbClr>
              </a:solidFill>
              <a:ln w="9525">
                <a:solidFill>
                  <a:srgbClr val="2BC2F1"/>
                </a:solidFill>
              </a:ln>
              <a:effectLst/>
            </c:spPr>
          </c:marker>
          <c:xVal>
            <c:numRef>
              <c:f>ElPaso_One_Layer!$A$94:$A$137</c:f>
              <c:numCache>
                <c:formatCode>General</c:formatCode>
                <c:ptCount val="44"/>
                <c:pt idx="0">
                  <c:v>77.060333328734103</c:v>
                </c:pt>
                <c:pt idx="1">
                  <c:v>153.08331601650499</c:v>
                </c:pt>
                <c:pt idx="2">
                  <c:v>59.494263324800002</c:v>
                </c:pt>
                <c:pt idx="3">
                  <c:v>44.922869259922301</c:v>
                </c:pt>
                <c:pt idx="4">
                  <c:v>163.79284841272101</c:v>
                </c:pt>
                <c:pt idx="5">
                  <c:v>124.38019426341</c:v>
                </c:pt>
                <c:pt idx="6">
                  <c:v>41.8304384280517</c:v>
                </c:pt>
                <c:pt idx="7">
                  <c:v>27.940794780127199</c:v>
                </c:pt>
                <c:pt idx="8">
                  <c:v>37.996813521996401</c:v>
                </c:pt>
                <c:pt idx="9">
                  <c:v>84.414978079090503</c:v>
                </c:pt>
                <c:pt idx="10">
                  <c:v>86.244121699439205</c:v>
                </c:pt>
                <c:pt idx="11">
                  <c:v>166.18648085299</c:v>
                </c:pt>
                <c:pt idx="12">
                  <c:v>213.98743099081301</c:v>
                </c:pt>
                <c:pt idx="13">
                  <c:v>151.33711849540401</c:v>
                </c:pt>
                <c:pt idx="14">
                  <c:v>131.57574269187199</c:v>
                </c:pt>
                <c:pt idx="15">
                  <c:v>112.27549270604</c:v>
                </c:pt>
                <c:pt idx="16">
                  <c:v>53.033527200921</c:v>
                </c:pt>
                <c:pt idx="17">
                  <c:v>58.531856123957603</c:v>
                </c:pt>
                <c:pt idx="18">
                  <c:v>52.1646948417971</c:v>
                </c:pt>
                <c:pt idx="19">
                  <c:v>99.878700537744507</c:v>
                </c:pt>
                <c:pt idx="20">
                  <c:v>129.85860412493</c:v>
                </c:pt>
                <c:pt idx="21">
                  <c:v>112.91251677813101</c:v>
                </c:pt>
                <c:pt idx="22">
                  <c:v>176.89627628573899</c:v>
                </c:pt>
                <c:pt idx="23">
                  <c:v>219.29290448645301</c:v>
                </c:pt>
                <c:pt idx="24">
                  <c:v>158.572359220284</c:v>
                </c:pt>
                <c:pt idx="25">
                  <c:v>179.691477039689</c:v>
                </c:pt>
                <c:pt idx="26">
                  <c:v>181.74274960863599</c:v>
                </c:pt>
                <c:pt idx="27">
                  <c:v>167.58594595490999</c:v>
                </c:pt>
                <c:pt idx="28">
                  <c:v>152.20520904126599</c:v>
                </c:pt>
                <c:pt idx="29">
                  <c:v>144.208920885113</c:v>
                </c:pt>
                <c:pt idx="30">
                  <c:v>130.640028985638</c:v>
                </c:pt>
                <c:pt idx="31">
                  <c:v>159.52570005727901</c:v>
                </c:pt>
                <c:pt idx="32">
                  <c:v>149.069895746409</c:v>
                </c:pt>
                <c:pt idx="33">
                  <c:v>96.723358843963993</c:v>
                </c:pt>
                <c:pt idx="34">
                  <c:v>193.682054327451</c:v>
                </c:pt>
                <c:pt idx="35">
                  <c:v>104.741216221819</c:v>
                </c:pt>
                <c:pt idx="36">
                  <c:v>223.60484361961301</c:v>
                </c:pt>
                <c:pt idx="37">
                  <c:v>166.53415131502601</c:v>
                </c:pt>
                <c:pt idx="38">
                  <c:v>255.95924221409101</c:v>
                </c:pt>
                <c:pt idx="39">
                  <c:v>150.763871834436</c:v>
                </c:pt>
                <c:pt idx="40">
                  <c:v>97.195756200955302</c:v>
                </c:pt>
                <c:pt idx="41">
                  <c:v>173.05070506213599</c:v>
                </c:pt>
                <c:pt idx="42">
                  <c:v>159.52570005727901</c:v>
                </c:pt>
                <c:pt idx="43">
                  <c:v>96.605976126920297</c:v>
                </c:pt>
              </c:numCache>
            </c:numRef>
          </c:xVal>
          <c:yVal>
            <c:numRef>
              <c:f>ElPaso_One_Layer!$B$94:$B$137</c:f>
              <c:numCache>
                <c:formatCode>General</c:formatCode>
                <c:ptCount val="44"/>
                <c:pt idx="0">
                  <c:v>85.492135902635198</c:v>
                </c:pt>
                <c:pt idx="1">
                  <c:v>167.58319148132301</c:v>
                </c:pt>
                <c:pt idx="2">
                  <c:v>69.168919170351799</c:v>
                </c:pt>
                <c:pt idx="3">
                  <c:v>55.131573843058902</c:v>
                </c:pt>
                <c:pt idx="4">
                  <c:v>172.81361311082799</c:v>
                </c:pt>
                <c:pt idx="5">
                  <c:v>128.880215924444</c:v>
                </c:pt>
                <c:pt idx="6">
                  <c:v>50.243186148807503</c:v>
                </c:pt>
                <c:pt idx="7">
                  <c:v>38.032090774392401</c:v>
                </c:pt>
                <c:pt idx="8">
                  <c:v>47.704674564797003</c:v>
                </c:pt>
                <c:pt idx="9">
                  <c:v>93.990077517918493</c:v>
                </c:pt>
                <c:pt idx="10">
                  <c:v>97.185725751271804</c:v>
                </c:pt>
                <c:pt idx="11">
                  <c:v>179.955145037384</c:v>
                </c:pt>
                <c:pt idx="12">
                  <c:v>229.33962575948601</c:v>
                </c:pt>
                <c:pt idx="13">
                  <c:v>159.165236159193</c:v>
                </c:pt>
                <c:pt idx="14">
                  <c:v>140.20979924944999</c:v>
                </c:pt>
                <c:pt idx="15">
                  <c:v>116.29941719855</c:v>
                </c:pt>
                <c:pt idx="16">
                  <c:v>61.5903492728551</c:v>
                </c:pt>
                <c:pt idx="17">
                  <c:v>68.071002708696497</c:v>
                </c:pt>
                <c:pt idx="18">
                  <c:v>62.391777740850699</c:v>
                </c:pt>
                <c:pt idx="19">
                  <c:v>110.557008437482</c:v>
                </c:pt>
                <c:pt idx="20">
                  <c:v>139.003719945142</c:v>
                </c:pt>
                <c:pt idx="21">
                  <c:v>124.119095869666</c:v>
                </c:pt>
                <c:pt idx="22">
                  <c:v>187.46840976518101</c:v>
                </c:pt>
                <c:pt idx="23">
                  <c:v>237.54237709676201</c:v>
                </c:pt>
                <c:pt idx="24">
                  <c:v>172.91697400361099</c:v>
                </c:pt>
                <c:pt idx="25">
                  <c:v>194.21499119270501</c:v>
                </c:pt>
                <c:pt idx="26">
                  <c:v>191.888084014284</c:v>
                </c:pt>
                <c:pt idx="27">
                  <c:v>180.15009890667</c:v>
                </c:pt>
                <c:pt idx="28">
                  <c:v>166.54427551768001</c:v>
                </c:pt>
                <c:pt idx="29">
                  <c:v>157.88890257108801</c:v>
                </c:pt>
                <c:pt idx="30">
                  <c:v>140.03988048702701</c:v>
                </c:pt>
                <c:pt idx="31">
                  <c:v>168.77510369501499</c:v>
                </c:pt>
                <c:pt idx="32">
                  <c:v>160.37282138089199</c:v>
                </c:pt>
                <c:pt idx="33">
                  <c:v>103.140772491924</c:v>
                </c:pt>
                <c:pt idx="34">
                  <c:v>200.75385686326001</c:v>
                </c:pt>
                <c:pt idx="35">
                  <c:v>109.689471219026</c:v>
                </c:pt>
                <c:pt idx="36">
                  <c:v>232.88840707481199</c:v>
                </c:pt>
                <c:pt idx="37">
                  <c:v>170.857642027677</c:v>
                </c:pt>
                <c:pt idx="38">
                  <c:v>265.676854431896</c:v>
                </c:pt>
                <c:pt idx="39">
                  <c:v>155.91347694762601</c:v>
                </c:pt>
                <c:pt idx="40">
                  <c:v>102.374048909987</c:v>
                </c:pt>
                <c:pt idx="41">
                  <c:v>180.16758028989199</c:v>
                </c:pt>
                <c:pt idx="42">
                  <c:v>163.08750719227501</c:v>
                </c:pt>
                <c:pt idx="43">
                  <c:v>100.209855534742</c:v>
                </c:pt>
              </c:numCache>
            </c:numRef>
          </c:yVal>
          <c:smooth val="0"/>
          <c:extLst>
            <c:ext xmlns:c16="http://schemas.microsoft.com/office/drawing/2014/chart" uri="{C3380CC4-5D6E-409C-BE32-E72D297353CC}">
              <c16:uniqueId val="{00000001-AB80-47F5-B895-9D43BBFFB0C7}"/>
            </c:ext>
          </c:extLst>
        </c:ser>
        <c:ser>
          <c:idx val="5"/>
          <c:order val="2"/>
          <c:tx>
            <c:v>Site 3</c:v>
          </c:tx>
          <c:spPr>
            <a:ln w="25400" cap="rnd">
              <a:noFill/>
              <a:round/>
            </a:ln>
            <a:effectLst/>
          </c:spPr>
          <c:marker>
            <c:symbol val="circle"/>
            <c:size val="6"/>
            <c:spPr>
              <a:solidFill>
                <a:schemeClr val="bg1">
                  <a:alpha val="41000"/>
                </a:schemeClr>
              </a:solidFill>
              <a:ln w="9525">
                <a:solidFill>
                  <a:schemeClr val="tx1">
                    <a:lumMod val="95000"/>
                    <a:lumOff val="5000"/>
                  </a:schemeClr>
                </a:solidFill>
              </a:ln>
              <a:effectLst/>
            </c:spPr>
          </c:marker>
          <c:xVal>
            <c:numRef>
              <c:f>ElPaso_One_Layer!$A$139:$A$182</c:f>
              <c:numCache>
                <c:formatCode>General</c:formatCode>
                <c:ptCount val="44"/>
                <c:pt idx="0">
                  <c:v>216.902791086055</c:v>
                </c:pt>
                <c:pt idx="1">
                  <c:v>361.83329240264698</c:v>
                </c:pt>
                <c:pt idx="2">
                  <c:v>283.28585170314</c:v>
                </c:pt>
                <c:pt idx="3">
                  <c:v>274.49422182269802</c:v>
                </c:pt>
                <c:pt idx="4">
                  <c:v>193.682054327451</c:v>
                </c:pt>
                <c:pt idx="5">
                  <c:v>162.455763935882</c:v>
                </c:pt>
                <c:pt idx="6">
                  <c:v>224.86814782085401</c:v>
                </c:pt>
                <c:pt idx="7">
                  <c:v>237.62186366741</c:v>
                </c:pt>
                <c:pt idx="8">
                  <c:v>215.14411980697901</c:v>
                </c:pt>
                <c:pt idx="9">
                  <c:v>222.978499519839</c:v>
                </c:pt>
                <c:pt idx="10">
                  <c:v>166.18648085299</c:v>
                </c:pt>
                <c:pt idx="11">
                  <c:v>207.84157788141599</c:v>
                </c:pt>
                <c:pt idx="12">
                  <c:v>314.63764556751897</c:v>
                </c:pt>
                <c:pt idx="13">
                  <c:v>188.633469972944</c:v>
                </c:pt>
                <c:pt idx="14">
                  <c:v>287.37662212484599</c:v>
                </c:pt>
                <c:pt idx="15">
                  <c:v>148.51366479213101</c:v>
                </c:pt>
                <c:pt idx="16">
                  <c:v>304.993579802998</c:v>
                </c:pt>
                <c:pt idx="17">
                  <c:v>182.996147881799</c:v>
                </c:pt>
                <c:pt idx="18">
                  <c:v>226.14580775165399</c:v>
                </c:pt>
                <c:pt idx="19">
                  <c:v>228.089754523159</c:v>
                </c:pt>
                <c:pt idx="20">
                  <c:v>155.17217218047199</c:v>
                </c:pt>
                <c:pt idx="21">
                  <c:v>180.098018842947</c:v>
                </c:pt>
                <c:pt idx="22">
                  <c:v>230.06741135428399</c:v>
                </c:pt>
                <c:pt idx="23">
                  <c:v>556.66660369637998</c:v>
                </c:pt>
                <c:pt idx="24">
                  <c:v>244.93330562640699</c:v>
                </c:pt>
                <c:pt idx="25">
                  <c:v>290.52308149117601</c:v>
                </c:pt>
                <c:pt idx="26">
                  <c:v>129.01673310953399</c:v>
                </c:pt>
                <c:pt idx="27">
                  <c:v>236.211644891936</c:v>
                </c:pt>
                <c:pt idx="28">
                  <c:v>430.28823961395898</c:v>
                </c:pt>
                <c:pt idx="29">
                  <c:v>330.30425032606797</c:v>
                </c:pt>
                <c:pt idx="30">
                  <c:v>232.079662765546</c:v>
                </c:pt>
                <c:pt idx="31">
                  <c:v>269.84177738502501</c:v>
                </c:pt>
                <c:pt idx="32">
                  <c:v>287.37662212484599</c:v>
                </c:pt>
                <c:pt idx="33">
                  <c:v>230.06741135428399</c:v>
                </c:pt>
                <c:pt idx="34">
                  <c:v>156.08494966388699</c:v>
                </c:pt>
                <c:pt idx="35">
                  <c:v>172.67532392317199</c:v>
                </c:pt>
                <c:pt idx="36">
                  <c:v>182.996147881799</c:v>
                </c:pt>
                <c:pt idx="37">
                  <c:v>266.23185394174698</c:v>
                </c:pt>
                <c:pt idx="38">
                  <c:v>152.20520904126599</c:v>
                </c:pt>
                <c:pt idx="39">
                  <c:v>137.24711091134901</c:v>
                </c:pt>
                <c:pt idx="40">
                  <c:v>155.47524282926199</c:v>
                </c:pt>
                <c:pt idx="41">
                  <c:v>163.45651812850599</c:v>
                </c:pt>
                <c:pt idx="42">
                  <c:v>129.85860412493</c:v>
                </c:pt>
                <c:pt idx="43">
                  <c:v>179.691477039689</c:v>
                </c:pt>
              </c:numCache>
            </c:numRef>
          </c:xVal>
          <c:yVal>
            <c:numRef>
              <c:f>ElPaso_One_Layer!$B$139:$B$182</c:f>
              <c:numCache>
                <c:formatCode>General</c:formatCode>
                <c:ptCount val="44"/>
                <c:pt idx="0">
                  <c:v>224.89356987588999</c:v>
                </c:pt>
                <c:pt idx="1">
                  <c:v>391.10043172177802</c:v>
                </c:pt>
                <c:pt idx="2">
                  <c:v>301.30042982101003</c:v>
                </c:pt>
                <c:pt idx="3">
                  <c:v>295.16737675037899</c:v>
                </c:pt>
                <c:pt idx="4">
                  <c:v>197.063648514774</c:v>
                </c:pt>
                <c:pt idx="5">
                  <c:v>161.301514739243</c:v>
                </c:pt>
                <c:pt idx="6">
                  <c:v>229.784749924425</c:v>
                </c:pt>
                <c:pt idx="7">
                  <c:v>254.18487354253301</c:v>
                </c:pt>
                <c:pt idx="8">
                  <c:v>227.16972329872999</c:v>
                </c:pt>
                <c:pt idx="9">
                  <c:v>234.82762104655899</c:v>
                </c:pt>
                <c:pt idx="10">
                  <c:v>178.22387788797101</c:v>
                </c:pt>
                <c:pt idx="11">
                  <c:v>218.40452335156201</c:v>
                </c:pt>
                <c:pt idx="12">
                  <c:v>329.963791725992</c:v>
                </c:pt>
                <c:pt idx="13">
                  <c:v>191.07065940807499</c:v>
                </c:pt>
                <c:pt idx="14">
                  <c:v>297.31578097875303</c:v>
                </c:pt>
                <c:pt idx="15">
                  <c:v>147.26208277874301</c:v>
                </c:pt>
                <c:pt idx="16">
                  <c:v>317.59741379142997</c:v>
                </c:pt>
                <c:pt idx="17">
                  <c:v>192.9044746678</c:v>
                </c:pt>
                <c:pt idx="18">
                  <c:v>241.98824786548499</c:v>
                </c:pt>
                <c:pt idx="19">
                  <c:v>242.276132593802</c:v>
                </c:pt>
                <c:pt idx="20">
                  <c:v>160.81971900726501</c:v>
                </c:pt>
                <c:pt idx="21">
                  <c:v>190.97972932942801</c:v>
                </c:pt>
                <c:pt idx="22">
                  <c:v>235.95534708849101</c:v>
                </c:pt>
                <c:pt idx="23">
                  <c:v>740.69288059191899</c:v>
                </c:pt>
                <c:pt idx="24">
                  <c:v>260.22259494956</c:v>
                </c:pt>
                <c:pt idx="25">
                  <c:v>306.90248072190502</c:v>
                </c:pt>
                <c:pt idx="26">
                  <c:v>133.458209690692</c:v>
                </c:pt>
                <c:pt idx="27">
                  <c:v>246.553359984346</c:v>
                </c:pt>
                <c:pt idx="28">
                  <c:v>482.215047619264</c:v>
                </c:pt>
                <c:pt idx="29">
                  <c:v>355.03007060317799</c:v>
                </c:pt>
                <c:pt idx="30">
                  <c:v>240.47840361148599</c:v>
                </c:pt>
                <c:pt idx="31">
                  <c:v>277.15783657010002</c:v>
                </c:pt>
                <c:pt idx="32">
                  <c:v>301.42468091027399</c:v>
                </c:pt>
                <c:pt idx="33">
                  <c:v>232.98887979581701</c:v>
                </c:pt>
                <c:pt idx="34">
                  <c:v>156.10747492224399</c:v>
                </c:pt>
                <c:pt idx="35">
                  <c:v>171.838568974239</c:v>
                </c:pt>
                <c:pt idx="36">
                  <c:v>183.49438084587899</c:v>
                </c:pt>
                <c:pt idx="37">
                  <c:v>263.55234974672402</c:v>
                </c:pt>
                <c:pt idx="38">
                  <c:v>152.787580996407</c:v>
                </c:pt>
                <c:pt idx="39">
                  <c:v>137.70058406798199</c:v>
                </c:pt>
                <c:pt idx="40">
                  <c:v>155.42297016764201</c:v>
                </c:pt>
                <c:pt idx="41">
                  <c:v>164.05005931359401</c:v>
                </c:pt>
                <c:pt idx="42">
                  <c:v>129.07327407770401</c:v>
                </c:pt>
                <c:pt idx="43">
                  <c:v>175.51234737506999</c:v>
                </c:pt>
              </c:numCache>
            </c:numRef>
          </c:yVal>
          <c:smooth val="0"/>
          <c:extLst>
            <c:ext xmlns:c16="http://schemas.microsoft.com/office/drawing/2014/chart" uri="{C3380CC4-5D6E-409C-BE32-E72D297353CC}">
              <c16:uniqueId val="{00000002-AB80-47F5-B895-9D43BBFFB0C7}"/>
            </c:ext>
          </c:extLst>
        </c:ser>
        <c:ser>
          <c:idx val="7"/>
          <c:order val="3"/>
          <c:tx>
            <c:v>Site 4</c:v>
          </c:tx>
          <c:spPr>
            <a:ln w="25400" cap="rnd">
              <a:noFill/>
              <a:round/>
            </a:ln>
            <a:effectLst/>
          </c:spPr>
          <c:marker>
            <c:symbol val="circle"/>
            <c:size val="6"/>
            <c:spPr>
              <a:solidFill>
                <a:srgbClr val="321AE6">
                  <a:alpha val="67000"/>
                </a:srgbClr>
              </a:solidFill>
              <a:ln w="9525">
                <a:solidFill>
                  <a:srgbClr val="321AE6">
                    <a:alpha val="67000"/>
                  </a:srgbClr>
                </a:solidFill>
              </a:ln>
              <a:effectLst/>
            </c:spPr>
          </c:marker>
          <c:xVal>
            <c:numRef>
              <c:f>ElPaso_One_Layer!$A$184:$A$227</c:f>
              <c:numCache>
                <c:formatCode>General</c:formatCode>
                <c:ptCount val="44"/>
                <c:pt idx="0">
                  <c:v>32.072249930935698</c:v>
                </c:pt>
                <c:pt idx="1">
                  <c:v>51.257774841328001</c:v>
                </c:pt>
                <c:pt idx="2">
                  <c:v>49.137854523816301</c:v>
                </c:pt>
                <c:pt idx="3">
                  <c:v>46.524444376728397</c:v>
                </c:pt>
                <c:pt idx="4">
                  <c:v>43.834429696355897</c:v>
                </c:pt>
                <c:pt idx="5">
                  <c:v>55.666660369638002</c:v>
                </c:pt>
                <c:pt idx="6">
                  <c:v>38.7364108654902</c:v>
                </c:pt>
                <c:pt idx="7">
                  <c:v>51.323871262786803</c:v>
                </c:pt>
                <c:pt idx="8">
                  <c:v>39.136344311004102</c:v>
                </c:pt>
                <c:pt idx="9">
                  <c:v>26.211170341976398</c:v>
                </c:pt>
                <c:pt idx="10">
                  <c:v>43.168830980792997</c:v>
                </c:pt>
                <c:pt idx="11">
                  <c:v>38.9448749161362</c:v>
                </c:pt>
                <c:pt idx="12">
                  <c:v>49.107541226762699</c:v>
                </c:pt>
                <c:pt idx="13">
                  <c:v>36.6497809984265</c:v>
                </c:pt>
                <c:pt idx="14">
                  <c:v>26.411189226470601</c:v>
                </c:pt>
                <c:pt idx="15">
                  <c:v>47.666661274600202</c:v>
                </c:pt>
                <c:pt idx="16">
                  <c:v>51.060503097230502</c:v>
                </c:pt>
                <c:pt idx="17">
                  <c:v>44.421497951217802</c:v>
                </c:pt>
                <c:pt idx="18">
                  <c:v>57.433855936928097</c:v>
                </c:pt>
                <c:pt idx="19">
                  <c:v>50.318156971291003</c:v>
                </c:pt>
                <c:pt idx="20">
                  <c:v>41.852431297887698</c:v>
                </c:pt>
                <c:pt idx="21">
                  <c:v>24.606900874368598</c:v>
                </c:pt>
                <c:pt idx="22">
                  <c:v>27.011647210241701</c:v>
                </c:pt>
                <c:pt idx="23">
                  <c:v>30.118548743315301</c:v>
                </c:pt>
                <c:pt idx="24">
                  <c:v>46.578890771551997</c:v>
                </c:pt>
                <c:pt idx="25">
                  <c:v>40.717812955796603</c:v>
                </c:pt>
                <c:pt idx="26">
                  <c:v>41.053803160692297</c:v>
                </c:pt>
                <c:pt idx="27">
                  <c:v>43.514936768539897</c:v>
                </c:pt>
                <c:pt idx="28">
                  <c:v>44.570730307157</c:v>
                </c:pt>
                <c:pt idx="29">
                  <c:v>48.391078619199</c:v>
                </c:pt>
                <c:pt idx="30">
                  <c:v>40.0822378290949</c:v>
                </c:pt>
                <c:pt idx="31">
                  <c:v>39.709007812728103</c:v>
                </c:pt>
                <c:pt idx="32">
                  <c:v>26.6767172682917</c:v>
                </c:pt>
                <c:pt idx="33">
                  <c:v>25.249521356073899</c:v>
                </c:pt>
                <c:pt idx="34">
                  <c:v>29.791663296625099</c:v>
                </c:pt>
                <c:pt idx="35">
                  <c:v>27.940794780127199</c:v>
                </c:pt>
                <c:pt idx="36">
                  <c:v>29.3630853296136</c:v>
                </c:pt>
                <c:pt idx="37">
                  <c:v>30.394549189989402</c:v>
                </c:pt>
                <c:pt idx="38">
                  <c:v>31.438911662157299</c:v>
                </c:pt>
                <c:pt idx="39">
                  <c:v>36.315385186397101</c:v>
                </c:pt>
                <c:pt idx="40">
                  <c:v>31.095048565852501</c:v>
                </c:pt>
                <c:pt idx="41">
                  <c:v>41.481669790819403</c:v>
                </c:pt>
                <c:pt idx="42">
                  <c:v>56.900160349236799</c:v>
                </c:pt>
                <c:pt idx="43">
                  <c:v>34.944391715795597</c:v>
                </c:pt>
              </c:numCache>
            </c:numRef>
          </c:xVal>
          <c:yVal>
            <c:numRef>
              <c:f>ElPaso_One_Layer!$B$184:$B$227</c:f>
              <c:numCache>
                <c:formatCode>General</c:formatCode>
                <c:ptCount val="44"/>
                <c:pt idx="0">
                  <c:v>34.782794875101203</c:v>
                </c:pt>
                <c:pt idx="1">
                  <c:v>47.302769763712199</c:v>
                </c:pt>
                <c:pt idx="2">
                  <c:v>45.909998745726398</c:v>
                </c:pt>
                <c:pt idx="3">
                  <c:v>44.268052807779</c:v>
                </c:pt>
                <c:pt idx="4">
                  <c:v>43.615771415107503</c:v>
                </c:pt>
                <c:pt idx="5">
                  <c:v>50.648365226278003</c:v>
                </c:pt>
                <c:pt idx="6">
                  <c:v>38.9819118693269</c:v>
                </c:pt>
                <c:pt idx="7">
                  <c:v>48.0729253910186</c:v>
                </c:pt>
                <c:pt idx="8">
                  <c:v>38.977497722926103</c:v>
                </c:pt>
                <c:pt idx="9">
                  <c:v>30.222967309326702</c:v>
                </c:pt>
                <c:pt idx="10">
                  <c:v>42.570826234229102</c:v>
                </c:pt>
                <c:pt idx="11">
                  <c:v>39.194673216738998</c:v>
                </c:pt>
                <c:pt idx="12">
                  <c:v>45.702172642651298</c:v>
                </c:pt>
                <c:pt idx="13">
                  <c:v>37.265315639825502</c:v>
                </c:pt>
                <c:pt idx="14">
                  <c:v>31.0900053778443</c:v>
                </c:pt>
                <c:pt idx="15">
                  <c:v>45.496376394091499</c:v>
                </c:pt>
                <c:pt idx="16">
                  <c:v>47.135454061868998</c:v>
                </c:pt>
                <c:pt idx="17">
                  <c:v>42.780806709307498</c:v>
                </c:pt>
                <c:pt idx="18">
                  <c:v>52.8134791283615</c:v>
                </c:pt>
                <c:pt idx="19">
                  <c:v>47.485823007714501</c:v>
                </c:pt>
                <c:pt idx="20">
                  <c:v>41.744658059768298</c:v>
                </c:pt>
                <c:pt idx="21">
                  <c:v>30.400693674589998</c:v>
                </c:pt>
                <c:pt idx="22">
                  <c:v>30.793561871656401</c:v>
                </c:pt>
                <c:pt idx="23">
                  <c:v>34.626793582791898</c:v>
                </c:pt>
                <c:pt idx="24">
                  <c:v>45.9632376015768</c:v>
                </c:pt>
                <c:pt idx="25">
                  <c:v>42.144184173188499</c:v>
                </c:pt>
                <c:pt idx="26">
                  <c:v>41.333816410807202</c:v>
                </c:pt>
                <c:pt idx="27">
                  <c:v>43.777924867280198</c:v>
                </c:pt>
                <c:pt idx="28">
                  <c:v>46.303994919669897</c:v>
                </c:pt>
                <c:pt idx="29">
                  <c:v>50.075880647899801</c:v>
                </c:pt>
                <c:pt idx="30">
                  <c:v>44.803893426218799</c:v>
                </c:pt>
                <c:pt idx="31">
                  <c:v>43.091861711735703</c:v>
                </c:pt>
                <c:pt idx="32">
                  <c:v>33.142125546439999</c:v>
                </c:pt>
                <c:pt idx="33">
                  <c:v>30.404247234283599</c:v>
                </c:pt>
                <c:pt idx="34">
                  <c:v>33.670478176188098</c:v>
                </c:pt>
                <c:pt idx="35">
                  <c:v>31.9608808297919</c:v>
                </c:pt>
                <c:pt idx="36">
                  <c:v>34.399324590820598</c:v>
                </c:pt>
                <c:pt idx="37">
                  <c:v>34.812274856165601</c:v>
                </c:pt>
                <c:pt idx="38">
                  <c:v>35.682066552212397</c:v>
                </c:pt>
                <c:pt idx="39">
                  <c:v>41.707956611375501</c:v>
                </c:pt>
                <c:pt idx="40">
                  <c:v>37.320515733656002</c:v>
                </c:pt>
                <c:pt idx="41">
                  <c:v>46.265849891978498</c:v>
                </c:pt>
                <c:pt idx="42">
                  <c:v>59.456790664901398</c:v>
                </c:pt>
                <c:pt idx="43">
                  <c:v>39.838579496325202</c:v>
                </c:pt>
              </c:numCache>
            </c:numRef>
          </c:yVal>
          <c:smooth val="0"/>
          <c:extLst>
            <c:ext xmlns:c16="http://schemas.microsoft.com/office/drawing/2014/chart" uri="{C3380CC4-5D6E-409C-BE32-E72D297353CC}">
              <c16:uniqueId val="{00000003-AB80-47F5-B895-9D43BBFFB0C7}"/>
            </c:ext>
          </c:extLst>
        </c:ser>
        <c:ser>
          <c:idx val="1"/>
          <c:order val="4"/>
          <c:tx>
            <c:v>Line of Equality</c:v>
          </c:tx>
          <c:spPr>
            <a:ln w="15875" cap="rnd">
              <a:solidFill>
                <a:schemeClr val="tx1">
                  <a:lumMod val="95000"/>
                  <a:lumOff val="5000"/>
                </a:schemeClr>
              </a:solidFill>
              <a:prstDash val="solid"/>
              <a:round/>
            </a:ln>
            <a:effectLst/>
          </c:spPr>
          <c:marker>
            <c:symbol val="none"/>
          </c:marker>
          <c:xVal>
            <c:numRef>
              <c:f>ElPaso_One_Layer!$S$1:$S$2</c:f>
              <c:numCache>
                <c:formatCode>General</c:formatCode>
                <c:ptCount val="2"/>
                <c:pt idx="0">
                  <c:v>0</c:v>
                </c:pt>
                <c:pt idx="1">
                  <c:v>1000</c:v>
                </c:pt>
              </c:numCache>
            </c:numRef>
          </c:xVal>
          <c:yVal>
            <c:numRef>
              <c:f>ElPaso_One_Layer!$T$1:$T$2</c:f>
              <c:numCache>
                <c:formatCode>General</c:formatCode>
                <c:ptCount val="2"/>
                <c:pt idx="0">
                  <c:v>0</c:v>
                </c:pt>
                <c:pt idx="1">
                  <c:v>1000</c:v>
                </c:pt>
              </c:numCache>
            </c:numRef>
          </c:yVal>
          <c:smooth val="0"/>
          <c:extLst>
            <c:ext xmlns:c16="http://schemas.microsoft.com/office/drawing/2014/chart" uri="{C3380CC4-5D6E-409C-BE32-E72D297353CC}">
              <c16:uniqueId val="{00000004-AB80-47F5-B895-9D43BBFFB0C7}"/>
            </c:ext>
          </c:extLst>
        </c:ser>
        <c:ser>
          <c:idx val="2"/>
          <c:order val="5"/>
          <c:tx>
            <c:v>+/- 25% Uncertainty Bounds</c:v>
          </c:tx>
          <c:spPr>
            <a:ln w="15875" cap="rnd">
              <a:solidFill>
                <a:srgbClr val="FF0000"/>
              </a:solidFill>
              <a:round/>
            </a:ln>
            <a:effectLst/>
          </c:spPr>
          <c:marker>
            <c:symbol val="none"/>
          </c:marker>
          <c:xVal>
            <c:numRef>
              <c:f>ElPaso_One_Layer!$S$1:$S$2</c:f>
              <c:numCache>
                <c:formatCode>General</c:formatCode>
                <c:ptCount val="2"/>
                <c:pt idx="0">
                  <c:v>0</c:v>
                </c:pt>
                <c:pt idx="1">
                  <c:v>1000</c:v>
                </c:pt>
              </c:numCache>
            </c:numRef>
          </c:xVal>
          <c:yVal>
            <c:numRef>
              <c:f>ElPaso_One_Layer!$W$1:$W$2</c:f>
              <c:numCache>
                <c:formatCode>General</c:formatCode>
                <c:ptCount val="2"/>
                <c:pt idx="0">
                  <c:v>0</c:v>
                </c:pt>
                <c:pt idx="1">
                  <c:v>1250</c:v>
                </c:pt>
              </c:numCache>
            </c:numRef>
          </c:yVal>
          <c:smooth val="0"/>
          <c:extLst>
            <c:ext xmlns:c16="http://schemas.microsoft.com/office/drawing/2014/chart" uri="{C3380CC4-5D6E-409C-BE32-E72D297353CC}">
              <c16:uniqueId val="{00000005-AB80-47F5-B895-9D43BBFFB0C7}"/>
            </c:ext>
          </c:extLst>
        </c:ser>
        <c:ser>
          <c:idx val="3"/>
          <c:order val="6"/>
          <c:tx>
            <c:v>+/- 25% Uncertainty Bounds</c:v>
          </c:tx>
          <c:spPr>
            <a:ln w="15875" cap="rnd">
              <a:solidFill>
                <a:srgbClr val="FF0000"/>
              </a:solidFill>
              <a:round/>
            </a:ln>
            <a:effectLst/>
          </c:spPr>
          <c:marker>
            <c:symbol val="none"/>
          </c:marker>
          <c:xVal>
            <c:numRef>
              <c:f>ElPaso_One_Layer!$T$1:$T$2</c:f>
              <c:numCache>
                <c:formatCode>General</c:formatCode>
                <c:ptCount val="2"/>
                <c:pt idx="0">
                  <c:v>0</c:v>
                </c:pt>
                <c:pt idx="1">
                  <c:v>1000</c:v>
                </c:pt>
              </c:numCache>
            </c:numRef>
          </c:xVal>
          <c:yVal>
            <c:numRef>
              <c:f>ElPaso_One_Layer!$X$1:$X$2</c:f>
              <c:numCache>
                <c:formatCode>General</c:formatCode>
                <c:ptCount val="2"/>
                <c:pt idx="0">
                  <c:v>0</c:v>
                </c:pt>
                <c:pt idx="1">
                  <c:v>750</c:v>
                </c:pt>
              </c:numCache>
            </c:numRef>
          </c:yVal>
          <c:smooth val="0"/>
          <c:extLst>
            <c:ext xmlns:c16="http://schemas.microsoft.com/office/drawing/2014/chart" uri="{C3380CC4-5D6E-409C-BE32-E72D297353CC}">
              <c16:uniqueId val="{00000006-AB80-47F5-B895-9D43BBFFB0C7}"/>
            </c:ext>
          </c:extLst>
        </c:ser>
        <c:ser>
          <c:idx val="6"/>
          <c:order val="7"/>
          <c:spPr>
            <a:ln w="25400" cap="rnd">
              <a:noFill/>
              <a:round/>
            </a:ln>
            <a:effectLst/>
          </c:spPr>
          <c:marker>
            <c:symbol val="none"/>
          </c:marker>
          <c:dPt>
            <c:idx val="119"/>
            <c:marker>
              <c:symbol val="none"/>
            </c:marker>
            <c:bubble3D val="0"/>
            <c:extLst>
              <c:ext xmlns:c16="http://schemas.microsoft.com/office/drawing/2014/chart" uri="{C3380CC4-5D6E-409C-BE32-E72D297353CC}">
                <c16:uniqueId val="{00000000-DC6C-4C63-9FD8-BA4D86BE1351}"/>
              </c:ext>
            </c:extLst>
          </c:dPt>
          <c:xVal>
            <c:numRef>
              <c:f>ElPaso_One_Layer!$A$49:$A$227</c:f>
              <c:numCache>
                <c:formatCode>General</c:formatCode>
                <c:ptCount val="179"/>
                <c:pt idx="0">
                  <c:v>32.1</c:v>
                </c:pt>
                <c:pt idx="1">
                  <c:v>51.3</c:v>
                </c:pt>
                <c:pt idx="2">
                  <c:v>49.1</c:v>
                </c:pt>
                <c:pt idx="3">
                  <c:v>46.5</c:v>
                </c:pt>
                <c:pt idx="4">
                  <c:v>43.8</c:v>
                </c:pt>
                <c:pt idx="5">
                  <c:v>55.7</c:v>
                </c:pt>
                <c:pt idx="6">
                  <c:v>38.700000000000003</c:v>
                </c:pt>
                <c:pt idx="7">
                  <c:v>51.3</c:v>
                </c:pt>
                <c:pt idx="8">
                  <c:v>39.1</c:v>
                </c:pt>
                <c:pt idx="9">
                  <c:v>26.2</c:v>
                </c:pt>
                <c:pt idx="10">
                  <c:v>43.2</c:v>
                </c:pt>
                <c:pt idx="11">
                  <c:v>38.9</c:v>
                </c:pt>
                <c:pt idx="12">
                  <c:v>49.1</c:v>
                </c:pt>
                <c:pt idx="13">
                  <c:v>36.6</c:v>
                </c:pt>
                <c:pt idx="14">
                  <c:v>26.4</c:v>
                </c:pt>
                <c:pt idx="15">
                  <c:v>47.7</c:v>
                </c:pt>
                <c:pt idx="16">
                  <c:v>51.1</c:v>
                </c:pt>
                <c:pt idx="17">
                  <c:v>44.4</c:v>
                </c:pt>
                <c:pt idx="18">
                  <c:v>57.4</c:v>
                </c:pt>
                <c:pt idx="19">
                  <c:v>50.3</c:v>
                </c:pt>
                <c:pt idx="20">
                  <c:v>41.9</c:v>
                </c:pt>
                <c:pt idx="21">
                  <c:v>24.6</c:v>
                </c:pt>
                <c:pt idx="22">
                  <c:v>27</c:v>
                </c:pt>
                <c:pt idx="23">
                  <c:v>30.1</c:v>
                </c:pt>
                <c:pt idx="24">
                  <c:v>46.6</c:v>
                </c:pt>
                <c:pt idx="25">
                  <c:v>40.700000000000003</c:v>
                </c:pt>
                <c:pt idx="26">
                  <c:v>41.1</c:v>
                </c:pt>
                <c:pt idx="27">
                  <c:v>43.5</c:v>
                </c:pt>
                <c:pt idx="28">
                  <c:v>44.6</c:v>
                </c:pt>
                <c:pt idx="29">
                  <c:v>48.4</c:v>
                </c:pt>
                <c:pt idx="30">
                  <c:v>40.1</c:v>
                </c:pt>
                <c:pt idx="31">
                  <c:v>39.700000000000003</c:v>
                </c:pt>
                <c:pt idx="32">
                  <c:v>26.7</c:v>
                </c:pt>
                <c:pt idx="33">
                  <c:v>25.2</c:v>
                </c:pt>
                <c:pt idx="34">
                  <c:v>29.8</c:v>
                </c:pt>
                <c:pt idx="35">
                  <c:v>27.9</c:v>
                </c:pt>
                <c:pt idx="36">
                  <c:v>29.4</c:v>
                </c:pt>
                <c:pt idx="37">
                  <c:v>30.4</c:v>
                </c:pt>
                <c:pt idx="38">
                  <c:v>31.4</c:v>
                </c:pt>
                <c:pt idx="39">
                  <c:v>36.299999999999997</c:v>
                </c:pt>
                <c:pt idx="40">
                  <c:v>31.1</c:v>
                </c:pt>
                <c:pt idx="41">
                  <c:v>41.5</c:v>
                </c:pt>
                <c:pt idx="42">
                  <c:v>56.9</c:v>
                </c:pt>
                <c:pt idx="43">
                  <c:v>34.9</c:v>
                </c:pt>
                <c:pt idx="45">
                  <c:v>77.060333328734103</c:v>
                </c:pt>
                <c:pt idx="46">
                  <c:v>153.08331601650499</c:v>
                </c:pt>
                <c:pt idx="47">
                  <c:v>59.494263324800002</c:v>
                </c:pt>
                <c:pt idx="48">
                  <c:v>44.922869259922301</c:v>
                </c:pt>
                <c:pt idx="49">
                  <c:v>163.79284841272101</c:v>
                </c:pt>
                <c:pt idx="50">
                  <c:v>124.38019426341</c:v>
                </c:pt>
                <c:pt idx="51">
                  <c:v>41.8304384280517</c:v>
                </c:pt>
                <c:pt idx="52">
                  <c:v>27.940794780127199</c:v>
                </c:pt>
                <c:pt idx="53">
                  <c:v>37.996813521996401</c:v>
                </c:pt>
                <c:pt idx="54">
                  <c:v>84.414978079090503</c:v>
                </c:pt>
                <c:pt idx="55">
                  <c:v>86.244121699439205</c:v>
                </c:pt>
                <c:pt idx="56">
                  <c:v>166.18648085299</c:v>
                </c:pt>
                <c:pt idx="57">
                  <c:v>213.98743099081301</c:v>
                </c:pt>
                <c:pt idx="58">
                  <c:v>151.33711849540401</c:v>
                </c:pt>
                <c:pt idx="59">
                  <c:v>131.57574269187199</c:v>
                </c:pt>
                <c:pt idx="60">
                  <c:v>112.27549270604</c:v>
                </c:pt>
                <c:pt idx="61">
                  <c:v>53.033527200921</c:v>
                </c:pt>
                <c:pt idx="62">
                  <c:v>58.531856123957603</c:v>
                </c:pt>
                <c:pt idx="63">
                  <c:v>52.1646948417971</c:v>
                </c:pt>
                <c:pt idx="64">
                  <c:v>99.878700537744507</c:v>
                </c:pt>
                <c:pt idx="65">
                  <c:v>129.85860412493</c:v>
                </c:pt>
                <c:pt idx="66">
                  <c:v>112.91251677813101</c:v>
                </c:pt>
                <c:pt idx="67">
                  <c:v>176.89627628573899</c:v>
                </c:pt>
                <c:pt idx="68">
                  <c:v>219.29290448645301</c:v>
                </c:pt>
                <c:pt idx="69">
                  <c:v>158.572359220284</c:v>
                </c:pt>
                <c:pt idx="70">
                  <c:v>179.691477039689</c:v>
                </c:pt>
                <c:pt idx="71">
                  <c:v>181.74274960863599</c:v>
                </c:pt>
                <c:pt idx="72">
                  <c:v>167.58594595490999</c:v>
                </c:pt>
                <c:pt idx="73">
                  <c:v>152.20520904126599</c:v>
                </c:pt>
                <c:pt idx="74">
                  <c:v>144.208920885113</c:v>
                </c:pt>
                <c:pt idx="75">
                  <c:v>130.640028985638</c:v>
                </c:pt>
                <c:pt idx="76">
                  <c:v>159.52570005727901</c:v>
                </c:pt>
                <c:pt idx="77">
                  <c:v>149.069895746409</c:v>
                </c:pt>
                <c:pt idx="78">
                  <c:v>96.723358843963993</c:v>
                </c:pt>
                <c:pt idx="79">
                  <c:v>193.682054327451</c:v>
                </c:pt>
                <c:pt idx="80">
                  <c:v>104.741216221819</c:v>
                </c:pt>
                <c:pt idx="81">
                  <c:v>223.60484361961301</c:v>
                </c:pt>
                <c:pt idx="82">
                  <c:v>166.53415131502601</c:v>
                </c:pt>
                <c:pt idx="83">
                  <c:v>255.95924221409101</c:v>
                </c:pt>
                <c:pt idx="84">
                  <c:v>150.763871834436</c:v>
                </c:pt>
                <c:pt idx="85">
                  <c:v>97.195756200955302</c:v>
                </c:pt>
                <c:pt idx="86">
                  <c:v>173.05070506213599</c:v>
                </c:pt>
                <c:pt idx="87">
                  <c:v>159.52570005727901</c:v>
                </c:pt>
                <c:pt idx="88">
                  <c:v>96.605976126920297</c:v>
                </c:pt>
                <c:pt idx="90">
                  <c:v>216.902791086055</c:v>
                </c:pt>
                <c:pt idx="91">
                  <c:v>361.83329240264698</c:v>
                </c:pt>
                <c:pt idx="92">
                  <c:v>283.28585170314</c:v>
                </c:pt>
                <c:pt idx="93">
                  <c:v>274.49422182269802</c:v>
                </c:pt>
                <c:pt idx="94">
                  <c:v>193.682054327451</c:v>
                </c:pt>
                <c:pt idx="95">
                  <c:v>162.455763935882</c:v>
                </c:pt>
                <c:pt idx="96">
                  <c:v>224.86814782085401</c:v>
                </c:pt>
                <c:pt idx="97">
                  <c:v>237.62186366741</c:v>
                </c:pt>
                <c:pt idx="98">
                  <c:v>215.14411980697901</c:v>
                </c:pt>
                <c:pt idx="99">
                  <c:v>222.978499519839</c:v>
                </c:pt>
                <c:pt idx="100">
                  <c:v>166.18648085299</c:v>
                </c:pt>
                <c:pt idx="101">
                  <c:v>207.84157788141599</c:v>
                </c:pt>
                <c:pt idx="102">
                  <c:v>314.63764556751897</c:v>
                </c:pt>
                <c:pt idx="103">
                  <c:v>188.633469972944</c:v>
                </c:pt>
                <c:pt idx="104">
                  <c:v>287.37662212484599</c:v>
                </c:pt>
                <c:pt idx="105">
                  <c:v>148.51366479213101</c:v>
                </c:pt>
                <c:pt idx="106">
                  <c:v>304.993579802998</c:v>
                </c:pt>
                <c:pt idx="107">
                  <c:v>182.996147881799</c:v>
                </c:pt>
                <c:pt idx="108">
                  <c:v>226.14580775165399</c:v>
                </c:pt>
                <c:pt idx="109">
                  <c:v>228.089754523159</c:v>
                </c:pt>
                <c:pt idx="110">
                  <c:v>155.17217218047199</c:v>
                </c:pt>
                <c:pt idx="111">
                  <c:v>180.098018842947</c:v>
                </c:pt>
                <c:pt idx="112">
                  <c:v>230.06741135428399</c:v>
                </c:pt>
                <c:pt idx="113">
                  <c:v>556.66660369637998</c:v>
                </c:pt>
                <c:pt idx="114">
                  <c:v>244.93330562640699</c:v>
                </c:pt>
                <c:pt idx="115">
                  <c:v>290.52308149117601</c:v>
                </c:pt>
                <c:pt idx="116">
                  <c:v>129.01673310953399</c:v>
                </c:pt>
                <c:pt idx="117">
                  <c:v>236.211644891936</c:v>
                </c:pt>
                <c:pt idx="118">
                  <c:v>430.28823961395898</c:v>
                </c:pt>
                <c:pt idx="119">
                  <c:v>330.30425032606797</c:v>
                </c:pt>
                <c:pt idx="120">
                  <c:v>232.079662765546</c:v>
                </c:pt>
                <c:pt idx="121">
                  <c:v>269.84177738502501</c:v>
                </c:pt>
                <c:pt idx="122">
                  <c:v>287.37662212484599</c:v>
                </c:pt>
                <c:pt idx="123">
                  <c:v>230.06741135428399</c:v>
                </c:pt>
                <c:pt idx="124">
                  <c:v>156.08494966388699</c:v>
                </c:pt>
                <c:pt idx="125">
                  <c:v>172.67532392317199</c:v>
                </c:pt>
                <c:pt idx="126">
                  <c:v>182.996147881799</c:v>
                </c:pt>
                <c:pt idx="127">
                  <c:v>266.23185394174698</c:v>
                </c:pt>
                <c:pt idx="128">
                  <c:v>152.20520904126599</c:v>
                </c:pt>
                <c:pt idx="129">
                  <c:v>137.24711091134901</c:v>
                </c:pt>
                <c:pt idx="130">
                  <c:v>155.47524282926199</c:v>
                </c:pt>
                <c:pt idx="131">
                  <c:v>163.45651812850599</c:v>
                </c:pt>
                <c:pt idx="132">
                  <c:v>129.85860412493</c:v>
                </c:pt>
                <c:pt idx="133">
                  <c:v>179.691477039689</c:v>
                </c:pt>
                <c:pt idx="135">
                  <c:v>32.072249930935698</c:v>
                </c:pt>
                <c:pt idx="136">
                  <c:v>51.257774841328001</c:v>
                </c:pt>
                <c:pt idx="137">
                  <c:v>49.137854523816301</c:v>
                </c:pt>
                <c:pt idx="138">
                  <c:v>46.524444376728397</c:v>
                </c:pt>
                <c:pt idx="139">
                  <c:v>43.834429696355897</c:v>
                </c:pt>
                <c:pt idx="140">
                  <c:v>55.666660369638002</c:v>
                </c:pt>
                <c:pt idx="141">
                  <c:v>38.7364108654902</c:v>
                </c:pt>
                <c:pt idx="142">
                  <c:v>51.323871262786803</c:v>
                </c:pt>
                <c:pt idx="143">
                  <c:v>39.136344311004102</c:v>
                </c:pt>
                <c:pt idx="144">
                  <c:v>26.211170341976398</c:v>
                </c:pt>
                <c:pt idx="145">
                  <c:v>43.168830980792997</c:v>
                </c:pt>
                <c:pt idx="146">
                  <c:v>38.9448749161362</c:v>
                </c:pt>
                <c:pt idx="147">
                  <c:v>49.107541226762699</c:v>
                </c:pt>
                <c:pt idx="148">
                  <c:v>36.6497809984265</c:v>
                </c:pt>
                <c:pt idx="149">
                  <c:v>26.411189226470601</c:v>
                </c:pt>
                <c:pt idx="150">
                  <c:v>47.666661274600202</c:v>
                </c:pt>
                <c:pt idx="151">
                  <c:v>51.060503097230502</c:v>
                </c:pt>
                <c:pt idx="152">
                  <c:v>44.421497951217802</c:v>
                </c:pt>
                <c:pt idx="153">
                  <c:v>57.433855936928097</c:v>
                </c:pt>
                <c:pt idx="154">
                  <c:v>50.318156971291003</c:v>
                </c:pt>
                <c:pt idx="155">
                  <c:v>41.852431297887698</c:v>
                </c:pt>
                <c:pt idx="156">
                  <c:v>24.606900874368598</c:v>
                </c:pt>
                <c:pt idx="157">
                  <c:v>27.011647210241701</c:v>
                </c:pt>
                <c:pt idx="158">
                  <c:v>30.118548743315301</c:v>
                </c:pt>
                <c:pt idx="159">
                  <c:v>46.578890771551997</c:v>
                </c:pt>
                <c:pt idx="160">
                  <c:v>40.717812955796603</c:v>
                </c:pt>
                <c:pt idx="161">
                  <c:v>41.053803160692297</c:v>
                </c:pt>
                <c:pt idx="162">
                  <c:v>43.514936768539897</c:v>
                </c:pt>
                <c:pt idx="163">
                  <c:v>44.570730307157</c:v>
                </c:pt>
                <c:pt idx="164">
                  <c:v>48.391078619199</c:v>
                </c:pt>
                <c:pt idx="165">
                  <c:v>40.0822378290949</c:v>
                </c:pt>
                <c:pt idx="166">
                  <c:v>39.709007812728103</c:v>
                </c:pt>
                <c:pt idx="167">
                  <c:v>26.6767172682917</c:v>
                </c:pt>
                <c:pt idx="168">
                  <c:v>25.249521356073899</c:v>
                </c:pt>
                <c:pt idx="169">
                  <c:v>29.791663296625099</c:v>
                </c:pt>
                <c:pt idx="170">
                  <c:v>27.940794780127199</c:v>
                </c:pt>
                <c:pt idx="171">
                  <c:v>29.3630853296136</c:v>
                </c:pt>
                <c:pt idx="172">
                  <c:v>30.394549189989402</c:v>
                </c:pt>
                <c:pt idx="173">
                  <c:v>31.438911662157299</c:v>
                </c:pt>
                <c:pt idx="174">
                  <c:v>36.315385186397101</c:v>
                </c:pt>
                <c:pt idx="175">
                  <c:v>31.095048565852501</c:v>
                </c:pt>
                <c:pt idx="176">
                  <c:v>41.481669790819403</c:v>
                </c:pt>
                <c:pt idx="177">
                  <c:v>56.900160349236799</c:v>
                </c:pt>
                <c:pt idx="178">
                  <c:v>34.944391715795597</c:v>
                </c:pt>
              </c:numCache>
            </c:numRef>
          </c:xVal>
          <c:yVal>
            <c:numRef>
              <c:f>ElPaso_One_Layer!$B$49:$B$227</c:f>
              <c:numCache>
                <c:formatCode>General</c:formatCode>
                <c:ptCount val="179"/>
                <c:pt idx="0">
                  <c:v>37.507972013080902</c:v>
                </c:pt>
                <c:pt idx="1">
                  <c:v>51.6219894311944</c:v>
                </c:pt>
                <c:pt idx="2">
                  <c:v>49.991546793152501</c:v>
                </c:pt>
                <c:pt idx="3">
                  <c:v>48.1591135745307</c:v>
                </c:pt>
                <c:pt idx="4">
                  <c:v>47.4651292501147</c:v>
                </c:pt>
                <c:pt idx="5">
                  <c:v>55.401079929167302</c:v>
                </c:pt>
                <c:pt idx="6">
                  <c:v>42.186844691551499</c:v>
                </c:pt>
                <c:pt idx="7">
                  <c:v>52.473871428226502</c:v>
                </c:pt>
                <c:pt idx="8">
                  <c:v>42.166957602617003</c:v>
                </c:pt>
                <c:pt idx="9">
                  <c:v>32.294030050437698</c:v>
                </c:pt>
                <c:pt idx="10">
                  <c:v>46.318240937112598</c:v>
                </c:pt>
                <c:pt idx="11">
                  <c:v>42.423822602658703</c:v>
                </c:pt>
                <c:pt idx="12">
                  <c:v>49.770873586440302</c:v>
                </c:pt>
                <c:pt idx="13">
                  <c:v>40.221996664643498</c:v>
                </c:pt>
                <c:pt idx="14">
                  <c:v>33.298662150756201</c:v>
                </c:pt>
                <c:pt idx="15">
                  <c:v>49.613079154293899</c:v>
                </c:pt>
                <c:pt idx="16">
                  <c:v>51.429417135733502</c:v>
                </c:pt>
                <c:pt idx="17">
                  <c:v>46.481518044760399</c:v>
                </c:pt>
                <c:pt idx="18">
                  <c:v>57.827814150418703</c:v>
                </c:pt>
                <c:pt idx="19">
                  <c:v>51.821658140187502</c:v>
                </c:pt>
                <c:pt idx="20">
                  <c:v>45.402079490142498</c:v>
                </c:pt>
                <c:pt idx="21">
                  <c:v>32.5140698416525</c:v>
                </c:pt>
                <c:pt idx="22">
                  <c:v>32.940702831778601</c:v>
                </c:pt>
                <c:pt idx="23">
                  <c:v>37.301093198004899</c:v>
                </c:pt>
                <c:pt idx="24">
                  <c:v>50.174263790202197</c:v>
                </c:pt>
                <c:pt idx="25">
                  <c:v>45.828291178355101</c:v>
                </c:pt>
                <c:pt idx="26">
                  <c:v>44.9421977533462</c:v>
                </c:pt>
                <c:pt idx="27">
                  <c:v>47.674054323647297</c:v>
                </c:pt>
                <c:pt idx="28">
                  <c:v>50.576347449575103</c:v>
                </c:pt>
                <c:pt idx="29">
                  <c:v>54.817861070468098</c:v>
                </c:pt>
                <c:pt idx="30">
                  <c:v>48.775770962280497</c:v>
                </c:pt>
                <c:pt idx="31">
                  <c:v>46.8847761204946</c:v>
                </c:pt>
                <c:pt idx="32">
                  <c:v>35.589334957399899</c:v>
                </c:pt>
                <c:pt idx="33">
                  <c:v>32.490081726151097</c:v>
                </c:pt>
                <c:pt idx="34">
                  <c:v>36.2429055943525</c:v>
                </c:pt>
                <c:pt idx="35">
                  <c:v>34.258648569425397</c:v>
                </c:pt>
                <c:pt idx="36">
                  <c:v>37.079558281827403</c:v>
                </c:pt>
                <c:pt idx="37">
                  <c:v>37.532279107380603</c:v>
                </c:pt>
                <c:pt idx="38">
                  <c:v>38.4805031427166</c:v>
                </c:pt>
                <c:pt idx="39">
                  <c:v>45.226439121741599</c:v>
                </c:pt>
                <c:pt idx="40">
                  <c:v>40.266804438258703</c:v>
                </c:pt>
                <c:pt idx="41">
                  <c:v>50.415242037720397</c:v>
                </c:pt>
                <c:pt idx="42">
                  <c:v>65.354571024475803</c:v>
                </c:pt>
                <c:pt idx="43">
                  <c:v>43.132243391145799</c:v>
                </c:pt>
                <c:pt idx="45">
                  <c:v>85.492135902635198</c:v>
                </c:pt>
                <c:pt idx="46">
                  <c:v>167.58319148132301</c:v>
                </c:pt>
                <c:pt idx="47">
                  <c:v>69.168919170351799</c:v>
                </c:pt>
                <c:pt idx="48">
                  <c:v>55.131573843058902</c:v>
                </c:pt>
                <c:pt idx="49">
                  <c:v>172.81361311082799</c:v>
                </c:pt>
                <c:pt idx="50">
                  <c:v>128.880215924444</c:v>
                </c:pt>
                <c:pt idx="51">
                  <c:v>50.243186148807503</c:v>
                </c:pt>
                <c:pt idx="52">
                  <c:v>38.032090774392401</c:v>
                </c:pt>
                <c:pt idx="53">
                  <c:v>47.704674564797003</c:v>
                </c:pt>
                <c:pt idx="54">
                  <c:v>93.990077517918493</c:v>
                </c:pt>
                <c:pt idx="55">
                  <c:v>97.185725751271804</c:v>
                </c:pt>
                <c:pt idx="56">
                  <c:v>179.955145037384</c:v>
                </c:pt>
                <c:pt idx="57">
                  <c:v>229.33962575948601</c:v>
                </c:pt>
                <c:pt idx="58">
                  <c:v>159.165236159193</c:v>
                </c:pt>
                <c:pt idx="59">
                  <c:v>140.20979924944999</c:v>
                </c:pt>
                <c:pt idx="60">
                  <c:v>116.29941719855</c:v>
                </c:pt>
                <c:pt idx="61">
                  <c:v>61.5903492728551</c:v>
                </c:pt>
                <c:pt idx="62">
                  <c:v>68.071002708696497</c:v>
                </c:pt>
                <c:pt idx="63">
                  <c:v>62.391777740850699</c:v>
                </c:pt>
                <c:pt idx="64">
                  <c:v>110.557008437482</c:v>
                </c:pt>
                <c:pt idx="65">
                  <c:v>139.003719945142</c:v>
                </c:pt>
                <c:pt idx="66">
                  <c:v>124.119095869666</c:v>
                </c:pt>
                <c:pt idx="67">
                  <c:v>187.46840976518101</c:v>
                </c:pt>
                <c:pt idx="68">
                  <c:v>237.54237709676201</c:v>
                </c:pt>
                <c:pt idx="69">
                  <c:v>172.91697400361099</c:v>
                </c:pt>
                <c:pt idx="70">
                  <c:v>194.21499119270501</c:v>
                </c:pt>
                <c:pt idx="71">
                  <c:v>191.888084014284</c:v>
                </c:pt>
                <c:pt idx="72">
                  <c:v>180.15009890667</c:v>
                </c:pt>
                <c:pt idx="73">
                  <c:v>166.54427551768001</c:v>
                </c:pt>
                <c:pt idx="74">
                  <c:v>157.88890257108801</c:v>
                </c:pt>
                <c:pt idx="75">
                  <c:v>140.03988048702701</c:v>
                </c:pt>
                <c:pt idx="76">
                  <c:v>168.77510369501499</c:v>
                </c:pt>
                <c:pt idx="77">
                  <c:v>160.37282138089199</c:v>
                </c:pt>
                <c:pt idx="78">
                  <c:v>103.140772491924</c:v>
                </c:pt>
                <c:pt idx="79">
                  <c:v>200.75385686326001</c:v>
                </c:pt>
                <c:pt idx="80">
                  <c:v>109.689471219026</c:v>
                </c:pt>
                <c:pt idx="81">
                  <c:v>232.88840707481199</c:v>
                </c:pt>
                <c:pt idx="82">
                  <c:v>170.857642027677</c:v>
                </c:pt>
                <c:pt idx="83">
                  <c:v>265.676854431896</c:v>
                </c:pt>
                <c:pt idx="84">
                  <c:v>155.91347694762601</c:v>
                </c:pt>
                <c:pt idx="85">
                  <c:v>102.374048909987</c:v>
                </c:pt>
                <c:pt idx="86">
                  <c:v>180.16758028989199</c:v>
                </c:pt>
                <c:pt idx="87">
                  <c:v>163.08750719227501</c:v>
                </c:pt>
                <c:pt idx="88">
                  <c:v>100.209855534742</c:v>
                </c:pt>
                <c:pt idx="90">
                  <c:v>224.89356987588999</c:v>
                </c:pt>
                <c:pt idx="91">
                  <c:v>391.10043172177802</c:v>
                </c:pt>
                <c:pt idx="92">
                  <c:v>301.30042982101003</c:v>
                </c:pt>
                <c:pt idx="93">
                  <c:v>295.16737675037899</c:v>
                </c:pt>
                <c:pt idx="94">
                  <c:v>197.063648514774</c:v>
                </c:pt>
                <c:pt idx="95">
                  <c:v>161.301514739243</c:v>
                </c:pt>
                <c:pt idx="96">
                  <c:v>229.784749924425</c:v>
                </c:pt>
                <c:pt idx="97">
                  <c:v>254.18487354253301</c:v>
                </c:pt>
                <c:pt idx="98">
                  <c:v>227.16972329872999</c:v>
                </c:pt>
                <c:pt idx="99">
                  <c:v>234.82762104655899</c:v>
                </c:pt>
                <c:pt idx="100">
                  <c:v>178.22387788797101</c:v>
                </c:pt>
                <c:pt idx="101">
                  <c:v>218.40452335156201</c:v>
                </c:pt>
                <c:pt idx="102">
                  <c:v>329.963791725992</c:v>
                </c:pt>
                <c:pt idx="103">
                  <c:v>191.07065940807499</c:v>
                </c:pt>
                <c:pt idx="104">
                  <c:v>297.31578097875303</c:v>
                </c:pt>
                <c:pt idx="105">
                  <c:v>147.26208277874301</c:v>
                </c:pt>
                <c:pt idx="106">
                  <c:v>317.59741379142997</c:v>
                </c:pt>
                <c:pt idx="107">
                  <c:v>192.9044746678</c:v>
                </c:pt>
                <c:pt idx="108">
                  <c:v>241.98824786548499</c:v>
                </c:pt>
                <c:pt idx="109">
                  <c:v>242.276132593802</c:v>
                </c:pt>
                <c:pt idx="110">
                  <c:v>160.81971900726501</c:v>
                </c:pt>
                <c:pt idx="111">
                  <c:v>190.97972932942801</c:v>
                </c:pt>
                <c:pt idx="112">
                  <c:v>235.95534708849101</c:v>
                </c:pt>
                <c:pt idx="113">
                  <c:v>740.69288059191899</c:v>
                </c:pt>
                <c:pt idx="114">
                  <c:v>260.22259494956</c:v>
                </c:pt>
                <c:pt idx="115">
                  <c:v>306.90248072190502</c:v>
                </c:pt>
                <c:pt idx="116">
                  <c:v>133.458209690692</c:v>
                </c:pt>
                <c:pt idx="117">
                  <c:v>246.553359984346</c:v>
                </c:pt>
                <c:pt idx="118">
                  <c:v>482.215047619264</c:v>
                </c:pt>
                <c:pt idx="119">
                  <c:v>355.03007060317799</c:v>
                </c:pt>
                <c:pt idx="120">
                  <c:v>240.47840361148599</c:v>
                </c:pt>
                <c:pt idx="121">
                  <c:v>277.15783657010002</c:v>
                </c:pt>
                <c:pt idx="122">
                  <c:v>301.42468091027399</c:v>
                </c:pt>
                <c:pt idx="123">
                  <c:v>232.98887979581701</c:v>
                </c:pt>
                <c:pt idx="124">
                  <c:v>156.10747492224399</c:v>
                </c:pt>
                <c:pt idx="125">
                  <c:v>171.838568974239</c:v>
                </c:pt>
                <c:pt idx="126">
                  <c:v>183.49438084587899</c:v>
                </c:pt>
                <c:pt idx="127">
                  <c:v>263.55234974672402</c:v>
                </c:pt>
                <c:pt idx="128">
                  <c:v>152.787580996407</c:v>
                </c:pt>
                <c:pt idx="129">
                  <c:v>137.70058406798199</c:v>
                </c:pt>
                <c:pt idx="130">
                  <c:v>155.42297016764201</c:v>
                </c:pt>
                <c:pt idx="131">
                  <c:v>164.05005931359401</c:v>
                </c:pt>
                <c:pt idx="132">
                  <c:v>129.07327407770401</c:v>
                </c:pt>
                <c:pt idx="133">
                  <c:v>175.51234737506999</c:v>
                </c:pt>
                <c:pt idx="135">
                  <c:v>34.782794875101203</c:v>
                </c:pt>
                <c:pt idx="136">
                  <c:v>47.302769763712199</c:v>
                </c:pt>
                <c:pt idx="137">
                  <c:v>45.909998745726398</c:v>
                </c:pt>
                <c:pt idx="138">
                  <c:v>44.268052807779</c:v>
                </c:pt>
                <c:pt idx="139">
                  <c:v>43.615771415107503</c:v>
                </c:pt>
                <c:pt idx="140">
                  <c:v>50.648365226278003</c:v>
                </c:pt>
                <c:pt idx="141">
                  <c:v>38.9819118693269</c:v>
                </c:pt>
                <c:pt idx="142">
                  <c:v>48.0729253910186</c:v>
                </c:pt>
                <c:pt idx="143">
                  <c:v>38.977497722926103</c:v>
                </c:pt>
                <c:pt idx="144">
                  <c:v>30.222967309326702</c:v>
                </c:pt>
                <c:pt idx="145">
                  <c:v>42.570826234229102</c:v>
                </c:pt>
                <c:pt idx="146">
                  <c:v>39.194673216738998</c:v>
                </c:pt>
                <c:pt idx="147">
                  <c:v>45.702172642651298</c:v>
                </c:pt>
                <c:pt idx="148">
                  <c:v>37.265315639825502</c:v>
                </c:pt>
                <c:pt idx="149">
                  <c:v>31.0900053778443</c:v>
                </c:pt>
                <c:pt idx="150">
                  <c:v>45.496376394091499</c:v>
                </c:pt>
                <c:pt idx="151">
                  <c:v>47.135454061868998</c:v>
                </c:pt>
                <c:pt idx="152">
                  <c:v>42.780806709307498</c:v>
                </c:pt>
                <c:pt idx="153">
                  <c:v>52.8134791283615</c:v>
                </c:pt>
                <c:pt idx="154">
                  <c:v>47.485823007714501</c:v>
                </c:pt>
                <c:pt idx="155">
                  <c:v>41.744658059768298</c:v>
                </c:pt>
                <c:pt idx="156">
                  <c:v>30.400693674589998</c:v>
                </c:pt>
                <c:pt idx="157">
                  <c:v>30.793561871656401</c:v>
                </c:pt>
                <c:pt idx="158">
                  <c:v>34.626793582791898</c:v>
                </c:pt>
                <c:pt idx="159">
                  <c:v>45.9632376015768</c:v>
                </c:pt>
                <c:pt idx="160">
                  <c:v>42.144184173188499</c:v>
                </c:pt>
                <c:pt idx="161">
                  <c:v>41.333816410807202</c:v>
                </c:pt>
                <c:pt idx="162">
                  <c:v>43.777924867280198</c:v>
                </c:pt>
                <c:pt idx="163">
                  <c:v>46.303994919669897</c:v>
                </c:pt>
                <c:pt idx="164">
                  <c:v>50.075880647899801</c:v>
                </c:pt>
                <c:pt idx="165">
                  <c:v>44.803893426218799</c:v>
                </c:pt>
                <c:pt idx="166">
                  <c:v>43.091861711735703</c:v>
                </c:pt>
                <c:pt idx="167">
                  <c:v>33.142125546439999</c:v>
                </c:pt>
                <c:pt idx="168">
                  <c:v>30.404247234283599</c:v>
                </c:pt>
                <c:pt idx="169">
                  <c:v>33.670478176188098</c:v>
                </c:pt>
                <c:pt idx="170">
                  <c:v>31.9608808297919</c:v>
                </c:pt>
                <c:pt idx="171">
                  <c:v>34.399324590820598</c:v>
                </c:pt>
                <c:pt idx="172">
                  <c:v>34.812274856165601</c:v>
                </c:pt>
                <c:pt idx="173">
                  <c:v>35.682066552212397</c:v>
                </c:pt>
                <c:pt idx="174">
                  <c:v>41.707956611375501</c:v>
                </c:pt>
                <c:pt idx="175">
                  <c:v>37.320515733656002</c:v>
                </c:pt>
                <c:pt idx="176">
                  <c:v>46.265849891978498</c:v>
                </c:pt>
                <c:pt idx="177">
                  <c:v>59.456790664901398</c:v>
                </c:pt>
                <c:pt idx="178">
                  <c:v>39.838579496325202</c:v>
                </c:pt>
              </c:numCache>
            </c:numRef>
          </c:yVal>
          <c:smooth val="0"/>
          <c:extLst>
            <c:ext xmlns:c16="http://schemas.microsoft.com/office/drawing/2014/chart" uri="{C3380CC4-5D6E-409C-BE32-E72D297353CC}">
              <c16:uniqueId val="{00000007-AB80-47F5-B895-9D43BBFFB0C7}"/>
            </c:ext>
          </c:extLst>
        </c:ser>
        <c:dLbls>
          <c:showLegendKey val="0"/>
          <c:showVal val="0"/>
          <c:showCatName val="0"/>
          <c:showSerName val="0"/>
          <c:showPercent val="0"/>
          <c:showBubbleSize val="0"/>
        </c:dLbls>
        <c:axId val="398183408"/>
        <c:axId val="398183800"/>
      </c:scatterChart>
      <c:valAx>
        <c:axId val="398183408"/>
        <c:scaling>
          <c:orientation val="minMax"/>
          <c:max val="400"/>
        </c:scaling>
        <c:delete val="0"/>
        <c:axPos val="b"/>
        <c:title>
          <c:tx>
            <c:rich>
              <a:bodyPr rot="0" spcFirstLastPara="1" vertOverflow="ellipsis" vert="horz" wrap="square" anchor="ctr" anchorCtr="1"/>
              <a:lstStyle/>
              <a:p>
                <a:pPr>
                  <a:defRPr sz="18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r>
                  <a:rPr lang="en-US"/>
                  <a:t>LWD Modulus, MPa</a:t>
                </a:r>
              </a:p>
            </c:rich>
          </c:tx>
          <c:layout>
            <c:manualLayout>
              <c:xMode val="edge"/>
              <c:yMode val="edge"/>
              <c:x val="0.25267396151309263"/>
              <c:y val="0.93682852143482065"/>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in"/>
        <c:minorTickMark val="none"/>
        <c:tickLblPos val="nextTo"/>
        <c:spPr>
          <a:noFill/>
          <a:ln w="9525" cap="flat" cmpd="sng" algn="ctr">
            <a:solidFill>
              <a:schemeClr val="tx1">
                <a:lumMod val="95000"/>
                <a:lumOff val="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crossAx val="398183800"/>
        <c:crosses val="autoZero"/>
        <c:crossBetween val="midCat"/>
        <c:majorUnit val="100"/>
      </c:valAx>
      <c:valAx>
        <c:axId val="398183800"/>
        <c:scaling>
          <c:orientation val="minMax"/>
          <c:max val="400"/>
        </c:scaling>
        <c:delete val="0"/>
        <c:axPos val="l"/>
        <c:title>
          <c:tx>
            <c:rich>
              <a:bodyPr rot="-5400000" spcFirstLastPara="1" vertOverflow="ellipsis" vert="horz" wrap="square" anchor="ctr" anchorCtr="1"/>
              <a:lstStyle/>
              <a:p>
                <a:pPr>
                  <a:defRPr sz="18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r>
                  <a:rPr lang="en-US"/>
                  <a:t>Extracted Modulus, MPa</a:t>
                </a:r>
              </a:p>
            </c:rich>
          </c:tx>
          <c:layout>
            <c:manualLayout>
              <c:xMode val="edge"/>
              <c:yMode val="edge"/>
              <c:x val="1.1323584551931011E-3"/>
              <c:y val="0.11308836395450569"/>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in"/>
        <c:minorTickMark val="none"/>
        <c:tickLblPos val="nextTo"/>
        <c:spPr>
          <a:noFill/>
          <a:ln w="9525" cap="flat" cmpd="sng" algn="ctr">
            <a:solidFill>
              <a:schemeClr val="tx1">
                <a:lumMod val="95000"/>
                <a:lumOff val="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crossAx val="398183408"/>
        <c:crosses val="autoZero"/>
        <c:crossBetween val="midCat"/>
        <c:majorUnit val="100"/>
      </c:valAx>
      <c:spPr>
        <a:noFill/>
        <a:ln>
          <a:solidFill>
            <a:schemeClr val="tx1">
              <a:lumMod val="95000"/>
              <a:lumOff val="5000"/>
            </a:schemeClr>
          </a:solidFill>
        </a:ln>
        <a:effectLst/>
      </c:spPr>
    </c:plotArea>
    <c:legend>
      <c:legendPos val="r"/>
      <c:legendEntry>
        <c:idx val="6"/>
        <c:delete val="1"/>
      </c:legendEntry>
      <c:legendEntry>
        <c:idx val="7"/>
        <c:delete val="1"/>
      </c:legendEntry>
      <c:layout>
        <c:manualLayout>
          <c:xMode val="edge"/>
          <c:yMode val="edge"/>
          <c:x val="0.602339496081856"/>
          <c:y val="5.4720929770142368E-2"/>
          <c:w val="0.39025826150621301"/>
          <c:h val="0.32582855477779438"/>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800" b="1">
          <a:solidFill>
            <a:schemeClr val="tx1">
              <a:lumMod val="95000"/>
              <a:lumOff val="5000"/>
            </a:schemeClr>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605864984807808"/>
          <c:y val="0.31001250060431096"/>
          <c:w val="0.87299023640815565"/>
          <c:h val="0.47834743392291063"/>
        </c:manualLayout>
      </c:layout>
      <c:lineChart>
        <c:grouping val="stacked"/>
        <c:varyColors val="0"/>
        <c:ser>
          <c:idx val="0"/>
          <c:order val="1"/>
          <c:tx>
            <c:v>LWD Modulus</c:v>
          </c:tx>
          <c:spPr>
            <a:ln w="12700" cap="rnd">
              <a:noFill/>
              <a:round/>
            </a:ln>
            <a:effectLst/>
          </c:spPr>
          <c:marker>
            <c:symbol val="square"/>
            <c:size val="8"/>
            <c:spPr>
              <a:solidFill>
                <a:srgbClr val="FF0000"/>
              </a:solidFill>
              <a:ln w="9525">
                <a:solidFill>
                  <a:srgbClr val="FF0000"/>
                </a:solidFill>
              </a:ln>
              <a:effectLst/>
            </c:spPr>
          </c:marker>
          <c:errBars>
            <c:errDir val="y"/>
            <c:errBarType val="both"/>
            <c:errValType val="cust"/>
            <c:noEndCap val="0"/>
            <c:plus>
              <c:numRef>
                <c:f>ElPaso_One_Layer!$BC$74:$BC$82</c:f>
                <c:numCache>
                  <c:formatCode>General</c:formatCode>
                  <c:ptCount val="9"/>
                  <c:pt idx="0">
                    <c:v>0</c:v>
                  </c:pt>
                  <c:pt idx="1">
                    <c:v>1.0999999999999981</c:v>
                  </c:pt>
                  <c:pt idx="2">
                    <c:v>0</c:v>
                  </c:pt>
                  <c:pt idx="3">
                    <c:v>7.1285030374935872</c:v>
                  </c:pt>
                  <c:pt idx="4">
                    <c:v>10.539555124492781</c:v>
                  </c:pt>
                  <c:pt idx="5">
                    <c:v>2.7353650985238178</c:v>
                  </c:pt>
                  <c:pt idx="6">
                    <c:v>3.0500000000000012</c:v>
                  </c:pt>
                  <c:pt idx="7">
                    <c:v>4.8147920227380281</c:v>
                  </c:pt>
                  <c:pt idx="8">
                    <c:v>0</c:v>
                  </c:pt>
                </c:numCache>
              </c:numRef>
            </c:plus>
            <c:minus>
              <c:numRef>
                <c:f>ElPaso_One_Layer!$BC$74:$BC$82</c:f>
                <c:numCache>
                  <c:formatCode>General</c:formatCode>
                  <c:ptCount val="9"/>
                  <c:pt idx="0">
                    <c:v>0</c:v>
                  </c:pt>
                  <c:pt idx="1">
                    <c:v>1.0999999999999981</c:v>
                  </c:pt>
                  <c:pt idx="2">
                    <c:v>0</c:v>
                  </c:pt>
                  <c:pt idx="3">
                    <c:v>7.1285030374935872</c:v>
                  </c:pt>
                  <c:pt idx="4">
                    <c:v>10.539555124492781</c:v>
                  </c:pt>
                  <c:pt idx="5">
                    <c:v>2.7353650985238178</c:v>
                  </c:pt>
                  <c:pt idx="6">
                    <c:v>3.0500000000000012</c:v>
                  </c:pt>
                  <c:pt idx="7">
                    <c:v>4.8147920227380281</c:v>
                  </c:pt>
                  <c:pt idx="8">
                    <c:v>0</c:v>
                  </c:pt>
                </c:numCache>
              </c:numRef>
            </c:minus>
            <c:spPr>
              <a:noFill/>
              <a:ln w="9525" cap="flat" cmpd="sng" algn="ctr">
                <a:solidFill>
                  <a:srgbClr val="FF0000"/>
                </a:solidFill>
                <a:round/>
              </a:ln>
              <a:effectLst/>
            </c:spPr>
          </c:errBars>
          <c:cat>
            <c:strRef>
              <c:f>ElPaso_One_Layer!$AZ$74:$AZ$82</c:f>
              <c:strCache>
                <c:ptCount val="9"/>
                <c:pt idx="0">
                  <c:v>STA +000</c:v>
                </c:pt>
                <c:pt idx="1">
                  <c:v>STA +020</c:v>
                </c:pt>
                <c:pt idx="2">
                  <c:v>STA +040</c:v>
                </c:pt>
                <c:pt idx="3">
                  <c:v>STA +080</c:v>
                </c:pt>
                <c:pt idx="4">
                  <c:v>STA +100</c:v>
                </c:pt>
                <c:pt idx="5">
                  <c:v>STA +120</c:v>
                </c:pt>
                <c:pt idx="6">
                  <c:v>STA +140</c:v>
                </c:pt>
                <c:pt idx="7">
                  <c:v>STA +160</c:v>
                </c:pt>
                <c:pt idx="8">
                  <c:v>STA +180</c:v>
                </c:pt>
              </c:strCache>
            </c:strRef>
          </c:cat>
          <c:val>
            <c:numRef>
              <c:f>ElPaso_One_Layer!$BA$74:$BA$82</c:f>
              <c:numCache>
                <c:formatCode>0.00</c:formatCode>
                <c:ptCount val="9"/>
                <c:pt idx="0">
                  <c:v>38.9</c:v>
                </c:pt>
                <c:pt idx="1">
                  <c:v>50.2</c:v>
                </c:pt>
                <c:pt idx="2">
                  <c:v>36.6</c:v>
                </c:pt>
                <c:pt idx="3">
                  <c:v>39.733333333333341</c:v>
                </c:pt>
                <c:pt idx="4">
                  <c:v>46.066666666666578</c:v>
                </c:pt>
                <c:pt idx="5">
                  <c:v>42.566666666666563</c:v>
                </c:pt>
                <c:pt idx="6">
                  <c:v>54.35</c:v>
                </c:pt>
                <c:pt idx="7">
                  <c:v>43.633333333333333</c:v>
                </c:pt>
                <c:pt idx="8">
                  <c:v>26.2</c:v>
                </c:pt>
              </c:numCache>
            </c:numRef>
          </c:val>
          <c:smooth val="0"/>
          <c:extLst>
            <c:ext xmlns:c16="http://schemas.microsoft.com/office/drawing/2014/chart" uri="{C3380CC4-5D6E-409C-BE32-E72D297353CC}">
              <c16:uniqueId val="{00000000-F9F0-4E13-B852-57B3E0F7BA1B}"/>
            </c:ext>
          </c:extLst>
        </c:ser>
        <c:dLbls>
          <c:showLegendKey val="0"/>
          <c:showVal val="0"/>
          <c:showCatName val="0"/>
          <c:showSerName val="0"/>
          <c:showPercent val="0"/>
          <c:showBubbleSize val="0"/>
        </c:dLbls>
        <c:marker val="1"/>
        <c:smooth val="0"/>
        <c:axId val="-164302080"/>
        <c:axId val="-164299248"/>
      </c:lineChart>
      <c:scatterChart>
        <c:scatterStyle val="lineMarker"/>
        <c:varyColors val="0"/>
        <c:ser>
          <c:idx val="1"/>
          <c:order val="0"/>
          <c:tx>
            <c:v>Extracted Modulus</c:v>
          </c:tx>
          <c:spPr>
            <a:ln w="9525" cap="rnd">
              <a:noFill/>
              <a:round/>
            </a:ln>
            <a:effectLst/>
          </c:spPr>
          <c:marker>
            <c:symbol val="triangle"/>
            <c:size val="8"/>
            <c:spPr>
              <a:solidFill>
                <a:srgbClr val="321AE6"/>
              </a:solidFill>
              <a:ln w="9525">
                <a:solidFill>
                  <a:srgbClr val="321AE6"/>
                </a:solidFill>
              </a:ln>
              <a:effectLst/>
            </c:spPr>
          </c:marker>
          <c:errBars>
            <c:errDir val="y"/>
            <c:errBarType val="both"/>
            <c:errValType val="cust"/>
            <c:noEndCap val="0"/>
            <c:plus>
              <c:numRef>
                <c:f>ElPaso_One_Layer!$BD$74:$BD$82</c:f>
                <c:numCache>
                  <c:formatCode>General</c:formatCode>
                  <c:ptCount val="9"/>
                  <c:pt idx="0">
                    <c:v>0</c:v>
                  </c:pt>
                  <c:pt idx="1">
                    <c:v>4.81798297713531E-2</c:v>
                  </c:pt>
                  <c:pt idx="2">
                    <c:v>0</c:v>
                  </c:pt>
                  <c:pt idx="3">
                    <c:v>0.93230172138091405</c:v>
                  </c:pt>
                  <c:pt idx="4">
                    <c:v>1.6139587954779011</c:v>
                  </c:pt>
                  <c:pt idx="5">
                    <c:v>2.5545910819786481</c:v>
                  </c:pt>
                  <c:pt idx="6">
                    <c:v>0.16837375193165</c:v>
                  </c:pt>
                  <c:pt idx="7">
                    <c:v>0.33217361659760097</c:v>
                  </c:pt>
                  <c:pt idx="8">
                    <c:v>0</c:v>
                  </c:pt>
                </c:numCache>
              </c:numRef>
            </c:plus>
            <c:minus>
              <c:numRef>
                <c:f>ElPaso_One_Layer!$BD$74:$BD$82</c:f>
                <c:numCache>
                  <c:formatCode>General</c:formatCode>
                  <c:ptCount val="9"/>
                  <c:pt idx="0">
                    <c:v>0</c:v>
                  </c:pt>
                  <c:pt idx="1">
                    <c:v>4.81798297713531E-2</c:v>
                  </c:pt>
                  <c:pt idx="2">
                    <c:v>0</c:v>
                  </c:pt>
                  <c:pt idx="3">
                    <c:v>0.93230172138091405</c:v>
                  </c:pt>
                  <c:pt idx="4">
                    <c:v>1.6139587954779011</c:v>
                  </c:pt>
                  <c:pt idx="5">
                    <c:v>2.5545910819786481</c:v>
                  </c:pt>
                  <c:pt idx="6">
                    <c:v>0.16837375193165</c:v>
                  </c:pt>
                  <c:pt idx="7">
                    <c:v>0.33217361659760097</c:v>
                  </c:pt>
                  <c:pt idx="8">
                    <c:v>0</c:v>
                  </c:pt>
                </c:numCache>
              </c:numRef>
            </c:minus>
            <c:spPr>
              <a:noFill/>
              <a:ln w="9525" cap="flat" cmpd="sng" algn="ctr">
                <a:solidFill>
                  <a:srgbClr val="321AE6"/>
                </a:solidFill>
                <a:round/>
              </a:ln>
              <a:effectLst/>
            </c:spPr>
          </c:errBars>
          <c:xVal>
            <c:strRef>
              <c:f>ElPaso_One_Layer!$AZ$74:$AZ$82</c:f>
              <c:strCache>
                <c:ptCount val="9"/>
                <c:pt idx="0">
                  <c:v>STA +000</c:v>
                </c:pt>
                <c:pt idx="1">
                  <c:v>STA +020</c:v>
                </c:pt>
                <c:pt idx="2">
                  <c:v>STA +040</c:v>
                </c:pt>
                <c:pt idx="3">
                  <c:v>STA +080</c:v>
                </c:pt>
                <c:pt idx="4">
                  <c:v>STA +100</c:v>
                </c:pt>
                <c:pt idx="5">
                  <c:v>STA +120</c:v>
                </c:pt>
                <c:pt idx="6">
                  <c:v>STA +140</c:v>
                </c:pt>
                <c:pt idx="7">
                  <c:v>STA +160</c:v>
                </c:pt>
                <c:pt idx="8">
                  <c:v>STA +180</c:v>
                </c:pt>
              </c:strCache>
            </c:strRef>
          </c:xVal>
          <c:yVal>
            <c:numRef>
              <c:f>ElPaso_One_Layer!$BB$74:$BB$82</c:f>
              <c:numCache>
                <c:formatCode>0.00</c:formatCode>
                <c:ptCount val="9"/>
                <c:pt idx="0">
                  <c:v>42.418864721627038</c:v>
                </c:pt>
                <c:pt idx="1">
                  <c:v>50.694277172962053</c:v>
                </c:pt>
                <c:pt idx="2">
                  <c:v>40.222266567342238</c:v>
                </c:pt>
                <c:pt idx="3">
                  <c:v>44.144082562579499</c:v>
                </c:pt>
                <c:pt idx="4">
                  <c:v>48.67964729015327</c:v>
                </c:pt>
                <c:pt idx="5">
                  <c:v>46.954144004991193</c:v>
                </c:pt>
                <c:pt idx="6">
                  <c:v>55.129250373307762</c:v>
                </c:pt>
                <c:pt idx="7">
                  <c:v>46.938361455967893</c:v>
                </c:pt>
                <c:pt idx="8">
                  <c:v>32.2939767749072</c:v>
                </c:pt>
              </c:numCache>
            </c:numRef>
          </c:yVal>
          <c:smooth val="0"/>
          <c:extLst>
            <c:ext xmlns:c16="http://schemas.microsoft.com/office/drawing/2014/chart" uri="{C3380CC4-5D6E-409C-BE32-E72D297353CC}">
              <c16:uniqueId val="{00000001-F9F0-4E13-B852-57B3E0F7BA1B}"/>
            </c:ext>
          </c:extLst>
        </c:ser>
        <c:dLbls>
          <c:showLegendKey val="0"/>
          <c:showVal val="0"/>
          <c:showCatName val="0"/>
          <c:showSerName val="0"/>
          <c:showPercent val="0"/>
          <c:showBubbleSize val="0"/>
        </c:dLbls>
        <c:axId val="-164293536"/>
        <c:axId val="-164295856"/>
      </c:scatterChart>
      <c:catAx>
        <c:axId val="-164302080"/>
        <c:scaling>
          <c:orientation val="minMax"/>
        </c:scaling>
        <c:delete val="0"/>
        <c:axPos val="b"/>
        <c:numFmt formatCode="General" sourceLinked="1"/>
        <c:majorTickMark val="in"/>
        <c:minorTickMark val="none"/>
        <c:tickLblPos val="nextTo"/>
        <c:spPr>
          <a:noFill/>
          <a:ln w="9525" cap="flat" cmpd="sng" algn="ctr">
            <a:solidFill>
              <a:schemeClr val="tx1">
                <a:lumMod val="95000"/>
                <a:lumOff val="5000"/>
              </a:schemeClr>
            </a:solidFill>
            <a:round/>
          </a:ln>
          <a:effectLst/>
        </c:spPr>
        <c:txPr>
          <a:bodyPr rot="5400000" spcFirstLastPara="1" vertOverflow="ellipsis" wrap="square" anchor="ctr" anchorCtr="1"/>
          <a:lstStyle/>
          <a:p>
            <a:pPr>
              <a:defRPr sz="1050" b="1"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n-US"/>
          </a:p>
        </c:txPr>
        <c:crossAx val="-164299248"/>
        <c:crosses val="autoZero"/>
        <c:auto val="1"/>
        <c:lblAlgn val="ctr"/>
        <c:lblOffset val="100"/>
        <c:noMultiLvlLbl val="0"/>
      </c:catAx>
      <c:valAx>
        <c:axId val="-164299248"/>
        <c:scaling>
          <c:orientation val="minMax"/>
          <c:max val="80"/>
          <c:min val="20"/>
        </c:scaling>
        <c:delete val="0"/>
        <c:axPos val="l"/>
        <c:title>
          <c:tx>
            <c:rich>
              <a:bodyPr rot="-5400000" spcFirstLastPara="1" vertOverflow="ellipsis" vert="horz" wrap="square" anchor="ctr" anchorCtr="1"/>
              <a:lstStyle/>
              <a:p>
                <a:pPr>
                  <a:defRPr sz="16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a:t>Modulus, MPa</a:t>
                </a:r>
              </a:p>
            </c:rich>
          </c:tx>
          <c:layout>
            <c:manualLayout>
              <c:xMode val="edge"/>
              <c:yMode val="edge"/>
              <c:x val="7.6076868459394043E-3"/>
              <c:y val="0.35716063621860172"/>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title>
        <c:numFmt formatCode="0" sourceLinked="0"/>
        <c:majorTickMark val="in"/>
        <c:minorTickMark val="none"/>
        <c:tickLblPos val="nextTo"/>
        <c:spPr>
          <a:noFill/>
          <a:ln>
            <a:solidFill>
              <a:schemeClr val="tx1">
                <a:lumMod val="95000"/>
                <a:lumOff val="5000"/>
              </a:schemeClr>
            </a:solid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64302080"/>
        <c:crosses val="autoZero"/>
        <c:crossBetween val="between"/>
        <c:majorUnit val="20"/>
      </c:valAx>
      <c:valAx>
        <c:axId val="-164295856"/>
        <c:scaling>
          <c:orientation val="minMax"/>
          <c:max val="80"/>
          <c:min val="20"/>
        </c:scaling>
        <c:delete val="1"/>
        <c:axPos val="r"/>
        <c:numFmt formatCode="0" sourceLinked="0"/>
        <c:majorTickMark val="cross"/>
        <c:minorTickMark val="none"/>
        <c:tickLblPos val="nextTo"/>
        <c:crossAx val="-164293536"/>
        <c:crosses val="max"/>
        <c:crossBetween val="midCat"/>
        <c:majorUnit val="20"/>
      </c:valAx>
      <c:valAx>
        <c:axId val="-164293536"/>
        <c:scaling>
          <c:orientation val="minMax"/>
        </c:scaling>
        <c:delete val="1"/>
        <c:axPos val="b"/>
        <c:majorTickMark val="out"/>
        <c:minorTickMark val="none"/>
        <c:tickLblPos val="nextTo"/>
        <c:crossAx val="-164295856"/>
        <c:crosses val="autoZero"/>
        <c:crossBetween val="midCat"/>
      </c:valAx>
      <c:spPr>
        <a:noFill/>
        <a:ln>
          <a:solidFill>
            <a:schemeClr val="tx1"/>
          </a:solidFill>
        </a:ln>
        <a:effectLst/>
      </c:spPr>
    </c:plotArea>
    <c:legend>
      <c:legendPos val="b"/>
      <c:layout>
        <c:manualLayout>
          <c:xMode val="edge"/>
          <c:yMode val="edge"/>
          <c:x val="0.63903925587017907"/>
          <c:y val="0.11552685558003495"/>
          <c:w val="0.34907943926972157"/>
          <c:h val="0.18916107822891995"/>
        </c:manualLayout>
      </c:layout>
      <c:overlay val="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w="9525" cap="flat" cmpd="sng" algn="ctr">
      <a:noFill/>
      <a:round/>
    </a:ln>
    <a:effectLst/>
  </c:spPr>
  <c:txPr>
    <a:bodyPr/>
    <a:lstStyle/>
    <a:p>
      <a:pPr>
        <a:defRPr sz="1600" b="1">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69194387307242"/>
          <c:y val="5.0925925925925923E-2"/>
          <c:w val="0.83806346378083774"/>
          <c:h val="0.77223024205307667"/>
        </c:manualLayout>
      </c:layout>
      <c:scatterChart>
        <c:scatterStyle val="lineMarker"/>
        <c:varyColors val="0"/>
        <c:ser>
          <c:idx val="0"/>
          <c:order val="0"/>
          <c:spPr>
            <a:ln w="25400" cap="rnd">
              <a:noFill/>
              <a:round/>
            </a:ln>
            <a:effectLst/>
          </c:spPr>
          <c:marker>
            <c:symbol val="square"/>
            <c:size val="7"/>
            <c:spPr>
              <a:solidFill>
                <a:schemeClr val="tx1"/>
              </a:solidFill>
              <a:ln w="9525">
                <a:solidFill>
                  <a:schemeClr val="tx1"/>
                </a:solidFill>
              </a:ln>
              <a:effectLst/>
            </c:spPr>
          </c:marker>
          <c:dLbls>
            <c:dLbl>
              <c:idx val="0"/>
              <c:layout>
                <c:manualLayout>
                  <c:x val="0.18523909366172589"/>
                  <c:y val="2.6977669457984476E-2"/>
                </c:manualLayout>
              </c:layout>
              <c:tx>
                <c:strRef>
                  <c:f>'Texas Sites_Retrieved Modulus'!$CT$2</c:f>
                  <c:strCache>
                    <c:ptCount val="1"/>
                    <c:pt idx="0">
                      <c:v>Site 5: Subgrade</c:v>
                    </c:pt>
                  </c:strCache>
                </c:strRef>
              </c:tx>
              <c:spPr>
                <a:no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0.10392935258092738"/>
                      <c:h val="0.1185185185185185"/>
                    </c:manualLayout>
                  </c15:layout>
                  <c15:dlblFieldTable>
                    <c15:dlblFTEntry>
                      <c15:txfldGUID>{AE145336-00E1-4E62-8E9F-262148850B7E}</c15:txfldGUID>
                      <c15:f>'Texas Sites_Retrieved Modulus'!$CT$2</c15:f>
                      <c15:dlblFieldTableCache>
                        <c:ptCount val="1"/>
                        <c:pt idx="0">
                          <c:v>Site 5: Subgrade</c:v>
                        </c:pt>
                      </c15:dlblFieldTableCache>
                    </c15:dlblFTEntry>
                  </c15:dlblFieldTable>
                  <c15:showDataLabelsRange val="0"/>
                </c:ext>
                <c:ext xmlns:c16="http://schemas.microsoft.com/office/drawing/2014/chart" uri="{C3380CC4-5D6E-409C-BE32-E72D297353CC}">
                  <c16:uniqueId val="{00000000-3977-4942-B5C8-53B3DACF2239}"/>
                </c:ext>
              </c:extLst>
            </c:dLbl>
            <c:dLbl>
              <c:idx val="1"/>
              <c:layout>
                <c:manualLayout>
                  <c:x val="0.11908022271837104"/>
                  <c:y val="0.17347261279840026"/>
                </c:manualLayout>
              </c:layout>
              <c:tx>
                <c:strRef>
                  <c:f>'Texas Sites_Retrieved Modulus'!$CT$3</c:f>
                  <c:strCache>
                    <c:ptCount val="1"/>
                    <c:pt idx="0">
                      <c:v>Site 5: Base</c:v>
                    </c:pt>
                  </c:strCache>
                </c:strRef>
              </c:tx>
              <c:spPr>
                <a:no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0.10252642898804316"/>
                      <c:h val="0.1337303149606299"/>
                    </c:manualLayout>
                  </c15:layout>
                  <c15:dlblFieldTable>
                    <c15:dlblFTEntry>
                      <c15:txfldGUID>{6B6EA614-858D-4C0D-A9D1-FCBC9E58757E}</c15:txfldGUID>
                      <c15:f>'Texas Sites_Retrieved Modulus'!$CT$3</c15:f>
                      <c15:dlblFieldTableCache>
                        <c:ptCount val="1"/>
                        <c:pt idx="0">
                          <c:v>Site 5: Base</c:v>
                        </c:pt>
                      </c15:dlblFieldTableCache>
                    </c15:dlblFTEntry>
                  </c15:dlblFieldTable>
                  <c15:showDataLabelsRange val="0"/>
                </c:ext>
                <c:ext xmlns:c16="http://schemas.microsoft.com/office/drawing/2014/chart" uri="{C3380CC4-5D6E-409C-BE32-E72D297353CC}">
                  <c16:uniqueId val="{00000001-3977-4942-B5C8-53B3DACF2239}"/>
                </c:ext>
              </c:extLst>
            </c:dLbl>
            <c:dLbl>
              <c:idx val="2"/>
              <c:layout>
                <c:manualLayout>
                  <c:x val="-0.14407256977214508"/>
                  <c:y val="-0.18069428821397326"/>
                </c:manualLayout>
              </c:layout>
              <c:tx>
                <c:strRef>
                  <c:f>'Texas Sites_Retrieved Modulus'!$CT$4</c:f>
                  <c:strCache>
                    <c:ptCount val="1"/>
                    <c:pt idx="0">
                      <c:v>Site 6: Subgrade</c:v>
                    </c:pt>
                  </c:strCache>
                </c:strRef>
              </c:tx>
              <c:spPr>
                <a:no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9.0387117432924366E-2"/>
                      <c:h val="0.1"/>
                    </c:manualLayout>
                  </c15:layout>
                  <c15:dlblFieldTable>
                    <c15:dlblFTEntry>
                      <c15:txfldGUID>{C75F3A7F-ABB6-4C36-B660-E6D2DD2343AB}</c15:txfldGUID>
                      <c15:f>'Texas Sites_Retrieved Modulus'!$CT$4</c15:f>
                      <c15:dlblFieldTableCache>
                        <c:ptCount val="1"/>
                        <c:pt idx="0">
                          <c:v>Site 6: Subgrade</c:v>
                        </c:pt>
                      </c15:dlblFieldTableCache>
                    </c15:dlblFTEntry>
                  </c15:dlblFieldTable>
                  <c15:showDataLabelsRange val="0"/>
                </c:ext>
                <c:ext xmlns:c16="http://schemas.microsoft.com/office/drawing/2014/chart" uri="{C3380CC4-5D6E-409C-BE32-E72D297353CC}">
                  <c16:uniqueId val="{00000002-3977-4942-B5C8-53B3DACF2239}"/>
                </c:ext>
              </c:extLst>
            </c:dLbl>
            <c:dLbl>
              <c:idx val="3"/>
              <c:layout>
                <c:manualLayout>
                  <c:x val="-6.9160206282863693E-2"/>
                  <c:y val="-0.23624984376952887"/>
                </c:manualLayout>
              </c:layout>
              <c:tx>
                <c:strRef>
                  <c:f>'Texas Sites_Retrieved Modulus'!$CT$5</c:f>
                  <c:strCache>
                    <c:ptCount val="1"/>
                    <c:pt idx="0">
                      <c:v>Site 6: Base</c:v>
                    </c:pt>
                  </c:strCache>
                </c:strRef>
              </c:tx>
              <c:spPr>
                <a:no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8.133342321693407E-2"/>
                      <c:h val="0.11587301587301588"/>
                    </c:manualLayout>
                  </c15:layout>
                  <c15:dlblFieldTable>
                    <c15:dlblFTEntry>
                      <c15:txfldGUID>{CC0CF729-709C-4353-831B-022ACF2704AC}</c15:txfldGUID>
                      <c15:f>'Texas Sites_Retrieved Modulus'!$CT$5</c15:f>
                      <c15:dlblFieldTableCache>
                        <c:ptCount val="1"/>
                        <c:pt idx="0">
                          <c:v>Site 6: Base</c:v>
                        </c:pt>
                      </c15:dlblFieldTableCache>
                    </c15:dlblFTEntry>
                  </c15:dlblFieldTable>
                  <c15:showDataLabelsRange val="0"/>
                </c:ext>
                <c:ext xmlns:c16="http://schemas.microsoft.com/office/drawing/2014/chart" uri="{C3380CC4-5D6E-409C-BE32-E72D297353CC}">
                  <c16:uniqueId val="{00000003-3977-4942-B5C8-53B3DACF2239}"/>
                </c:ext>
              </c:extLst>
            </c:dLbl>
            <c:dLbl>
              <c:idx val="4"/>
              <c:layout>
                <c:manualLayout>
                  <c:x val="7.7453990831872724E-2"/>
                  <c:y val="0.14867079115110612"/>
                </c:manualLayout>
              </c:layout>
              <c:tx>
                <c:strRef>
                  <c:f>'Texas Sites_Retrieved Modulus'!$CT$6</c:f>
                  <c:strCache>
                    <c:ptCount val="1"/>
                    <c:pt idx="0">
                      <c:v>Site 7: Subgrade</c:v>
                    </c:pt>
                  </c:strCache>
                </c:strRef>
              </c:tx>
              <c:spPr>
                <a:no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9.780335715248753E-2"/>
                      <c:h val="0.10793650793650794"/>
                    </c:manualLayout>
                  </c15:layout>
                  <c15:dlblFieldTable>
                    <c15:dlblFTEntry>
                      <c15:txfldGUID>{DBD542E9-45A0-4C47-BAB1-8F78E6A7CC1E}</c15:txfldGUID>
                      <c15:f>'Texas Sites_Retrieved Modulus'!$CT$6</c15:f>
                      <c15:dlblFieldTableCache>
                        <c:ptCount val="1"/>
                        <c:pt idx="0">
                          <c:v>Site 7: Subgrade</c:v>
                        </c:pt>
                      </c15:dlblFieldTableCache>
                    </c15:dlblFTEntry>
                  </c15:dlblFieldTable>
                  <c15:showDataLabelsRange val="0"/>
                </c:ext>
                <c:ext xmlns:c16="http://schemas.microsoft.com/office/drawing/2014/chart" uri="{C3380CC4-5D6E-409C-BE32-E72D297353CC}">
                  <c16:uniqueId val="{00000004-3977-4942-B5C8-53B3DACF2239}"/>
                </c:ext>
              </c:extLst>
            </c:dLbl>
            <c:dLbl>
              <c:idx val="5"/>
              <c:layout>
                <c:manualLayout>
                  <c:x val="-0.20255994980103131"/>
                  <c:y val="-0.12613079615048123"/>
                </c:manualLayout>
              </c:layout>
              <c:tx>
                <c:strRef>
                  <c:f>'Texas Sites_Retrieved Modulus'!$CT$7</c:f>
                  <c:strCache>
                    <c:ptCount val="1"/>
                    <c:pt idx="0">
                      <c:v>Site 7: Base</c:v>
                    </c:pt>
                  </c:strCache>
                </c:strRef>
              </c:tx>
              <c:spPr>
                <a:no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8.8060294546514997E-2"/>
                      <c:h val="0.11388888888888887"/>
                    </c:manualLayout>
                  </c15:layout>
                  <c15:dlblFieldTable>
                    <c15:dlblFTEntry>
                      <c15:txfldGUID>{A474202D-9CFA-4A2D-891C-92FAFFBA18C3}</c15:txfldGUID>
                      <c15:f>'Texas Sites_Retrieved Modulus'!$CT$7</c15:f>
                      <c15:dlblFieldTableCache>
                        <c:ptCount val="1"/>
                        <c:pt idx="0">
                          <c:v>Site 7: Base</c:v>
                        </c:pt>
                      </c15:dlblFieldTableCache>
                    </c15:dlblFTEntry>
                  </c15:dlblFieldTable>
                  <c15:showDataLabelsRange val="0"/>
                </c:ext>
                <c:ext xmlns:c16="http://schemas.microsoft.com/office/drawing/2014/chart" uri="{C3380CC4-5D6E-409C-BE32-E72D297353CC}">
                  <c16:uniqueId val="{00000005-3977-4942-B5C8-53B3DACF2239}"/>
                </c:ext>
              </c:extLst>
            </c:dLbl>
            <c:dLbl>
              <c:idx val="6"/>
              <c:layout>
                <c:manualLayout>
                  <c:x val="-4.8871165988185271E-2"/>
                  <c:y val="-0.22732135045619298"/>
                </c:manualLayout>
              </c:layout>
              <c:tx>
                <c:strRef>
                  <c:f>'Texas Sites_Retrieved Modulus'!$CT$8</c:f>
                  <c:strCache>
                    <c:ptCount val="1"/>
                    <c:pt idx="0">
                      <c:v>Site 8: Subgrade</c:v>
                    </c:pt>
                  </c:strCache>
                </c:strRef>
              </c:tx>
              <c:spPr>
                <a:no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0.11266531787693206"/>
                      <c:h val="0.1337303149606299"/>
                    </c:manualLayout>
                  </c15:layout>
                  <c15:dlblFieldTable>
                    <c15:dlblFTEntry>
                      <c15:txfldGUID>{C656D75C-E4D9-4059-A192-CB18DD319246}</c15:txfldGUID>
                      <c15:f>'Texas Sites_Retrieved Modulus'!$CT$8</c15:f>
                      <c15:dlblFieldTableCache>
                        <c:ptCount val="1"/>
                        <c:pt idx="0">
                          <c:v>Site 8: Subgrade</c:v>
                        </c:pt>
                      </c15:dlblFieldTableCache>
                    </c15:dlblFTEntry>
                  </c15:dlblFieldTable>
                  <c15:showDataLabelsRange val="0"/>
                </c:ext>
                <c:ext xmlns:c16="http://schemas.microsoft.com/office/drawing/2014/chart" uri="{C3380CC4-5D6E-409C-BE32-E72D297353CC}">
                  <c16:uniqueId val="{00000006-3977-4942-B5C8-53B3DACF2239}"/>
                </c:ext>
              </c:extLst>
            </c:dLbl>
            <c:dLbl>
              <c:idx val="7"/>
              <c:layout>
                <c:manualLayout>
                  <c:x val="-7.2369573836714315E-2"/>
                  <c:y val="-0.39233426550847811"/>
                </c:manualLayout>
              </c:layout>
              <c:tx>
                <c:strRef>
                  <c:f>'Texas Sites_Retrieved Modulus'!$CT$9</c:f>
                  <c:strCache>
                    <c:ptCount val="1"/>
                    <c:pt idx="0">
                      <c:v>Site 1: One Layer</c:v>
                    </c:pt>
                  </c:strCache>
                </c:strRef>
              </c:tx>
              <c:spPr>
                <a:no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0.12118383639545056"/>
                      <c:h val="0.12910068533100028"/>
                    </c:manualLayout>
                  </c15:layout>
                  <c15:dlblFieldTable>
                    <c15:dlblFTEntry>
                      <c15:txfldGUID>{1C60A024-DF48-49F1-9F5B-767CD5E94A34}</c15:txfldGUID>
                      <c15:f>'Texas Sites_Retrieved Modulus'!$CT$9</c15:f>
                      <c15:dlblFieldTableCache>
                        <c:ptCount val="1"/>
                        <c:pt idx="0">
                          <c:v>Site 1: One Layer</c:v>
                        </c:pt>
                      </c15:dlblFieldTableCache>
                    </c15:dlblFTEntry>
                  </c15:dlblFieldTable>
                  <c15:showDataLabelsRange val="0"/>
                </c:ext>
                <c:ext xmlns:c16="http://schemas.microsoft.com/office/drawing/2014/chart" uri="{C3380CC4-5D6E-409C-BE32-E72D297353CC}">
                  <c16:uniqueId val="{00000007-3977-4942-B5C8-53B3DACF2239}"/>
                </c:ext>
              </c:extLst>
            </c:dLbl>
            <c:dLbl>
              <c:idx val="8"/>
              <c:layout>
                <c:manualLayout>
                  <c:x val="0.17576635649165925"/>
                  <c:y val="2.7308305211848516E-2"/>
                </c:manualLayout>
              </c:layout>
              <c:tx>
                <c:strRef>
                  <c:f>'Texas Sites_Retrieved Modulus'!$CT$10</c:f>
                  <c:strCache>
                    <c:ptCount val="1"/>
                    <c:pt idx="0">
                      <c:v>Site 1: Two Layer</c:v>
                    </c:pt>
                  </c:strCache>
                </c:strRef>
              </c:tx>
              <c:spPr>
                <a:no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0.10971256197142022"/>
                      <c:h val="0.11917979002624672"/>
                    </c:manualLayout>
                  </c15:layout>
                  <c15:dlblFieldTable>
                    <c15:dlblFTEntry>
                      <c15:txfldGUID>{E5D85356-4077-4999-85D3-537F03B1B85A}</c15:txfldGUID>
                      <c15:f>'Texas Sites_Retrieved Modulus'!$CT$10</c15:f>
                      <c15:dlblFieldTableCache>
                        <c:ptCount val="1"/>
                        <c:pt idx="0">
                          <c:v>Site 1: Two Layer</c:v>
                        </c:pt>
                      </c15:dlblFieldTableCache>
                    </c15:dlblFTEntry>
                  </c15:dlblFieldTable>
                  <c15:showDataLabelsRange val="0"/>
                </c:ext>
                <c:ext xmlns:c16="http://schemas.microsoft.com/office/drawing/2014/chart" uri="{C3380CC4-5D6E-409C-BE32-E72D297353CC}">
                  <c16:uniqueId val="{00000008-3977-4942-B5C8-53B3DACF2239}"/>
                </c:ext>
              </c:extLst>
            </c:dLbl>
            <c:dLbl>
              <c:idx val="9"/>
              <c:layout>
                <c:manualLayout>
                  <c:x val="-0.12077770371716928"/>
                  <c:y val="-0.35357142857142859"/>
                </c:manualLayout>
              </c:layout>
              <c:tx>
                <c:rich>
                  <a:bodyPr rot="0" spcFirstLastPara="1" vertOverflow="ellipsis" vert="horz" wrap="square" lIns="38100" tIns="19050" rIns="38100" bIns="19050" anchor="ctr" anchorCtr="1">
                    <a:noAutofit/>
                  </a:bodyPr>
                  <a:lstStyle/>
                  <a:p>
                    <a:pPr>
                      <a:defRPr sz="8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r>
                      <a:rPr lang="en-US"/>
                      <a:t>Site 2: </a:t>
                    </a:r>
                  </a:p>
                  <a:p>
                    <a:pPr>
                      <a:defRPr sz="800"/>
                    </a:pPr>
                    <a:r>
                      <a:rPr lang="en-US"/>
                      <a:t>One Layer</a:t>
                    </a:r>
                  </a:p>
                </c:rich>
              </c:tx>
              <c:spPr>
                <a:no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9.929423606482321E-2"/>
                      <c:h val="0.10793650793650794"/>
                    </c:manualLayout>
                  </c15:layout>
                  <c15:showDataLabelsRange val="0"/>
                </c:ext>
                <c:ext xmlns:c16="http://schemas.microsoft.com/office/drawing/2014/chart" uri="{C3380CC4-5D6E-409C-BE32-E72D297353CC}">
                  <c16:uniqueId val="{00000009-3977-4942-B5C8-53B3DACF2239}"/>
                </c:ext>
              </c:extLst>
            </c:dLbl>
            <c:dLbl>
              <c:idx val="10"/>
              <c:layout>
                <c:manualLayout>
                  <c:x val="-0.10416311242344709"/>
                  <c:y val="-0.13994714202391367"/>
                </c:manualLayout>
              </c:layout>
              <c:tx>
                <c:rich>
                  <a:bodyPr rot="0" spcFirstLastPara="1" vertOverflow="ellipsis" vert="horz" wrap="square" lIns="38100" tIns="19050" rIns="38100" bIns="19050" anchor="ctr" anchorCtr="1">
                    <a:noAutofit/>
                  </a:bodyPr>
                  <a:lstStyle/>
                  <a:p>
                    <a:pPr>
                      <a:defRPr sz="8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r>
                      <a:rPr lang="en-US"/>
                      <a:t>Site 2: </a:t>
                    </a:r>
                  </a:p>
                  <a:p>
                    <a:pPr>
                      <a:defRPr sz="800"/>
                    </a:pPr>
                    <a:r>
                      <a:rPr lang="en-US"/>
                      <a:t>Two Layer</a:t>
                    </a:r>
                  </a:p>
                </c:rich>
              </c:tx>
              <c:spPr>
                <a:no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0.10149093862727847"/>
                      <c:h val="0.13174590517957407"/>
                    </c:manualLayout>
                  </c15:layout>
                  <c15:showDataLabelsRange val="0"/>
                </c:ext>
                <c:ext xmlns:c16="http://schemas.microsoft.com/office/drawing/2014/chart" uri="{C3380CC4-5D6E-409C-BE32-E72D297353CC}">
                  <c16:uniqueId val="{0000000A-3977-4942-B5C8-53B3DACF2239}"/>
                </c:ext>
              </c:extLst>
            </c:dLbl>
            <c:dLbl>
              <c:idx val="11"/>
              <c:layout>
                <c:manualLayout>
                  <c:x val="-0.12023603820355788"/>
                  <c:y val="-0.23154782735491397"/>
                </c:manualLayout>
              </c:layout>
              <c:tx>
                <c:rich>
                  <a:bodyPr rot="0" spcFirstLastPara="1" vertOverflow="ellipsis" vert="horz" wrap="square" lIns="38100" tIns="19050" rIns="38100" bIns="19050" anchor="ctr" anchorCtr="1">
                    <a:noAutofit/>
                  </a:bodyPr>
                  <a:lstStyle/>
                  <a:p>
                    <a:pPr>
                      <a:defRPr sz="8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r>
                      <a:rPr lang="en-US"/>
                      <a:t>Site 3:</a:t>
                    </a:r>
                    <a:r>
                      <a:rPr lang="en-US" baseline="0"/>
                      <a:t> Subgrade</a:t>
                    </a:r>
                    <a:endParaRPr lang="en-US"/>
                  </a:p>
                </c:rich>
              </c:tx>
              <c:spPr>
                <a:no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0.11368000874890638"/>
                      <c:h val="0.12843904928550598"/>
                    </c:manualLayout>
                  </c15:layout>
                  <c15:showDataLabelsRange val="0"/>
                </c:ext>
                <c:ext xmlns:c16="http://schemas.microsoft.com/office/drawing/2014/chart" uri="{C3380CC4-5D6E-409C-BE32-E72D297353CC}">
                  <c16:uniqueId val="{0000000B-3977-4942-B5C8-53B3DACF2239}"/>
                </c:ext>
              </c:extLst>
            </c:dLbl>
            <c:dLbl>
              <c:idx val="12"/>
              <c:layout>
                <c:manualLayout>
                  <c:x val="0.12972671677824393"/>
                  <c:y val="3.076393431095548E-2"/>
                </c:manualLayout>
              </c:layout>
              <c:tx>
                <c:rich>
                  <a:bodyPr rot="0" spcFirstLastPara="1" vertOverflow="ellipsis" vert="horz" wrap="square" lIns="38100" tIns="19050" rIns="38100" bIns="19050" anchor="ctr" anchorCtr="1">
                    <a:noAutofit/>
                  </a:bodyPr>
                  <a:lstStyle/>
                  <a:p>
                    <a:pPr>
                      <a:defRPr sz="8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fld id="{0F285573-8726-423D-BE5F-EFAA5BA5D117}" type="CELLREF">
                      <a:rPr lang="en-US"/>
                      <a:pPr>
                        <a:defRPr sz="800"/>
                      </a:pPr>
                      <a:t>[CELLREF]</a:t>
                    </a:fld>
                    <a:endParaRPr lang="en-US"/>
                  </a:p>
                </c:rich>
              </c:tx>
              <c:spPr>
                <a:no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0.12214332469501109"/>
                      <c:h val="0.11470247179651429"/>
                    </c:manualLayout>
                  </c15:layout>
                  <c15:dlblFieldTable>
                    <c15:dlblFTEntry>
                      <c15:txfldGUID>{0F285573-8726-423D-BE5F-EFAA5BA5D117}</c15:txfldGUID>
                      <c15:f>'Texas Sites_Retrieved Modulus'!$CT$14</c15:f>
                      <c15:dlblFieldTableCache>
                        <c:ptCount val="1"/>
                        <c:pt idx="0">
                          <c:v>Site 3: Base</c:v>
                        </c:pt>
                      </c15:dlblFieldTableCache>
                    </c15:dlblFTEntry>
                  </c15:dlblFieldTable>
                  <c15:showDataLabelsRange val="0"/>
                </c:ext>
                <c:ext xmlns:c16="http://schemas.microsoft.com/office/drawing/2014/chart" uri="{C3380CC4-5D6E-409C-BE32-E72D297353CC}">
                  <c16:uniqueId val="{0000000C-3977-4942-B5C8-53B3DACF2239}"/>
                </c:ext>
              </c:extLst>
            </c:dLbl>
            <c:dLbl>
              <c:idx val="13"/>
              <c:layout>
                <c:manualLayout>
                  <c:x val="-0.10963436862058909"/>
                  <c:y val="-6.0582166812481776E-2"/>
                </c:manualLayout>
              </c:layout>
              <c:tx>
                <c:rich>
                  <a:bodyPr rot="0" spcFirstLastPara="1" vertOverflow="ellipsis" vert="horz" wrap="square" lIns="38100" tIns="19050" rIns="38100" bIns="19050" anchor="ctr" anchorCtr="1">
                    <a:noAutofit/>
                  </a:bodyPr>
                  <a:lstStyle/>
                  <a:p>
                    <a:pPr>
                      <a:defRPr sz="8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fld id="{106D4C35-318A-453C-89EA-3889516FA9F3}" type="CELLREF">
                      <a:rPr lang="en-US"/>
                      <a:pPr>
                        <a:defRPr sz="800"/>
                      </a:pPr>
                      <a:t>[CELLREF]</a:t>
                    </a:fld>
                    <a:endParaRPr lang="en-US"/>
                  </a:p>
                </c:rich>
              </c:tx>
              <c:spPr>
                <a:no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0.10975138524351123"/>
                      <c:h val="0.12513232720909886"/>
                    </c:manualLayout>
                  </c15:layout>
                  <c15:dlblFieldTable>
                    <c15:dlblFTEntry>
                      <c15:txfldGUID>{106D4C35-318A-453C-89EA-3889516FA9F3}</c15:txfldGUID>
                      <c15:f>'Texas Sites_Retrieved Modulus'!$CT$15</c15:f>
                      <c15:dlblFieldTableCache>
                        <c:ptCount val="1"/>
                        <c:pt idx="0">
                          <c:v>Site 4: One Layer</c:v>
                        </c:pt>
                      </c15:dlblFieldTableCache>
                    </c15:dlblFTEntry>
                  </c15:dlblFieldTable>
                  <c15:showDataLabelsRange val="0"/>
                </c:ext>
                <c:ext xmlns:c16="http://schemas.microsoft.com/office/drawing/2014/chart" uri="{C3380CC4-5D6E-409C-BE32-E72D297353CC}">
                  <c16:uniqueId val="{0000000D-3977-4942-B5C8-53B3DACF2239}"/>
                </c:ext>
              </c:extLst>
            </c:dLbl>
            <c:dLbl>
              <c:idx val="14"/>
              <c:layout>
                <c:manualLayout>
                  <c:x val="3.3137457581766932E-3"/>
                  <c:y val="3.982795358306046E-2"/>
                </c:manualLayout>
              </c:layout>
              <c:tx>
                <c:rich>
                  <a:bodyPr rot="0" spcFirstLastPara="1" vertOverflow="ellipsis" vert="horz" wrap="square" lIns="38100" tIns="19050" rIns="38100" bIns="19050" anchor="ctr" anchorCtr="1">
                    <a:noAutofit/>
                  </a:bodyPr>
                  <a:lstStyle/>
                  <a:p>
                    <a:pPr>
                      <a:defRPr sz="8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fld id="{AB8D2B37-12DE-4BA9-8B03-790B33B226E1}" type="CELLREF">
                      <a:rPr lang="en-US"/>
                      <a:pPr>
                        <a:defRPr sz="800"/>
                      </a:pPr>
                      <a:t>[CELLREF]</a:t>
                    </a:fld>
                    <a:endParaRPr lang="en-US"/>
                  </a:p>
                </c:rich>
              </c:tx>
              <c:spPr>
                <a:no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layout>
                    <c:manualLayout>
                      <c:w val="0.16438912260420535"/>
                      <c:h val="0.12357130315828875"/>
                    </c:manualLayout>
                  </c15:layout>
                  <c15:dlblFieldTable>
                    <c15:dlblFTEntry>
                      <c15:txfldGUID>{AB8D2B37-12DE-4BA9-8B03-790B33B226E1}</c15:txfldGUID>
                      <c15:f>'Texas Sites_Retrieved Modulus'!$CT$16</c15:f>
                      <c15:dlblFieldTableCache>
                        <c:ptCount val="1"/>
                        <c:pt idx="0">
                          <c:v>Site 4: Two Layer</c:v>
                        </c:pt>
                      </c15:dlblFieldTableCache>
                    </c15:dlblFTEntry>
                  </c15:dlblFieldTable>
                  <c15:showDataLabelsRange val="0"/>
                </c:ext>
                <c:ext xmlns:c16="http://schemas.microsoft.com/office/drawing/2014/chart" uri="{C3380CC4-5D6E-409C-BE32-E72D297353CC}">
                  <c16:uniqueId val="{0000000E-3977-4942-B5C8-53B3DACF2239}"/>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FF0000"/>
                      </a:solidFill>
                      <a:round/>
                    </a:ln>
                    <a:effectLst/>
                  </c:spPr>
                </c15:leaderLines>
              </c:ext>
            </c:extLst>
          </c:dLbls>
          <c:trendline>
            <c:spPr>
              <a:ln w="19050" cap="rnd">
                <a:solidFill>
                  <a:srgbClr val="FF0000"/>
                </a:solidFill>
                <a:prstDash val="sysDot"/>
              </a:ln>
              <a:effectLst/>
            </c:spPr>
            <c:trendlineType val="linear"/>
            <c:intercept val="0"/>
            <c:dispRSqr val="1"/>
            <c:dispEq val="1"/>
            <c:trendlineLbl>
              <c:layout>
                <c:manualLayout>
                  <c:x val="-0.47315678242474696"/>
                  <c:y val="-0.15962692163479564"/>
                </c:manualLayout>
              </c:layout>
              <c:tx>
                <c:rich>
                  <a:bodyPr rot="0" spcFirstLastPara="1" vertOverflow="ellipsis" vert="horz" wrap="square" anchor="ctr" anchorCtr="1"/>
                  <a:lstStyle/>
                  <a:p>
                    <a:pPr>
                      <a:defRPr sz="105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r>
                      <a:rPr lang="en-US" baseline="0"/>
                      <a:t>y = 1.00x</a:t>
                    </a:r>
                    <a:br>
                      <a:rPr lang="en-US" baseline="0"/>
                    </a:br>
                    <a:r>
                      <a:rPr lang="en-US" baseline="0"/>
                      <a:t>R² = 0.99</a:t>
                    </a:r>
                    <a:endParaRPr lang="en-US"/>
                  </a:p>
                </c:rich>
              </c:tx>
              <c:numFmt formatCode="General" sourceLinked="0"/>
              <c:spPr>
                <a:noFill/>
                <a:ln>
                  <a:noFill/>
                </a:ln>
                <a:effectLst/>
              </c:spPr>
              <c:txPr>
                <a:bodyPr rot="0" spcFirstLastPara="1" vertOverflow="ellipsis" vert="horz" wrap="square" anchor="ctr" anchorCtr="1"/>
                <a:lstStyle/>
                <a:p>
                  <a:pPr>
                    <a:defRPr sz="105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trendlineLbl>
          </c:trendline>
          <c:errBars>
            <c:errDir val="y"/>
            <c:errBarType val="both"/>
            <c:errValType val="cust"/>
            <c:noEndCap val="0"/>
            <c:plus>
              <c:numRef>
                <c:f>'Texas Sites_Retrieved Modulus'!$CX$2:$CX$16</c:f>
                <c:numCache>
                  <c:formatCode>General</c:formatCode>
                  <c:ptCount val="15"/>
                  <c:pt idx="0">
                    <c:v>6.3075341346724683</c:v>
                  </c:pt>
                  <c:pt idx="1">
                    <c:v>42.825109912011456</c:v>
                  </c:pt>
                  <c:pt idx="2">
                    <c:v>41.931854950784242</c:v>
                  </c:pt>
                  <c:pt idx="3">
                    <c:v>4.7843771772992438</c:v>
                  </c:pt>
                  <c:pt idx="4">
                    <c:v>48.238431226232287</c:v>
                  </c:pt>
                  <c:pt idx="5">
                    <c:v>51.531688703066173</c:v>
                  </c:pt>
                  <c:pt idx="6">
                    <c:v>1.7294367013016805</c:v>
                  </c:pt>
                  <c:pt idx="7">
                    <c:v>0.80746779345939212</c:v>
                  </c:pt>
                  <c:pt idx="8">
                    <c:v>5.6968435988741861</c:v>
                  </c:pt>
                  <c:pt idx="9">
                    <c:v>8.3235604083760553</c:v>
                  </c:pt>
                  <c:pt idx="10">
                    <c:v>5.0406654418836103</c:v>
                  </c:pt>
                  <c:pt idx="11">
                    <c:v>19.97754860848222</c:v>
                  </c:pt>
                  <c:pt idx="12">
                    <c:v>8.504747864818837</c:v>
                  </c:pt>
                  <c:pt idx="13">
                    <c:v>0.75454894753535429</c:v>
                  </c:pt>
                  <c:pt idx="14">
                    <c:v>5.861268626346031</c:v>
                  </c:pt>
                </c:numCache>
              </c:numRef>
            </c:plus>
            <c:minus>
              <c:numRef>
                <c:f>'Texas Sites_Retrieved Modulus'!$CX$2:$CX$16</c:f>
                <c:numCache>
                  <c:formatCode>General</c:formatCode>
                  <c:ptCount val="15"/>
                  <c:pt idx="0">
                    <c:v>6.3075341346724683</c:v>
                  </c:pt>
                  <c:pt idx="1">
                    <c:v>42.825109912011456</c:v>
                  </c:pt>
                  <c:pt idx="2">
                    <c:v>41.931854950784242</c:v>
                  </c:pt>
                  <c:pt idx="3">
                    <c:v>4.7843771772992438</c:v>
                  </c:pt>
                  <c:pt idx="4">
                    <c:v>48.238431226232287</c:v>
                  </c:pt>
                  <c:pt idx="5">
                    <c:v>51.531688703066173</c:v>
                  </c:pt>
                  <c:pt idx="6">
                    <c:v>1.7294367013016805</c:v>
                  </c:pt>
                  <c:pt idx="7">
                    <c:v>0.80746779345939212</c:v>
                  </c:pt>
                  <c:pt idx="8">
                    <c:v>5.6968435988741861</c:v>
                  </c:pt>
                  <c:pt idx="9">
                    <c:v>8.3235604083760553</c:v>
                  </c:pt>
                  <c:pt idx="10">
                    <c:v>5.0406654418836103</c:v>
                  </c:pt>
                  <c:pt idx="11">
                    <c:v>19.97754860848222</c:v>
                  </c:pt>
                  <c:pt idx="12">
                    <c:v>8.504747864818837</c:v>
                  </c:pt>
                  <c:pt idx="13">
                    <c:v>0.75454894753535429</c:v>
                  </c:pt>
                  <c:pt idx="14">
                    <c:v>5.861268626346031</c:v>
                  </c:pt>
                </c:numCache>
              </c:numRef>
            </c:minus>
            <c:spPr>
              <a:noFill/>
              <a:ln w="15875" cap="flat" cmpd="sng" algn="ctr">
                <a:solidFill>
                  <a:schemeClr val="tx1">
                    <a:lumMod val="95000"/>
                    <a:lumOff val="5000"/>
                  </a:schemeClr>
                </a:solidFill>
                <a:round/>
              </a:ln>
              <a:effectLst/>
            </c:spPr>
          </c:errBars>
          <c:errBars>
            <c:errDir val="x"/>
            <c:errBarType val="both"/>
            <c:errValType val="cust"/>
            <c:noEndCap val="0"/>
            <c:plus>
              <c:numRef>
                <c:f>'Texas Sites_Retrieved Modulus'!$CW$2:$CW$16</c:f>
                <c:numCache>
                  <c:formatCode>General</c:formatCode>
                  <c:ptCount val="15"/>
                  <c:pt idx="0">
                    <c:v>19.14029372954127</c:v>
                  </c:pt>
                  <c:pt idx="1">
                    <c:v>40.625438847808773</c:v>
                  </c:pt>
                  <c:pt idx="2">
                    <c:v>54.346739011586592</c:v>
                  </c:pt>
                  <c:pt idx="3">
                    <c:v>33.591463619981546</c:v>
                  </c:pt>
                  <c:pt idx="4">
                    <c:v>101.92846793935686</c:v>
                  </c:pt>
                  <c:pt idx="5">
                    <c:v>103.22713824467043</c:v>
                  </c:pt>
                  <c:pt idx="6">
                    <c:v>25.450399571955103</c:v>
                  </c:pt>
                  <c:pt idx="7">
                    <c:v>6.8588688304014482</c:v>
                  </c:pt>
                  <c:pt idx="8">
                    <c:v>9.4451454118499587</c:v>
                  </c:pt>
                  <c:pt idx="9">
                    <c:v>41.340307421144935</c:v>
                  </c:pt>
                  <c:pt idx="10">
                    <c:v>19.325620057422267</c:v>
                  </c:pt>
                  <c:pt idx="11">
                    <c:v>62.464397006772963</c:v>
                  </c:pt>
                  <c:pt idx="12">
                    <c:v>34.056458772146563</c:v>
                  </c:pt>
                  <c:pt idx="13">
                    <c:v>7.1105133961782254</c:v>
                  </c:pt>
                  <c:pt idx="14">
                    <c:v>9.4451454118499587</c:v>
                  </c:pt>
                </c:numCache>
              </c:numRef>
            </c:plus>
            <c:minus>
              <c:numRef>
                <c:f>'Texas Sites_Retrieved Modulus'!$CW$2:$CW$16</c:f>
                <c:numCache>
                  <c:formatCode>General</c:formatCode>
                  <c:ptCount val="15"/>
                  <c:pt idx="0">
                    <c:v>19.14029372954127</c:v>
                  </c:pt>
                  <c:pt idx="1">
                    <c:v>40.625438847808773</c:v>
                  </c:pt>
                  <c:pt idx="2">
                    <c:v>54.346739011586592</c:v>
                  </c:pt>
                  <c:pt idx="3">
                    <c:v>33.591463619981546</c:v>
                  </c:pt>
                  <c:pt idx="4">
                    <c:v>101.92846793935686</c:v>
                  </c:pt>
                  <c:pt idx="5">
                    <c:v>103.22713824467043</c:v>
                  </c:pt>
                  <c:pt idx="6">
                    <c:v>25.450399571955103</c:v>
                  </c:pt>
                  <c:pt idx="7">
                    <c:v>6.8588688304014482</c:v>
                  </c:pt>
                  <c:pt idx="8">
                    <c:v>9.4451454118499587</c:v>
                  </c:pt>
                  <c:pt idx="9">
                    <c:v>41.340307421144935</c:v>
                  </c:pt>
                  <c:pt idx="10">
                    <c:v>19.325620057422267</c:v>
                  </c:pt>
                  <c:pt idx="11">
                    <c:v>62.464397006772963</c:v>
                  </c:pt>
                  <c:pt idx="12">
                    <c:v>34.056458772146563</c:v>
                  </c:pt>
                  <c:pt idx="13">
                    <c:v>7.1105133961782254</c:v>
                  </c:pt>
                  <c:pt idx="14">
                    <c:v>9.4451454118499587</c:v>
                  </c:pt>
                </c:numCache>
              </c:numRef>
            </c:minus>
            <c:spPr>
              <a:noFill/>
              <a:ln w="15875" cap="flat" cmpd="sng" algn="ctr">
                <a:solidFill>
                  <a:schemeClr val="tx1">
                    <a:lumMod val="95000"/>
                    <a:lumOff val="5000"/>
                  </a:schemeClr>
                </a:solidFill>
                <a:prstDash val="solid"/>
                <a:round/>
              </a:ln>
              <a:effectLst/>
            </c:spPr>
          </c:errBars>
          <c:xVal>
            <c:numRef>
              <c:f>'Texas Sites_Retrieved Modulus'!$CU$2:$CU$16</c:f>
              <c:numCache>
                <c:formatCode>0.0</c:formatCode>
                <c:ptCount val="15"/>
                <c:pt idx="0">
                  <c:v>122.29736767702337</c:v>
                </c:pt>
                <c:pt idx="1">
                  <c:v>234.49636510210416</c:v>
                </c:pt>
                <c:pt idx="2">
                  <c:v>194.17308107247595</c:v>
                </c:pt>
                <c:pt idx="3">
                  <c:v>112.96434070950009</c:v>
                </c:pt>
                <c:pt idx="4">
                  <c:v>314.74562960921185</c:v>
                </c:pt>
                <c:pt idx="5">
                  <c:v>310.87344403006517</c:v>
                </c:pt>
                <c:pt idx="6">
                  <c:v>71.97530691298337</c:v>
                </c:pt>
                <c:pt idx="7">
                  <c:v>39.485714285714288</c:v>
                </c:pt>
                <c:pt idx="8">
                  <c:v>43.083503092042278</c:v>
                </c:pt>
                <c:pt idx="9">
                  <c:v>126.23657487182633</c:v>
                </c:pt>
                <c:pt idx="10">
                  <c:v>66.89031859125852</c:v>
                </c:pt>
                <c:pt idx="11">
                  <c:v>225.86429850530217</c:v>
                </c:pt>
                <c:pt idx="12">
                  <c:v>86.597416981996389</c:v>
                </c:pt>
                <c:pt idx="13">
                  <c:v>40.755101197669028</c:v>
                </c:pt>
                <c:pt idx="14">
                  <c:v>43.083503092042278</c:v>
                </c:pt>
              </c:numCache>
            </c:numRef>
          </c:xVal>
          <c:yVal>
            <c:numRef>
              <c:f>'Texas Sites_Retrieved Modulus'!$CV$2:$CV$16</c:f>
              <c:numCache>
                <c:formatCode>0.0</c:formatCode>
                <c:ptCount val="15"/>
                <c:pt idx="0">
                  <c:v>119.91544069650739</c:v>
                </c:pt>
                <c:pt idx="1">
                  <c:v>224.2048164380501</c:v>
                </c:pt>
                <c:pt idx="2">
                  <c:v>212.03859862853957</c:v>
                </c:pt>
                <c:pt idx="3">
                  <c:v>111.5004825724146</c:v>
                </c:pt>
                <c:pt idx="4">
                  <c:v>302.96663636923819</c:v>
                </c:pt>
                <c:pt idx="5">
                  <c:v>322.95686231564179</c:v>
                </c:pt>
                <c:pt idx="6">
                  <c:v>77.328831751082973</c:v>
                </c:pt>
                <c:pt idx="7">
                  <c:v>39.317657040615572</c:v>
                </c:pt>
                <c:pt idx="8">
                  <c:v>41.725317449749014</c:v>
                </c:pt>
                <c:pt idx="9">
                  <c:v>134.09832227563615</c:v>
                </c:pt>
                <c:pt idx="10">
                  <c:v>64.556782039381687</c:v>
                </c:pt>
                <c:pt idx="11">
                  <c:v>223.4930713558773</c:v>
                </c:pt>
                <c:pt idx="12">
                  <c:v>83.62702665174011</c:v>
                </c:pt>
                <c:pt idx="13">
                  <c:v>40.365156637440656</c:v>
                </c:pt>
                <c:pt idx="14">
                  <c:v>42.929613539130557</c:v>
                </c:pt>
              </c:numCache>
            </c:numRef>
          </c:yVal>
          <c:smooth val="0"/>
          <c:extLst>
            <c:ext xmlns:c16="http://schemas.microsoft.com/office/drawing/2014/chart" uri="{C3380CC4-5D6E-409C-BE32-E72D297353CC}">
              <c16:uniqueId val="{00000010-3977-4942-B5C8-53B3DACF2239}"/>
            </c:ext>
          </c:extLst>
        </c:ser>
        <c:ser>
          <c:idx val="1"/>
          <c:order val="1"/>
          <c:tx>
            <c:v>Line of Equality</c:v>
          </c:tx>
          <c:spPr>
            <a:ln w="15875" cap="rnd">
              <a:solidFill>
                <a:schemeClr val="tx1"/>
              </a:solidFill>
              <a:prstDash val="dash"/>
              <a:round/>
            </a:ln>
            <a:effectLst/>
          </c:spPr>
          <c:marker>
            <c:symbol val="none"/>
          </c:marker>
          <c:dLbls>
            <c:delete val="1"/>
          </c:dLbls>
          <c:xVal>
            <c:numRef>
              <c:f>'Texas Sites_Retrieved Modulus'!$CY$1:$CY$2</c:f>
              <c:numCache>
                <c:formatCode>General</c:formatCode>
                <c:ptCount val="2"/>
                <c:pt idx="0">
                  <c:v>0</c:v>
                </c:pt>
                <c:pt idx="1">
                  <c:v>600</c:v>
                </c:pt>
              </c:numCache>
            </c:numRef>
          </c:xVal>
          <c:yVal>
            <c:numRef>
              <c:f>'Texas Sites_Retrieved Modulus'!$CZ$1:$CZ$2</c:f>
              <c:numCache>
                <c:formatCode>General</c:formatCode>
                <c:ptCount val="2"/>
                <c:pt idx="0">
                  <c:v>0</c:v>
                </c:pt>
                <c:pt idx="1">
                  <c:v>600</c:v>
                </c:pt>
              </c:numCache>
            </c:numRef>
          </c:yVal>
          <c:smooth val="0"/>
          <c:extLst>
            <c:ext xmlns:c16="http://schemas.microsoft.com/office/drawing/2014/chart" uri="{C3380CC4-5D6E-409C-BE32-E72D297353CC}">
              <c16:uniqueId val="{00000011-3977-4942-B5C8-53B3DACF2239}"/>
            </c:ext>
          </c:extLst>
        </c:ser>
        <c:ser>
          <c:idx val="2"/>
          <c:order val="2"/>
          <c:tx>
            <c:v>+/- 30% Uncertainty Bounds</c:v>
          </c:tx>
          <c:spPr>
            <a:ln w="15875" cap="rnd">
              <a:solidFill>
                <a:schemeClr val="tx1"/>
              </a:solidFill>
              <a:round/>
            </a:ln>
            <a:effectLst/>
          </c:spPr>
          <c:marker>
            <c:symbol val="none"/>
          </c:marker>
          <c:dLbls>
            <c:delete val="1"/>
          </c:dLbls>
          <c:xVal>
            <c:numRef>
              <c:f>'Texas Sites_Retrieved Modulus'!$CY$1:$CY$2</c:f>
              <c:numCache>
                <c:formatCode>General</c:formatCode>
                <c:ptCount val="2"/>
                <c:pt idx="0">
                  <c:v>0</c:v>
                </c:pt>
                <c:pt idx="1">
                  <c:v>600</c:v>
                </c:pt>
              </c:numCache>
            </c:numRef>
          </c:xVal>
          <c:yVal>
            <c:numRef>
              <c:f>'Texas Sites_Retrieved Modulus'!$DA$1:$DA$2</c:f>
              <c:numCache>
                <c:formatCode>General</c:formatCode>
                <c:ptCount val="2"/>
                <c:pt idx="0">
                  <c:v>0</c:v>
                </c:pt>
                <c:pt idx="1">
                  <c:v>420</c:v>
                </c:pt>
              </c:numCache>
            </c:numRef>
          </c:yVal>
          <c:smooth val="0"/>
          <c:extLst>
            <c:ext xmlns:c16="http://schemas.microsoft.com/office/drawing/2014/chart" uri="{C3380CC4-5D6E-409C-BE32-E72D297353CC}">
              <c16:uniqueId val="{00000012-3977-4942-B5C8-53B3DACF2239}"/>
            </c:ext>
          </c:extLst>
        </c:ser>
        <c:ser>
          <c:idx val="3"/>
          <c:order val="3"/>
          <c:tx>
            <c:v>+/- 30% Uncertainty Bounds</c:v>
          </c:tx>
          <c:spPr>
            <a:ln w="15875" cap="rnd">
              <a:solidFill>
                <a:schemeClr val="tx1"/>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13-3977-4942-B5C8-53B3DACF2239}"/>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'Texas Sites_Retrieved Modulus'!$CZ$1:$CZ$2</c:f>
              <c:numCache>
                <c:formatCode>General</c:formatCode>
                <c:ptCount val="2"/>
                <c:pt idx="0">
                  <c:v>0</c:v>
                </c:pt>
                <c:pt idx="1">
                  <c:v>600</c:v>
                </c:pt>
              </c:numCache>
            </c:numRef>
          </c:xVal>
          <c:yVal>
            <c:numRef>
              <c:f>'Texas Sites_Retrieved Modulus'!$DB$1:$DB$2</c:f>
              <c:numCache>
                <c:formatCode>General</c:formatCode>
                <c:ptCount val="2"/>
                <c:pt idx="0">
                  <c:v>0</c:v>
                </c:pt>
                <c:pt idx="1">
                  <c:v>780</c:v>
                </c:pt>
              </c:numCache>
            </c:numRef>
          </c:yVal>
          <c:smooth val="0"/>
          <c:extLst>
            <c:ext xmlns:c16="http://schemas.microsoft.com/office/drawing/2014/chart" uri="{C3380CC4-5D6E-409C-BE32-E72D297353CC}">
              <c16:uniqueId val="{00000014-3977-4942-B5C8-53B3DACF2239}"/>
            </c:ext>
          </c:extLst>
        </c:ser>
        <c:dLbls>
          <c:dLblPos val="t"/>
          <c:showLegendKey val="0"/>
          <c:showVal val="1"/>
          <c:showCatName val="0"/>
          <c:showSerName val="0"/>
          <c:showPercent val="0"/>
          <c:showBubbleSize val="0"/>
        </c:dLbls>
        <c:axId val="413384256"/>
        <c:axId val="413384648"/>
      </c:scatterChart>
      <c:valAx>
        <c:axId val="413384256"/>
        <c:scaling>
          <c:orientation val="minMax"/>
          <c:max val="450"/>
          <c:min val="0"/>
        </c:scaling>
        <c:delete val="0"/>
        <c:axPos val="b"/>
        <c:title>
          <c:tx>
            <c:rich>
              <a:bodyPr rot="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1600" b="1">
                    <a:solidFill>
                      <a:schemeClr val="tx1"/>
                    </a:solidFill>
                  </a:rPr>
                  <a:t>LWD Modulus, MPa</a:t>
                </a:r>
              </a:p>
            </c:rich>
          </c:tx>
          <c:layout>
            <c:manualLayout>
              <c:xMode val="edge"/>
              <c:yMode val="edge"/>
              <c:x val="0.43772684373736009"/>
              <c:y val="0.93065085614298215"/>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0" sourceLinked="0"/>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413384648"/>
        <c:crosses val="autoZero"/>
        <c:crossBetween val="midCat"/>
        <c:majorUnit val="50"/>
      </c:valAx>
      <c:valAx>
        <c:axId val="413384648"/>
        <c:scaling>
          <c:orientation val="minMax"/>
          <c:max val="450"/>
        </c:scaling>
        <c:delete val="0"/>
        <c:axPos val="l"/>
        <c:title>
          <c:tx>
            <c:rich>
              <a:bodyPr rot="-540000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1600" b="1">
                    <a:solidFill>
                      <a:schemeClr val="tx1"/>
                    </a:solidFill>
                  </a:rPr>
                  <a:t>Retrived Modulus, MPa</a:t>
                </a:r>
              </a:p>
            </c:rich>
          </c:tx>
          <c:layout>
            <c:manualLayout>
              <c:xMode val="edge"/>
              <c:yMode val="edge"/>
              <c:x val="1.091748685452339E-3"/>
              <c:y val="0.16641732283464566"/>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0" sourceLinked="0"/>
        <c:majorTickMark val="cross"/>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413384256"/>
        <c:crosses val="autoZero"/>
        <c:crossBetween val="midCat"/>
      </c:valAx>
      <c:spPr>
        <a:noFill/>
        <a:ln>
          <a:solidFill>
            <a:schemeClr val="tx1"/>
          </a:solidFill>
        </a:ln>
        <a:effectLst/>
      </c:spPr>
    </c:plotArea>
    <c:legend>
      <c:legendPos val="r"/>
      <c:legendEntry>
        <c:idx val="0"/>
        <c:delete val="1"/>
      </c:legendEntry>
      <c:legendEntry>
        <c:idx val="3"/>
        <c:delete val="1"/>
      </c:legendEntry>
      <c:legendEntry>
        <c:idx val="4"/>
        <c:delete val="1"/>
      </c:legendEntry>
      <c:layout>
        <c:manualLayout>
          <c:xMode val="edge"/>
          <c:yMode val="edge"/>
          <c:x val="0.61172298775153111"/>
          <c:y val="0.67632363662875472"/>
          <c:w val="0.34742891513560803"/>
          <c:h val="0.11434055118110234"/>
        </c:manualLayout>
      </c:layout>
      <c:overlay val="0"/>
      <c:spPr>
        <a:noFill/>
        <a:ln>
          <a:noFill/>
        </a:ln>
        <a:effectLst/>
      </c:spPr>
      <c:txPr>
        <a:bodyPr rot="0" spcFirstLastPara="1" vertOverflow="ellipsis" vert="horz" wrap="square" anchor="ctr" anchorCtr="1"/>
        <a:lstStyle/>
        <a:p>
          <a:pPr>
            <a:defRPr sz="800" b="1" i="0" u="none" strike="noStrike" kern="1200" baseline="0">
              <a:solidFill>
                <a:schemeClr val="tx1">
                  <a:lumMod val="95000"/>
                  <a:lumOff val="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050" b="1">
          <a:solidFill>
            <a:schemeClr val="tx1">
              <a:lumMod val="95000"/>
              <a:lumOff val="5000"/>
            </a:schemeClr>
          </a:solidFill>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110126934295505"/>
          <c:y val="6.7278287461773695E-2"/>
          <c:w val="0.80334704686742464"/>
          <c:h val="0.72668671285508779"/>
        </c:manualLayout>
      </c:layout>
      <c:barChart>
        <c:barDir val="col"/>
        <c:grouping val="clustered"/>
        <c:varyColors val="0"/>
        <c:ser>
          <c:idx val="0"/>
          <c:order val="0"/>
          <c:tx>
            <c:v>Field Moisture Content-Subgrade</c:v>
          </c:tx>
          <c:spPr>
            <a:solidFill>
              <a:schemeClr val="tx1"/>
            </a:solidFill>
            <a:ln>
              <a:solidFill>
                <a:schemeClr val="tx1"/>
              </a:solidFill>
            </a:ln>
          </c:spPr>
          <c:invertIfNegative val="0"/>
          <c:errBars>
            <c:errBarType val="both"/>
            <c:errValType val="cust"/>
            <c:noEndCap val="0"/>
            <c:plus>
              <c:numRef>
                <c:f>Sheet1!$D$71:$D$74</c:f>
                <c:numCache>
                  <c:formatCode>General</c:formatCode>
                  <c:ptCount val="4"/>
                  <c:pt idx="0">
                    <c:v>0.25069348260818836</c:v>
                  </c:pt>
                  <c:pt idx="1">
                    <c:v>0.38595120589698001</c:v>
                  </c:pt>
                  <c:pt idx="2">
                    <c:v>0.48448139512495481</c:v>
                  </c:pt>
                  <c:pt idx="3">
                    <c:v>0.27536593499479123</c:v>
                  </c:pt>
                </c:numCache>
              </c:numRef>
            </c:plus>
            <c:minus>
              <c:numRef>
                <c:f>Sheet1!$D$71:$D$74</c:f>
                <c:numCache>
                  <c:formatCode>General</c:formatCode>
                  <c:ptCount val="4"/>
                  <c:pt idx="0">
                    <c:v>0.25069348260818836</c:v>
                  </c:pt>
                  <c:pt idx="1">
                    <c:v>0.38595120589698001</c:v>
                  </c:pt>
                  <c:pt idx="2">
                    <c:v>0.48448139512495481</c:v>
                  </c:pt>
                  <c:pt idx="3">
                    <c:v>0.27536593499479123</c:v>
                  </c:pt>
                </c:numCache>
              </c:numRef>
            </c:minus>
          </c:errBars>
          <c:cat>
            <c:strRef>
              <c:f>Sheet1!$B$71:$B$74</c:f>
              <c:strCache>
                <c:ptCount val="4"/>
                <c:pt idx="0">
                  <c:v>Dry</c:v>
                </c:pt>
                <c:pt idx="1">
                  <c:v>Optimum</c:v>
                </c:pt>
                <c:pt idx="2">
                  <c:v>Wet</c:v>
                </c:pt>
                <c:pt idx="3">
                  <c:v>Saturated</c:v>
                </c:pt>
              </c:strCache>
            </c:strRef>
          </c:cat>
          <c:val>
            <c:numRef>
              <c:f>Sheet1!$C$71:$C$74</c:f>
              <c:numCache>
                <c:formatCode>0.0</c:formatCode>
                <c:ptCount val="4"/>
                <c:pt idx="0">
                  <c:v>10.808333333333332</c:v>
                </c:pt>
                <c:pt idx="1">
                  <c:v>15.774999999999999</c:v>
                </c:pt>
                <c:pt idx="2">
                  <c:v>16.183333333333334</c:v>
                </c:pt>
                <c:pt idx="3">
                  <c:v>18.754166666666666</c:v>
                </c:pt>
              </c:numCache>
            </c:numRef>
          </c:val>
          <c:extLst>
            <c:ext xmlns:c16="http://schemas.microsoft.com/office/drawing/2014/chart" uri="{C3380CC4-5D6E-409C-BE32-E72D297353CC}">
              <c16:uniqueId val="{00000000-A0D1-4F3F-B41D-BD1D7F3EA8C2}"/>
            </c:ext>
          </c:extLst>
        </c:ser>
        <c:dLbls>
          <c:showLegendKey val="0"/>
          <c:showVal val="0"/>
          <c:showCatName val="0"/>
          <c:showSerName val="0"/>
          <c:showPercent val="0"/>
          <c:showBubbleSize val="0"/>
        </c:dLbls>
        <c:gapWidth val="150"/>
        <c:axId val="1193675296"/>
        <c:axId val="1193684000"/>
      </c:barChart>
      <c:scatterChart>
        <c:scatterStyle val="lineMarker"/>
        <c:varyColors val="0"/>
        <c:ser>
          <c:idx val="2"/>
          <c:order val="1"/>
          <c:tx>
            <c:v>OMC-Subgrade</c:v>
          </c:tx>
          <c:spPr>
            <a:ln w="41275">
              <a:solidFill>
                <a:srgbClr val="FF0000"/>
              </a:solidFill>
              <a:prstDash val="solid"/>
            </a:ln>
          </c:spPr>
          <c:marker>
            <c:symbol val="none"/>
          </c:marker>
          <c:yVal>
            <c:numRef>
              <c:f>Sheet1!$E$71:$E$74</c:f>
              <c:numCache>
                <c:formatCode>General</c:formatCode>
                <c:ptCount val="4"/>
                <c:pt idx="0">
                  <c:v>13.8</c:v>
                </c:pt>
                <c:pt idx="1">
                  <c:v>13.8</c:v>
                </c:pt>
                <c:pt idx="2">
                  <c:v>13.8</c:v>
                </c:pt>
                <c:pt idx="3">
                  <c:v>13.8</c:v>
                </c:pt>
              </c:numCache>
            </c:numRef>
          </c:yVal>
          <c:smooth val="0"/>
          <c:extLst>
            <c:ext xmlns:c16="http://schemas.microsoft.com/office/drawing/2014/chart" uri="{C3380CC4-5D6E-409C-BE32-E72D297353CC}">
              <c16:uniqueId val="{00000001-A0D1-4F3F-B41D-BD1D7F3EA8C2}"/>
            </c:ext>
          </c:extLst>
        </c:ser>
        <c:dLbls>
          <c:showLegendKey val="0"/>
          <c:showVal val="0"/>
          <c:showCatName val="0"/>
          <c:showSerName val="0"/>
          <c:showPercent val="0"/>
          <c:showBubbleSize val="0"/>
        </c:dLbls>
        <c:axId val="1193675296"/>
        <c:axId val="1193684000"/>
      </c:scatterChart>
      <c:catAx>
        <c:axId val="1193675296"/>
        <c:scaling>
          <c:orientation val="minMax"/>
        </c:scaling>
        <c:delete val="0"/>
        <c:axPos val="b"/>
        <c:numFmt formatCode="General" sourceLinked="0"/>
        <c:majorTickMark val="out"/>
        <c:minorTickMark val="none"/>
        <c:tickLblPos val="nextTo"/>
        <c:spPr>
          <a:ln>
            <a:solidFill>
              <a:schemeClr val="tx1"/>
            </a:solidFill>
          </a:ln>
        </c:spPr>
        <c:txPr>
          <a:bodyPr/>
          <a:lstStyle/>
          <a:p>
            <a:pPr>
              <a:defRPr>
                <a:latin typeface="Times New Roman" panose="02020603050405020304" pitchFamily="18" charset="0"/>
                <a:cs typeface="Times New Roman" panose="02020603050405020304" pitchFamily="18" charset="0"/>
              </a:defRPr>
            </a:pPr>
            <a:endParaRPr lang="en-US"/>
          </a:p>
        </c:txPr>
        <c:crossAx val="1193684000"/>
        <c:crosses val="autoZero"/>
        <c:auto val="1"/>
        <c:lblAlgn val="ctr"/>
        <c:lblOffset val="100"/>
        <c:noMultiLvlLbl val="0"/>
      </c:catAx>
      <c:valAx>
        <c:axId val="1193684000"/>
        <c:scaling>
          <c:orientation val="minMax"/>
          <c:max val="20"/>
        </c:scaling>
        <c:delete val="0"/>
        <c:axPos val="l"/>
        <c:title>
          <c:tx>
            <c:rich>
              <a:bodyPr rot="-5400000" vert="horz"/>
              <a:lstStyle/>
              <a:p>
                <a:pPr>
                  <a:defRPr sz="1600">
                    <a:latin typeface="Times New Roman" panose="02020603050405020304" pitchFamily="18" charset="0"/>
                    <a:cs typeface="Times New Roman" panose="02020603050405020304" pitchFamily="18" charset="0"/>
                  </a:defRPr>
                </a:pPr>
                <a:r>
                  <a:rPr lang="en-US" sz="1600" dirty="0">
                    <a:latin typeface="Times New Roman" panose="02020603050405020304" pitchFamily="18" charset="0"/>
                    <a:cs typeface="Times New Roman" panose="02020603050405020304" pitchFamily="18" charset="0"/>
                  </a:rPr>
                  <a:t>Moisture Content, %</a:t>
                </a:r>
              </a:p>
            </c:rich>
          </c:tx>
          <c:layout>
            <c:manualLayout>
              <c:xMode val="edge"/>
              <c:yMode val="edge"/>
              <c:x val="6.1203485773636969E-2"/>
              <c:y val="7.2096064948997354E-2"/>
            </c:manualLayout>
          </c:layout>
          <c:overlay val="0"/>
        </c:title>
        <c:numFmt formatCode="General" sourceLinked="0"/>
        <c:majorTickMark val="out"/>
        <c:minorTickMark val="none"/>
        <c:tickLblPos val="nextTo"/>
        <c:spPr>
          <a:ln>
            <a:solidFill>
              <a:schemeClr val="tx1"/>
            </a:solidFill>
          </a:ln>
        </c:spPr>
        <c:txPr>
          <a:bodyPr/>
          <a:lstStyle/>
          <a:p>
            <a:pPr>
              <a:defRPr>
                <a:latin typeface="Times New Roman" panose="02020603050405020304" pitchFamily="18" charset="0"/>
                <a:cs typeface="Times New Roman" panose="02020603050405020304" pitchFamily="18" charset="0"/>
              </a:defRPr>
            </a:pPr>
            <a:endParaRPr lang="en-US"/>
          </a:p>
        </c:txPr>
        <c:crossAx val="1193675296"/>
        <c:crosses val="autoZero"/>
        <c:crossBetween val="between"/>
        <c:majorUnit val="10"/>
      </c:valAx>
      <c:spPr>
        <a:ln>
          <a:solidFill>
            <a:schemeClr val="tx1"/>
          </a:solidFill>
        </a:ln>
      </c:spPr>
    </c:plotArea>
    <c:plotVisOnly val="1"/>
    <c:dispBlanksAs val="gap"/>
    <c:showDLblsOverMax val="0"/>
  </c:chart>
  <c:spPr>
    <a:ln>
      <a:noFill/>
    </a:ln>
  </c:spPr>
  <c:txPr>
    <a:bodyPr/>
    <a:lstStyle/>
    <a:p>
      <a:pPr>
        <a:defRPr sz="2000" b="1">
          <a:latin typeface="+mn-lt"/>
          <a:cs typeface="Times New Roman" panose="02020603050405020304" pitchFamily="18" charset="0"/>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772362028678534"/>
          <c:y val="5.1139652138676897E-2"/>
          <c:w val="0.80808115267893432"/>
          <c:h val="0.84359081534065605"/>
        </c:manualLayout>
      </c:layout>
      <c:barChart>
        <c:barDir val="col"/>
        <c:grouping val="clustered"/>
        <c:varyColors val="0"/>
        <c:ser>
          <c:idx val="5"/>
          <c:order val="0"/>
          <c:tx>
            <c:v>Dynatest LWD</c:v>
          </c:tx>
          <c:spPr>
            <a:solidFill>
              <a:schemeClr val="tx1"/>
            </a:solidFill>
            <a:ln w="9525">
              <a:solidFill>
                <a:schemeClr val="tx1"/>
              </a:solidFill>
            </a:ln>
          </c:spPr>
          <c:invertIfNegative val="0"/>
          <c:cat>
            <c:strRef>
              <c:f>Subgrade!$A$34:$A$37</c:f>
              <c:strCache>
                <c:ptCount val="4"/>
                <c:pt idx="0">
                  <c:v>Saturated</c:v>
                </c:pt>
                <c:pt idx="1">
                  <c:v>Wet</c:v>
                </c:pt>
                <c:pt idx="2">
                  <c:v>Optimum</c:v>
                </c:pt>
                <c:pt idx="3">
                  <c:v>Dry</c:v>
                </c:pt>
              </c:strCache>
            </c:strRef>
          </c:cat>
          <c:val>
            <c:numRef>
              <c:f>Subgrade!$B$34:$B$37</c:f>
              <c:numCache>
                <c:formatCode>0.0</c:formatCode>
                <c:ptCount val="4"/>
                <c:pt idx="0">
                  <c:v>1.1395555555555561</c:v>
                </c:pt>
                <c:pt idx="1">
                  <c:v>1.3362777777777779</c:v>
                </c:pt>
                <c:pt idx="2">
                  <c:v>2.036999999999999</c:v>
                </c:pt>
                <c:pt idx="3">
                  <c:v>13.503638888888901</c:v>
                </c:pt>
              </c:numCache>
            </c:numRef>
          </c:val>
          <c:extLst>
            <c:ext xmlns:c16="http://schemas.microsoft.com/office/drawing/2014/chart" uri="{C3380CC4-5D6E-409C-BE32-E72D297353CC}">
              <c16:uniqueId val="{00000000-DAE8-4684-AC87-05E3444E2C1D}"/>
            </c:ext>
          </c:extLst>
        </c:ser>
        <c:dLbls>
          <c:showLegendKey val="0"/>
          <c:showVal val="0"/>
          <c:showCatName val="0"/>
          <c:showSerName val="0"/>
          <c:showPercent val="0"/>
          <c:showBubbleSize val="0"/>
        </c:dLbls>
        <c:gapWidth val="150"/>
        <c:axId val="1205186352"/>
        <c:axId val="1205196144"/>
      </c:barChart>
      <c:catAx>
        <c:axId val="1205186352"/>
        <c:scaling>
          <c:orientation val="maxMin"/>
        </c:scaling>
        <c:delete val="0"/>
        <c:axPos val="b"/>
        <c:numFmt formatCode="General" sourceLinked="1"/>
        <c:majorTickMark val="out"/>
        <c:minorTickMark val="none"/>
        <c:tickLblPos val="nextTo"/>
        <c:spPr>
          <a:ln>
            <a:solidFill>
              <a:srgbClr val="000000"/>
            </a:solidFill>
          </a:ln>
        </c:spPr>
        <c:txPr>
          <a:bodyPr/>
          <a:lstStyle/>
          <a:p>
            <a:pPr>
              <a:defRPr>
                <a:latin typeface="Times New Roman" panose="02020603050405020304" pitchFamily="18" charset="0"/>
                <a:cs typeface="Times New Roman" panose="02020603050405020304" pitchFamily="18" charset="0"/>
              </a:defRPr>
            </a:pPr>
            <a:endParaRPr lang="en-US"/>
          </a:p>
        </c:txPr>
        <c:crossAx val="1205196144"/>
        <c:crosses val="autoZero"/>
        <c:auto val="1"/>
        <c:lblAlgn val="ctr"/>
        <c:lblOffset val="100"/>
        <c:noMultiLvlLbl val="0"/>
      </c:catAx>
      <c:valAx>
        <c:axId val="1205196144"/>
        <c:scaling>
          <c:orientation val="minMax"/>
          <c:max val="15"/>
        </c:scaling>
        <c:delete val="0"/>
        <c:axPos val="l"/>
        <c:title>
          <c:tx>
            <c:rich>
              <a:bodyPr rot="-5400000" vert="horz"/>
              <a:lstStyle/>
              <a:p>
                <a:pPr>
                  <a:defRPr sz="1800">
                    <a:latin typeface="Times New Roman" panose="02020603050405020304" pitchFamily="18" charset="0"/>
                    <a:cs typeface="Times New Roman" panose="02020603050405020304" pitchFamily="18" charset="0"/>
                  </a:defRPr>
                </a:pPr>
                <a:r>
                  <a:rPr lang="en-US" sz="1800" dirty="0">
                    <a:latin typeface="Times New Roman" panose="02020603050405020304" pitchFamily="18" charset="0"/>
                    <a:cs typeface="Times New Roman" panose="02020603050405020304" pitchFamily="18" charset="0"/>
                  </a:rPr>
                  <a:t>Modulus, ksi</a:t>
                </a:r>
              </a:p>
            </c:rich>
          </c:tx>
          <c:layout>
            <c:manualLayout>
              <c:xMode val="edge"/>
              <c:yMode val="edge"/>
              <c:x val="5.2490190303075536E-2"/>
              <c:y val="0.17237751435588231"/>
            </c:manualLayout>
          </c:layout>
          <c:overlay val="0"/>
        </c:title>
        <c:numFmt formatCode="General" sourceLinked="0"/>
        <c:majorTickMark val="out"/>
        <c:minorTickMark val="none"/>
        <c:tickLblPos val="nextTo"/>
        <c:spPr>
          <a:ln>
            <a:solidFill>
              <a:srgbClr val="000000"/>
            </a:solidFill>
          </a:ln>
        </c:spPr>
        <c:txPr>
          <a:bodyPr/>
          <a:lstStyle/>
          <a:p>
            <a:pPr>
              <a:defRPr>
                <a:latin typeface="Times New Roman" panose="02020603050405020304" pitchFamily="18" charset="0"/>
                <a:cs typeface="Times New Roman" panose="02020603050405020304" pitchFamily="18" charset="0"/>
              </a:defRPr>
            </a:pPr>
            <a:endParaRPr lang="en-US"/>
          </a:p>
        </c:txPr>
        <c:crossAx val="1205186352"/>
        <c:crosses val="max"/>
        <c:crossBetween val="between"/>
        <c:majorUnit val="5"/>
      </c:valAx>
      <c:spPr>
        <a:ln>
          <a:solidFill>
            <a:schemeClr val="tx1"/>
          </a:solidFill>
        </a:ln>
      </c:spPr>
    </c:plotArea>
    <c:plotVisOnly val="1"/>
    <c:dispBlanksAs val="gap"/>
    <c:showDLblsOverMax val="0"/>
  </c:chart>
  <c:spPr>
    <a:ln>
      <a:noFill/>
    </a:ln>
  </c:spPr>
  <c:txPr>
    <a:bodyPr/>
    <a:lstStyle/>
    <a:p>
      <a:pPr>
        <a:defRPr sz="2000" b="1">
          <a:latin typeface="+mn-lt"/>
          <a:cs typeface="Times New Roman" pitchFamily="18"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6339311752697"/>
          <c:y val="5.1400554097404502E-2"/>
          <c:w val="0.85736202245552695"/>
          <c:h val="0.53532642329743396"/>
        </c:manualLayout>
      </c:layout>
      <c:barChart>
        <c:barDir val="col"/>
        <c:grouping val="clustered"/>
        <c:varyColors val="0"/>
        <c:ser>
          <c:idx val="4"/>
          <c:order val="0"/>
          <c:tx>
            <c:v>Compacted at 1.2 OMC</c:v>
          </c:tx>
          <c:spPr>
            <a:solidFill>
              <a:srgbClr val="0000FF"/>
            </a:solidFill>
            <a:ln>
              <a:solidFill>
                <a:schemeClr val="tx1"/>
              </a:solidFill>
            </a:ln>
          </c:spPr>
          <c:invertIfNegative val="0"/>
          <c:dLbls>
            <c:numFmt formatCode="#,##0" sourceLinked="0"/>
            <c:spPr>
              <a:noFill/>
              <a:ln>
                <a:noFill/>
              </a:ln>
              <a:effectLst/>
            </c:spPr>
            <c:txPr>
              <a:bodyPr wrap="square" lIns="38100" tIns="19050" rIns="38100" bIns="19050" anchor="ctr">
                <a:spAutoFit/>
              </a:bodyPr>
              <a:lstStyle/>
              <a:p>
                <a:pPr>
                  <a:defRPr sz="1400">
                    <a:latin typeface="Times New Roman" panose="02020603050405020304" pitchFamily="18" charset="0"/>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'Conditioning Data-El Paso SG'!$E$68:$E$73</c:f>
              <c:strCache>
                <c:ptCount val="6"/>
                <c:pt idx="0">
                  <c:v>0.7 OMC</c:v>
                </c:pt>
                <c:pt idx="1">
                  <c:v>0.8 OMC</c:v>
                </c:pt>
                <c:pt idx="2">
                  <c:v>0.9 OMC</c:v>
                </c:pt>
                <c:pt idx="3">
                  <c:v>OMC</c:v>
                </c:pt>
                <c:pt idx="4">
                  <c:v>1.1 OMC</c:v>
                </c:pt>
                <c:pt idx="5">
                  <c:v>1.2 OMC</c:v>
                </c:pt>
              </c:strCache>
            </c:strRef>
          </c:cat>
          <c:val>
            <c:numRef>
              <c:f>'Conditioning Data-El Paso SG'!$K$68:$K$73</c:f>
              <c:numCache>
                <c:formatCode>0.0</c:formatCode>
                <c:ptCount val="6"/>
                <c:pt idx="0">
                  <c:v>136.6868270330713</c:v>
                </c:pt>
                <c:pt idx="1">
                  <c:v>95.790537765046096</c:v>
                </c:pt>
                <c:pt idx="2">
                  <c:v>44.008223116312799</c:v>
                </c:pt>
                <c:pt idx="3">
                  <c:v>31.467756486551721</c:v>
                </c:pt>
                <c:pt idx="4">
                  <c:v>18.39961717283305</c:v>
                </c:pt>
                <c:pt idx="5">
                  <c:v>13.548659775394951</c:v>
                </c:pt>
              </c:numCache>
            </c:numRef>
          </c:val>
          <c:extLst>
            <c:ext xmlns:c16="http://schemas.microsoft.com/office/drawing/2014/chart" uri="{C3380CC4-5D6E-409C-BE32-E72D297353CC}">
              <c16:uniqueId val="{00000000-C1B8-4EFB-B448-C0E005E7F51B}"/>
            </c:ext>
          </c:extLst>
        </c:ser>
        <c:ser>
          <c:idx val="2"/>
          <c:order val="1"/>
          <c:tx>
            <c:v>Compacted at OMC</c:v>
          </c:tx>
          <c:spPr>
            <a:solidFill>
              <a:srgbClr val="FF9900"/>
            </a:solidFill>
            <a:ln>
              <a:solidFill>
                <a:schemeClr val="tx1"/>
              </a:solidFill>
            </a:ln>
          </c:spPr>
          <c:invertIfNegative val="0"/>
          <c:dLbls>
            <c:numFmt formatCode="#,##0" sourceLinked="0"/>
            <c:spPr>
              <a:noFill/>
              <a:ln>
                <a:noFill/>
              </a:ln>
              <a:effectLst/>
            </c:spPr>
            <c:txPr>
              <a:bodyPr wrap="square" lIns="38100" tIns="19050" rIns="38100" bIns="19050" anchor="ctr">
                <a:spAutoFit/>
              </a:bodyPr>
              <a:lstStyle/>
              <a:p>
                <a:pPr>
                  <a:defRPr sz="1400">
                    <a:latin typeface="Times New Roman" panose="02020603050405020304" pitchFamily="18" charset="0"/>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'Conditioning Data-El Paso SG'!$E$68:$E$73</c:f>
              <c:strCache>
                <c:ptCount val="6"/>
                <c:pt idx="0">
                  <c:v>0.7 OMC</c:v>
                </c:pt>
                <c:pt idx="1">
                  <c:v>0.8 OMC</c:v>
                </c:pt>
                <c:pt idx="2">
                  <c:v>0.9 OMC</c:v>
                </c:pt>
                <c:pt idx="3">
                  <c:v>OMC</c:v>
                </c:pt>
                <c:pt idx="4">
                  <c:v>1.1 OMC</c:v>
                </c:pt>
                <c:pt idx="5">
                  <c:v>1.2 OMC</c:v>
                </c:pt>
              </c:strCache>
            </c:strRef>
          </c:cat>
          <c:val>
            <c:numRef>
              <c:f>'Conditioning Data-El Paso SG'!$I$68:$I$73</c:f>
              <c:numCache>
                <c:formatCode>0.0</c:formatCode>
                <c:ptCount val="6"/>
                <c:pt idx="0">
                  <c:v>101.66830703257099</c:v>
                </c:pt>
                <c:pt idx="1">
                  <c:v>75.877380747148379</c:v>
                </c:pt>
                <c:pt idx="2">
                  <c:v>47.529632453706377</c:v>
                </c:pt>
                <c:pt idx="3">
                  <c:v>26.16104884071185</c:v>
                </c:pt>
              </c:numCache>
            </c:numRef>
          </c:val>
          <c:extLst>
            <c:ext xmlns:c16="http://schemas.microsoft.com/office/drawing/2014/chart" uri="{C3380CC4-5D6E-409C-BE32-E72D297353CC}">
              <c16:uniqueId val="{00000001-C1B8-4EFB-B448-C0E005E7F51B}"/>
            </c:ext>
          </c:extLst>
        </c:ser>
        <c:ser>
          <c:idx val="0"/>
          <c:order val="2"/>
          <c:tx>
            <c:v>Compacted at 0.8 OMC</c:v>
          </c:tx>
          <c:spPr>
            <a:solidFill>
              <a:srgbClr val="FF0000"/>
            </a:solidFill>
            <a:ln>
              <a:solidFill>
                <a:schemeClr val="tx1"/>
              </a:solidFill>
            </a:ln>
          </c:spPr>
          <c:invertIfNegative val="0"/>
          <c:dLbls>
            <c:numFmt formatCode="#,##0" sourceLinked="0"/>
            <c:spPr>
              <a:noFill/>
              <a:ln>
                <a:noFill/>
              </a:ln>
              <a:effectLst/>
            </c:spPr>
            <c:txPr>
              <a:bodyPr wrap="square" lIns="38100" tIns="19050" rIns="38100" bIns="19050" anchor="ctr">
                <a:spAutoFit/>
              </a:bodyPr>
              <a:lstStyle/>
              <a:p>
                <a:pPr>
                  <a:defRPr sz="1400">
                    <a:latin typeface="Times New Roman" panose="02020603050405020304" pitchFamily="18" charset="0"/>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'Conditioning Data-El Paso SG'!$E$68:$E$73</c:f>
              <c:strCache>
                <c:ptCount val="6"/>
                <c:pt idx="0">
                  <c:v>0.7 OMC</c:v>
                </c:pt>
                <c:pt idx="1">
                  <c:v>0.8 OMC</c:v>
                </c:pt>
                <c:pt idx="2">
                  <c:v>0.9 OMC</c:v>
                </c:pt>
                <c:pt idx="3">
                  <c:v>OMC</c:v>
                </c:pt>
                <c:pt idx="4">
                  <c:v>1.1 OMC</c:v>
                </c:pt>
                <c:pt idx="5">
                  <c:v>1.2 OMC</c:v>
                </c:pt>
              </c:strCache>
            </c:strRef>
          </c:cat>
          <c:val>
            <c:numRef>
              <c:f>'Conditioning Data-El Paso SG'!$G$68:$G$73</c:f>
              <c:numCache>
                <c:formatCode>0.0</c:formatCode>
                <c:ptCount val="6"/>
                <c:pt idx="0">
                  <c:v>32.462126653331516</c:v>
                </c:pt>
                <c:pt idx="1">
                  <c:v>32.607914647283593</c:v>
                </c:pt>
              </c:numCache>
            </c:numRef>
          </c:val>
          <c:extLst>
            <c:ext xmlns:c16="http://schemas.microsoft.com/office/drawing/2014/chart" uri="{C3380CC4-5D6E-409C-BE32-E72D297353CC}">
              <c16:uniqueId val="{00000002-C1B8-4EFB-B448-C0E005E7F51B}"/>
            </c:ext>
          </c:extLst>
        </c:ser>
        <c:dLbls>
          <c:showLegendKey val="0"/>
          <c:showVal val="0"/>
          <c:showCatName val="0"/>
          <c:showSerName val="0"/>
          <c:showPercent val="0"/>
          <c:showBubbleSize val="0"/>
        </c:dLbls>
        <c:gapWidth val="150"/>
        <c:axId val="1193674208"/>
        <c:axId val="1193674752"/>
      </c:barChart>
      <c:catAx>
        <c:axId val="1193674208"/>
        <c:scaling>
          <c:orientation val="minMax"/>
        </c:scaling>
        <c:delete val="0"/>
        <c:axPos val="b"/>
        <c:title>
          <c:tx>
            <c:rich>
              <a:bodyPr/>
              <a:lstStyle/>
              <a:p>
                <a:pPr>
                  <a:defRPr sz="1800">
                    <a:latin typeface="Times New Roman" panose="02020603050405020304" pitchFamily="18" charset="0"/>
                    <a:cs typeface="Times New Roman" panose="02020603050405020304" pitchFamily="18" charset="0"/>
                  </a:defRPr>
                </a:pPr>
                <a:r>
                  <a:rPr lang="en-US" sz="1800" dirty="0">
                    <a:latin typeface="Times New Roman" panose="02020603050405020304" pitchFamily="18" charset="0"/>
                    <a:cs typeface="Times New Roman" panose="02020603050405020304" pitchFamily="18" charset="0"/>
                  </a:rPr>
                  <a:t>Moisture Content at Testing</a:t>
                </a:r>
              </a:p>
            </c:rich>
          </c:tx>
          <c:layout>
            <c:manualLayout>
              <c:xMode val="edge"/>
              <c:yMode val="edge"/>
              <c:x val="0.37926930231744899"/>
              <c:y val="0.688271492015056"/>
            </c:manualLayout>
          </c:layout>
          <c:overlay val="0"/>
        </c:title>
        <c:numFmt formatCode="General" sourceLinked="0"/>
        <c:majorTickMark val="out"/>
        <c:minorTickMark val="none"/>
        <c:tickLblPos val="nextTo"/>
        <c:txPr>
          <a:bodyPr/>
          <a:lstStyle/>
          <a:p>
            <a:pPr>
              <a:defRPr sz="1400">
                <a:latin typeface="Times New Roman" panose="02020603050405020304" pitchFamily="18" charset="0"/>
                <a:cs typeface="Times New Roman" panose="02020603050405020304" pitchFamily="18" charset="0"/>
              </a:defRPr>
            </a:pPr>
            <a:endParaRPr lang="en-US"/>
          </a:p>
        </c:txPr>
        <c:crossAx val="1193674752"/>
        <c:crosses val="autoZero"/>
        <c:auto val="1"/>
        <c:lblAlgn val="ctr"/>
        <c:lblOffset val="100"/>
        <c:noMultiLvlLbl val="0"/>
      </c:catAx>
      <c:valAx>
        <c:axId val="1193674752"/>
        <c:scaling>
          <c:orientation val="minMax"/>
          <c:max val="150"/>
        </c:scaling>
        <c:delete val="0"/>
        <c:axPos val="l"/>
        <c:title>
          <c:tx>
            <c:rich>
              <a:bodyPr rot="-5400000" vert="horz"/>
              <a:lstStyle/>
              <a:p>
                <a:pPr>
                  <a:defRPr sz="1800">
                    <a:latin typeface="Times New Roman" panose="02020603050405020304" pitchFamily="18" charset="0"/>
                    <a:cs typeface="Times New Roman" panose="02020603050405020304" pitchFamily="18" charset="0"/>
                  </a:defRPr>
                </a:pPr>
                <a:r>
                  <a:rPr lang="en-US" sz="1800" dirty="0">
                    <a:latin typeface="Times New Roman" panose="02020603050405020304" pitchFamily="18" charset="0"/>
                    <a:cs typeface="Times New Roman" panose="02020603050405020304" pitchFamily="18" charset="0"/>
                  </a:rPr>
                  <a:t>Modulus, ksi</a:t>
                </a:r>
              </a:p>
            </c:rich>
          </c:tx>
          <c:layout>
            <c:manualLayout>
              <c:xMode val="edge"/>
              <c:yMode val="edge"/>
              <c:x val="1.9053986786134493E-2"/>
              <c:y val="0.20543730420794176"/>
            </c:manualLayout>
          </c:layout>
          <c:overlay val="0"/>
        </c:title>
        <c:numFmt formatCode="0" sourceLinked="0"/>
        <c:majorTickMark val="out"/>
        <c:minorTickMark val="none"/>
        <c:tickLblPos val="nextTo"/>
        <c:txPr>
          <a:bodyPr/>
          <a:lstStyle/>
          <a:p>
            <a:pPr>
              <a:defRPr sz="1400">
                <a:latin typeface="Times New Roman" panose="02020603050405020304" pitchFamily="18" charset="0"/>
                <a:cs typeface="Times New Roman" panose="02020603050405020304" pitchFamily="18" charset="0"/>
              </a:defRPr>
            </a:pPr>
            <a:endParaRPr lang="en-US"/>
          </a:p>
        </c:txPr>
        <c:crossAx val="1193674208"/>
        <c:crosses val="autoZero"/>
        <c:crossBetween val="between"/>
        <c:majorUnit val="50"/>
      </c:valAx>
      <c:spPr>
        <a:ln>
          <a:solidFill>
            <a:schemeClr val="tx1"/>
          </a:solidFill>
        </a:ln>
      </c:spPr>
    </c:plotArea>
    <c:legend>
      <c:legendPos val="r"/>
      <c:layout>
        <c:manualLayout>
          <c:xMode val="edge"/>
          <c:yMode val="edge"/>
          <c:x val="1.4365327178930199E-2"/>
          <c:y val="0.744227626788588"/>
          <c:w val="0.98553394298519303"/>
          <c:h val="0.21297966463390899"/>
        </c:manualLayout>
      </c:layout>
      <c:overlay val="0"/>
      <c:txPr>
        <a:bodyPr/>
        <a:lstStyle/>
        <a:p>
          <a:pPr>
            <a:defRPr sz="1400">
              <a:latin typeface="Times New Roman" panose="02020603050405020304" pitchFamily="18" charset="0"/>
              <a:cs typeface="Times New Roman" panose="02020603050405020304" pitchFamily="18" charset="0"/>
            </a:defRPr>
          </a:pPr>
          <a:endParaRPr lang="en-US"/>
        </a:p>
      </c:txPr>
    </c:legend>
    <c:plotVisOnly val="1"/>
    <c:dispBlanksAs val="gap"/>
    <c:showDLblsOverMax val="0"/>
  </c:chart>
  <c:spPr>
    <a:ln>
      <a:noFill/>
    </a:ln>
  </c:spPr>
  <c:txPr>
    <a:bodyPr/>
    <a:lstStyle/>
    <a:p>
      <a:pPr>
        <a:defRPr sz="1800" b="1">
          <a:latin typeface="+mn-lt"/>
          <a:cs typeface="Times New Roman" pitchFamily="18" charset="0"/>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435794391543334"/>
          <c:y val="6.4505920848602238E-2"/>
          <c:w val="0.80066042698023887"/>
          <c:h val="0.6905008501275135"/>
        </c:manualLayout>
      </c:layout>
      <c:scatterChart>
        <c:scatterStyle val="lineMarker"/>
        <c:varyColors val="0"/>
        <c:ser>
          <c:idx val="1"/>
          <c:order val="0"/>
          <c:tx>
            <c:v>Subgrades</c:v>
          </c:tx>
          <c:spPr>
            <a:ln w="28575">
              <a:noFill/>
            </a:ln>
          </c:spPr>
          <c:marker>
            <c:symbol val="circle"/>
            <c:size val="9"/>
            <c:spPr>
              <a:solidFill>
                <a:srgbClr val="FF0000"/>
              </a:solidFill>
              <a:ln>
                <a:solidFill>
                  <a:srgbClr val="FF0000"/>
                </a:solidFill>
              </a:ln>
            </c:spPr>
          </c:marker>
          <c:trendline>
            <c:spPr>
              <a:ln w="63500">
                <a:solidFill>
                  <a:srgbClr val="FF0000"/>
                </a:solidFill>
              </a:ln>
            </c:spPr>
            <c:trendlineType val="exp"/>
            <c:intercept val="1"/>
            <c:dispRSqr val="1"/>
            <c:dispEq val="1"/>
            <c:trendlineLbl>
              <c:layout>
                <c:manualLayout>
                  <c:x val="-4.9575678040245002E-3"/>
                  <c:y val="-0.145853354869103"/>
                </c:manualLayout>
              </c:layout>
              <c:tx>
                <c:rich>
                  <a:bodyPr/>
                  <a:lstStyle/>
                  <a:p>
                    <a:pPr algn="ctr" rtl="0">
                      <a:defRPr sz="2000">
                        <a:solidFill>
                          <a:srgbClr val="FF0000"/>
                        </a:solidFill>
                      </a:defRPr>
                    </a:pPr>
                    <a:r>
                      <a:rPr lang="en-US" sz="2000">
                        <a:solidFill>
                          <a:srgbClr val="FF0000"/>
                        </a:solidFill>
                      </a:rPr>
                      <a:t>Subgrades</a:t>
                    </a:r>
                  </a:p>
                </c:rich>
              </c:tx>
              <c:numFmt formatCode="#,##0.00" sourceLinked="0"/>
            </c:trendlineLbl>
          </c:trendline>
          <c:xVal>
            <c:numRef>
              <c:f>'Moist. Cond. Dry EQ'!$X$42:$X$267</c:f>
              <c:numCache>
                <c:formatCode>0.0</c:formatCode>
                <c:ptCount val="226"/>
                <c:pt idx="0">
                  <c:v>0</c:v>
                </c:pt>
                <c:pt idx="1">
                  <c:v>0.83201024327784401</c:v>
                </c:pt>
                <c:pt idx="2">
                  <c:v>1.317334263171501</c:v>
                </c:pt>
                <c:pt idx="3">
                  <c:v>0</c:v>
                </c:pt>
                <c:pt idx="4">
                  <c:v>0.900266497461922</c:v>
                </c:pt>
                <c:pt idx="5">
                  <c:v>1.454276649746187</c:v>
                </c:pt>
                <c:pt idx="6">
                  <c:v>2.3545431472081191</c:v>
                </c:pt>
                <c:pt idx="7">
                  <c:v>0</c:v>
                </c:pt>
                <c:pt idx="8">
                  <c:v>0.28185505715033599</c:v>
                </c:pt>
                <c:pt idx="9">
                  <c:v>0.56372565292228505</c:v>
                </c:pt>
                <c:pt idx="10">
                  <c:v>0.77514413837283203</c:v>
                </c:pt>
                <c:pt idx="11">
                  <c:v>0.98653154658018705</c:v>
                </c:pt>
                <c:pt idx="12">
                  <c:v>1.127497921709361</c:v>
                </c:pt>
                <c:pt idx="13">
                  <c:v>1.2684021423521481</c:v>
                </c:pt>
                <c:pt idx="14">
                  <c:v>1.40936851748131</c:v>
                </c:pt>
                <c:pt idx="15">
                  <c:v>1.6207559256886639</c:v>
                </c:pt>
                <c:pt idx="16">
                  <c:v>1.9026265214605971</c:v>
                </c:pt>
                <c:pt idx="17">
                  <c:v>2.1844971172325338</c:v>
                </c:pt>
                <c:pt idx="18">
                  <c:v>2.4663677130044812</c:v>
                </c:pt>
                <c:pt idx="19">
                  <c:v>3.0301089045483631</c:v>
                </c:pt>
                <c:pt idx="20">
                  <c:v>0</c:v>
                </c:pt>
                <c:pt idx="21">
                  <c:v>0.55415000000000003</c:v>
                </c:pt>
                <c:pt idx="22">
                  <c:v>1.1083000000000021</c:v>
                </c:pt>
                <c:pt idx="23">
                  <c:v>1.662450000000002</c:v>
                </c:pt>
                <c:pt idx="24">
                  <c:v>2.216600000000001</c:v>
                </c:pt>
                <c:pt idx="25">
                  <c:v>2.4936749999999939</c:v>
                </c:pt>
                <c:pt idx="26">
                  <c:v>2.9092874999999991</c:v>
                </c:pt>
                <c:pt idx="27">
                  <c:v>3.7405124999999941</c:v>
                </c:pt>
                <c:pt idx="28">
                  <c:v>4.8488124999999949</c:v>
                </c:pt>
                <c:pt idx="29">
                  <c:v>0</c:v>
                </c:pt>
                <c:pt idx="30">
                  <c:v>0.69492574257426798</c:v>
                </c:pt>
                <c:pt idx="31">
                  <c:v>1.1118811881188131</c:v>
                </c:pt>
                <c:pt idx="32">
                  <c:v>1.6678217821782191</c:v>
                </c:pt>
                <c:pt idx="33">
                  <c:v>2.362747524752475</c:v>
                </c:pt>
                <c:pt idx="34">
                  <c:v>2.7797029702970328</c:v>
                </c:pt>
                <c:pt idx="35">
                  <c:v>3.3356435643564382</c:v>
                </c:pt>
                <c:pt idx="36">
                  <c:v>4.030569306930694</c:v>
                </c:pt>
                <c:pt idx="37">
                  <c:v>5.299999999999998</c:v>
                </c:pt>
                <c:pt idx="38">
                  <c:v>6.6712871287128781</c:v>
                </c:pt>
                <c:pt idx="39">
                  <c:v>0</c:v>
                </c:pt>
                <c:pt idx="40">
                  <c:v>0.72375328083989199</c:v>
                </c:pt>
                <c:pt idx="41">
                  <c:v>1.230380577427822</c:v>
                </c:pt>
                <c:pt idx="42">
                  <c:v>2.0265091863517029</c:v>
                </c:pt>
                <c:pt idx="43">
                  <c:v>2.5331364829396308</c:v>
                </c:pt>
                <c:pt idx="44">
                  <c:v>2.6778871391076202</c:v>
                </c:pt>
                <c:pt idx="45">
                  <c:v>3.4740157480314999</c:v>
                </c:pt>
                <c:pt idx="46">
                  <c:v>5.5729002624671846</c:v>
                </c:pt>
                <c:pt idx="47">
                  <c:v>0</c:v>
                </c:pt>
                <c:pt idx="48">
                  <c:v>0.70830650354152902</c:v>
                </c:pt>
                <c:pt idx="49">
                  <c:v>1.2041210560205911</c:v>
                </c:pt>
                <c:pt idx="50">
                  <c:v>1.9832738285823099</c:v>
                </c:pt>
                <c:pt idx="51">
                  <c:v>2.3374114616870569</c:v>
                </c:pt>
                <c:pt idx="52">
                  <c:v>2.6915490947918181</c:v>
                </c:pt>
                <c:pt idx="53">
                  <c:v>5.0997912068330162</c:v>
                </c:pt>
                <c:pt idx="54">
                  <c:v>0</c:v>
                </c:pt>
                <c:pt idx="55">
                  <c:v>0.53651266766021199</c:v>
                </c:pt>
                <c:pt idx="56">
                  <c:v>3.934426229508194</c:v>
                </c:pt>
                <c:pt idx="57">
                  <c:v>4.292101341281672</c:v>
                </c:pt>
                <c:pt idx="58">
                  <c:v>0</c:v>
                </c:pt>
                <c:pt idx="59">
                  <c:v>0.36064139941692003</c:v>
                </c:pt>
                <c:pt idx="60">
                  <c:v>1.8032069970845579</c:v>
                </c:pt>
                <c:pt idx="61">
                  <c:v>2.8851311953352798</c:v>
                </c:pt>
                <c:pt idx="62">
                  <c:v>3.0654518950437328</c:v>
                </c:pt>
                <c:pt idx="63">
                  <c:v>3.9670553935860191</c:v>
                </c:pt>
                <c:pt idx="64">
                  <c:v>4.8686588921282876</c:v>
                </c:pt>
                <c:pt idx="65">
                  <c:v>6.4013848396501558</c:v>
                </c:pt>
                <c:pt idx="66">
                  <c:v>7.8439504373177869</c:v>
                </c:pt>
                <c:pt idx="67">
                  <c:v>9.3766763848396693</c:v>
                </c:pt>
                <c:pt idx="68">
                  <c:v>0</c:v>
                </c:pt>
                <c:pt idx="69">
                  <c:v>0.361142857142848</c:v>
                </c:pt>
                <c:pt idx="70">
                  <c:v>2.3474285714285692</c:v>
                </c:pt>
                <c:pt idx="71">
                  <c:v>3.972571428571424</c:v>
                </c:pt>
                <c:pt idx="72">
                  <c:v>4.3337142857142901</c:v>
                </c:pt>
                <c:pt idx="73">
                  <c:v>5.7782857142857189</c:v>
                </c:pt>
                <c:pt idx="74">
                  <c:v>7.4034285714285737</c:v>
                </c:pt>
                <c:pt idx="75">
                  <c:v>9.5702857142857205</c:v>
                </c:pt>
                <c:pt idx="76">
                  <c:v>11.55657142857142</c:v>
                </c:pt>
                <c:pt idx="77">
                  <c:v>13.542857142857139</c:v>
                </c:pt>
                <c:pt idx="78">
                  <c:v>0</c:v>
                </c:pt>
                <c:pt idx="79">
                  <c:v>0.35882352941175799</c:v>
                </c:pt>
                <c:pt idx="80">
                  <c:v>1.973529411764698</c:v>
                </c:pt>
                <c:pt idx="81">
                  <c:v>3.4088235294117588</c:v>
                </c:pt>
                <c:pt idx="82">
                  <c:v>3.7676470588235311</c:v>
                </c:pt>
                <c:pt idx="83">
                  <c:v>4.8441176470588019</c:v>
                </c:pt>
                <c:pt idx="84">
                  <c:v>6.2794117647058769</c:v>
                </c:pt>
                <c:pt idx="85">
                  <c:v>8.1632352941176531</c:v>
                </c:pt>
                <c:pt idx="86">
                  <c:v>10.2264705882353</c:v>
                </c:pt>
                <c:pt idx="87">
                  <c:v>11.930882352941181</c:v>
                </c:pt>
                <c:pt idx="88">
                  <c:v>0</c:v>
                </c:pt>
                <c:pt idx="89">
                  <c:v>0.53827160493828097</c:v>
                </c:pt>
                <c:pt idx="90">
                  <c:v>1.9736625514403381</c:v>
                </c:pt>
                <c:pt idx="91">
                  <c:v>3.2296296296296272</c:v>
                </c:pt>
                <c:pt idx="92">
                  <c:v>3.5884773662551521</c:v>
                </c:pt>
                <c:pt idx="93">
                  <c:v>4.8444444444444477</c:v>
                </c:pt>
                <c:pt idx="94">
                  <c:v>6.4592592592592659</c:v>
                </c:pt>
                <c:pt idx="95">
                  <c:v>8.6123456790123534</c:v>
                </c:pt>
                <c:pt idx="96">
                  <c:v>10.76543209876543</c:v>
                </c:pt>
                <c:pt idx="97">
                  <c:v>13.008230452674891</c:v>
                </c:pt>
                <c:pt idx="98">
                  <c:v>14.53333333333333</c:v>
                </c:pt>
                <c:pt idx="99">
                  <c:v>0</c:v>
                </c:pt>
                <c:pt idx="100">
                  <c:v>0.46959459459458203</c:v>
                </c:pt>
                <c:pt idx="101">
                  <c:v>0.84524956047555799</c:v>
                </c:pt>
                <c:pt idx="102">
                  <c:v>1.502702702702684</c:v>
                </c:pt>
                <c:pt idx="103">
                  <c:v>1.972318007091975</c:v>
                </c:pt>
                <c:pt idx="104">
                  <c:v>2.535790101016111</c:v>
                </c:pt>
                <c:pt idx="105">
                  <c:v>4.6020063172323127</c:v>
                </c:pt>
                <c:pt idx="106">
                  <c:v>5.6351351351351298</c:v>
                </c:pt>
                <c:pt idx="107">
                  <c:v>6.7621621621621504</c:v>
                </c:pt>
                <c:pt idx="108">
                  <c:v>8.7344387496647613</c:v>
                </c:pt>
                <c:pt idx="109">
                  <c:v>0</c:v>
                </c:pt>
                <c:pt idx="110">
                  <c:v>0.18555634420306399</c:v>
                </c:pt>
                <c:pt idx="111">
                  <c:v>0.83502400716544101</c:v>
                </c:pt>
                <c:pt idx="112">
                  <c:v>1.577249383977499</c:v>
                </c:pt>
                <c:pt idx="113">
                  <c:v>2.1339184165865599</c:v>
                </c:pt>
                <c:pt idx="114">
                  <c:v>2.5978297353459401</c:v>
                </c:pt>
                <c:pt idx="115">
                  <c:v>4.2678368331731207</c:v>
                </c:pt>
                <c:pt idx="116">
                  <c:v>5.8450453006469356</c:v>
                </c:pt>
                <c:pt idx="117">
                  <c:v>7.5150523984741007</c:v>
                </c:pt>
                <c:pt idx="118">
                  <c:v>9.3706158405042892</c:v>
                </c:pt>
                <c:pt idx="119">
                  <c:v>0</c:v>
                </c:pt>
                <c:pt idx="120">
                  <c:v>0.20778111822140199</c:v>
                </c:pt>
                <c:pt idx="121">
                  <c:v>0.34631204605644</c:v>
                </c:pt>
                <c:pt idx="122">
                  <c:v>0.48487352095386699</c:v>
                </c:pt>
                <c:pt idx="123">
                  <c:v>0.69265463917526804</c:v>
                </c:pt>
                <c:pt idx="124">
                  <c:v>0.90043575739665704</c:v>
                </c:pt>
                <c:pt idx="125">
                  <c:v>1.108247422680402</c:v>
                </c:pt>
                <c:pt idx="126">
                  <c:v>1.316028540901816</c:v>
                </c:pt>
                <c:pt idx="127">
                  <c:v>0</c:v>
                </c:pt>
                <c:pt idx="128">
                  <c:v>0.138107416879792</c:v>
                </c:pt>
                <c:pt idx="129">
                  <c:v>0.276214833759585</c:v>
                </c:pt>
                <c:pt idx="130">
                  <c:v>0.414322250639378</c:v>
                </c:pt>
                <c:pt idx="131">
                  <c:v>0.69053708439897499</c:v>
                </c:pt>
                <c:pt idx="132">
                  <c:v>0.89771343655624702</c:v>
                </c:pt>
                <c:pt idx="133">
                  <c:v>1.104859335038364</c:v>
                </c:pt>
                <c:pt idx="134">
                  <c:v>1.3120356871956349</c:v>
                </c:pt>
                <c:pt idx="135">
                  <c:v>1.450112650400275</c:v>
                </c:pt>
                <c:pt idx="136">
                  <c:v>1.657289002557534</c:v>
                </c:pt>
                <c:pt idx="137">
                  <c:v>0</c:v>
                </c:pt>
                <c:pt idx="138">
                  <c:v>6.9065859070798694E-2</c:v>
                </c:pt>
                <c:pt idx="139">
                  <c:v>0.27620253164557501</c:v>
                </c:pt>
                <c:pt idx="140">
                  <c:v>0.34523793839756001</c:v>
                </c:pt>
                <c:pt idx="141">
                  <c:v>0.62144047004313696</c:v>
                </c:pt>
                <c:pt idx="142">
                  <c:v>0.82860759493671599</c:v>
                </c:pt>
                <c:pt idx="143">
                  <c:v>1.035744267511493</c:v>
                </c:pt>
                <c:pt idx="144">
                  <c:v>1.2429113924050741</c:v>
                </c:pt>
                <c:pt idx="145">
                  <c:v>1.4500480649798531</c:v>
                </c:pt>
                <c:pt idx="146">
                  <c:v>1.588149330802622</c:v>
                </c:pt>
                <c:pt idx="147">
                  <c:v>0</c:v>
                </c:pt>
                <c:pt idx="148">
                  <c:v>0.27727933203087601</c:v>
                </c:pt>
                <c:pt idx="149">
                  <c:v>0.41596485966262597</c:v>
                </c:pt>
                <c:pt idx="150">
                  <c:v>0.48527704906762298</c:v>
                </c:pt>
                <c:pt idx="151">
                  <c:v>0.69324419169350404</c:v>
                </c:pt>
                <c:pt idx="152">
                  <c:v>0.76258695550936495</c:v>
                </c:pt>
                <c:pt idx="153">
                  <c:v>0.83192971932522797</c:v>
                </c:pt>
                <c:pt idx="154">
                  <c:v>0.97055409813525795</c:v>
                </c:pt>
                <c:pt idx="155">
                  <c:v>1.1092090513561299</c:v>
                </c:pt>
                <c:pt idx="156">
                  <c:v>1.9411387706813801</c:v>
                </c:pt>
                <c:pt idx="157">
                  <c:v>2.1491364877181152</c:v>
                </c:pt>
                <c:pt idx="158">
                  <c:v>2.7037563006016132</c:v>
                </c:pt>
                <c:pt idx="159">
                  <c:v>4.5062706924729801</c:v>
                </c:pt>
                <c:pt idx="160">
                  <c:v>0</c:v>
                </c:pt>
                <c:pt idx="161">
                  <c:v>0.27815230961299198</c:v>
                </c:pt>
                <c:pt idx="162">
                  <c:v>0.34767505337181198</c:v>
                </c:pt>
                <c:pt idx="163">
                  <c:v>0.55630461922596897</c:v>
                </c:pt>
                <c:pt idx="164">
                  <c:v>0.62582736298481501</c:v>
                </c:pt>
                <c:pt idx="165">
                  <c:v>0.76493418508012601</c:v>
                </c:pt>
                <c:pt idx="166">
                  <c:v>0.90397967259779199</c:v>
                </c:pt>
                <c:pt idx="167">
                  <c:v>0.97353308364544799</c:v>
                </c:pt>
                <c:pt idx="168">
                  <c:v>1.1126092384519239</c:v>
                </c:pt>
                <c:pt idx="169">
                  <c:v>1.8079900124843931</c:v>
                </c:pt>
                <c:pt idx="170">
                  <c:v>2.1556650658562169</c:v>
                </c:pt>
                <c:pt idx="171">
                  <c:v>2.8510765071774951</c:v>
                </c:pt>
                <c:pt idx="172">
                  <c:v>4.8676654182272241</c:v>
                </c:pt>
                <c:pt idx="173">
                  <c:v>0</c:v>
                </c:pt>
                <c:pt idx="174">
                  <c:v>0.144078947368419</c:v>
                </c:pt>
                <c:pt idx="175">
                  <c:v>0.28815789473683601</c:v>
                </c:pt>
                <c:pt idx="176">
                  <c:v>0.43223684210526703</c:v>
                </c:pt>
                <c:pt idx="177">
                  <c:v>0.86447368421052095</c:v>
                </c:pt>
                <c:pt idx="178">
                  <c:v>1.0805762200429441</c:v>
                </c:pt>
                <c:pt idx="179">
                  <c:v>1.512813062148211</c:v>
                </c:pt>
                <c:pt idx="180">
                  <c:v>1.9450499042534659</c:v>
                </c:pt>
                <c:pt idx="181">
                  <c:v>2.881578947368411</c:v>
                </c:pt>
                <c:pt idx="182">
                  <c:v>3.0256578947368431</c:v>
                </c:pt>
                <c:pt idx="183">
                  <c:v>0</c:v>
                </c:pt>
                <c:pt idx="184">
                  <c:v>0.282064516129028</c:v>
                </c:pt>
                <c:pt idx="185">
                  <c:v>1.12825806451613</c:v>
                </c:pt>
                <c:pt idx="186">
                  <c:v>1.410322580645158</c:v>
                </c:pt>
                <c:pt idx="187">
                  <c:v>1.8334193548387101</c:v>
                </c:pt>
                <c:pt idx="188">
                  <c:v>3.1027096774193521</c:v>
                </c:pt>
                <c:pt idx="189">
                  <c:v>0</c:v>
                </c:pt>
                <c:pt idx="190">
                  <c:v>0.5</c:v>
                </c:pt>
                <c:pt idx="191">
                  <c:v>0.9</c:v>
                </c:pt>
                <c:pt idx="192">
                  <c:v>1.3</c:v>
                </c:pt>
                <c:pt idx="193">
                  <c:v>1.599999999999999</c:v>
                </c:pt>
                <c:pt idx="194">
                  <c:v>2.6999999999999988</c:v>
                </c:pt>
                <c:pt idx="195">
                  <c:v>0</c:v>
                </c:pt>
                <c:pt idx="196">
                  <c:v>0.60000000000000098</c:v>
                </c:pt>
                <c:pt idx="197">
                  <c:v>0.80000000000000104</c:v>
                </c:pt>
                <c:pt idx="198">
                  <c:v>1.1000000000000021</c:v>
                </c:pt>
                <c:pt idx="199">
                  <c:v>1.6000000000000021</c:v>
                </c:pt>
                <c:pt idx="200">
                  <c:v>3.0000000000000009</c:v>
                </c:pt>
                <c:pt idx="201">
                  <c:v>0</c:v>
                </c:pt>
                <c:pt idx="202">
                  <c:v>0.70000000000000095</c:v>
                </c:pt>
                <c:pt idx="203">
                  <c:v>1.599999999999999</c:v>
                </c:pt>
                <c:pt idx="204">
                  <c:v>3.4</c:v>
                </c:pt>
                <c:pt idx="205">
                  <c:v>0</c:v>
                </c:pt>
                <c:pt idx="206">
                  <c:v>0.6</c:v>
                </c:pt>
                <c:pt idx="207">
                  <c:v>1.8000000000000009</c:v>
                </c:pt>
                <c:pt idx="208">
                  <c:v>4.0999999999999996</c:v>
                </c:pt>
                <c:pt idx="209">
                  <c:v>0</c:v>
                </c:pt>
                <c:pt idx="210">
                  <c:v>0.89999999999999902</c:v>
                </c:pt>
                <c:pt idx="211">
                  <c:v>1.8999999999999979</c:v>
                </c:pt>
                <c:pt idx="212">
                  <c:v>3.7999999999999989</c:v>
                </c:pt>
                <c:pt idx="213">
                  <c:v>6</c:v>
                </c:pt>
                <c:pt idx="214">
                  <c:v>8</c:v>
                </c:pt>
                <c:pt idx="215">
                  <c:v>9.8000000000000025</c:v>
                </c:pt>
                <c:pt idx="216">
                  <c:v>10.199999999999999</c:v>
                </c:pt>
                <c:pt idx="217">
                  <c:v>11.1</c:v>
                </c:pt>
                <c:pt idx="218">
                  <c:v>0</c:v>
                </c:pt>
                <c:pt idx="219">
                  <c:v>0.70000000000000095</c:v>
                </c:pt>
                <c:pt idx="220">
                  <c:v>1.7000000000000011</c:v>
                </c:pt>
                <c:pt idx="221">
                  <c:v>3.7</c:v>
                </c:pt>
                <c:pt idx="222">
                  <c:v>0</c:v>
                </c:pt>
                <c:pt idx="223">
                  <c:v>0.70000000000000095</c:v>
                </c:pt>
                <c:pt idx="224">
                  <c:v>1.4</c:v>
                </c:pt>
                <c:pt idx="225">
                  <c:v>3.3000000000000012</c:v>
                </c:pt>
              </c:numCache>
            </c:numRef>
          </c:xVal>
          <c:yVal>
            <c:numRef>
              <c:f>'Moist. Cond. Dry EQ'!$Y$42:$Y$267</c:f>
              <c:numCache>
                <c:formatCode>0.0</c:formatCode>
                <c:ptCount val="226"/>
                <c:pt idx="0">
                  <c:v>1</c:v>
                </c:pt>
                <c:pt idx="1">
                  <c:v>1.1512300170539751</c:v>
                </c:pt>
                <c:pt idx="2">
                  <c:v>1.274524621580996</c:v>
                </c:pt>
                <c:pt idx="3">
                  <c:v>1</c:v>
                </c:pt>
                <c:pt idx="4">
                  <c:v>1.182615516856717</c:v>
                </c:pt>
                <c:pt idx="5">
                  <c:v>1.321504408700896</c:v>
                </c:pt>
                <c:pt idx="6">
                  <c:v>1.657697671297554</c:v>
                </c:pt>
                <c:pt idx="7">
                  <c:v>1</c:v>
                </c:pt>
                <c:pt idx="8">
                  <c:v>1.075639155883348</c:v>
                </c:pt>
                <c:pt idx="9">
                  <c:v>1.2094176748250951</c:v>
                </c:pt>
                <c:pt idx="10">
                  <c:v>1.263877358876704</c:v>
                </c:pt>
                <c:pt idx="11">
                  <c:v>1.348904028152182</c:v>
                </c:pt>
                <c:pt idx="12">
                  <c:v>1.347159747248698</c:v>
                </c:pt>
                <c:pt idx="13">
                  <c:v>1.435587230088293</c:v>
                </c:pt>
                <c:pt idx="14">
                  <c:v>1.52670081274435</c:v>
                </c:pt>
                <c:pt idx="15">
                  <c:v>1.587210823843682</c:v>
                </c:pt>
                <c:pt idx="16">
                  <c:v>1.6804809543778401</c:v>
                </c:pt>
                <c:pt idx="17">
                  <c:v>1.676098996217793</c:v>
                </c:pt>
                <c:pt idx="18">
                  <c:v>1.874174117649926</c:v>
                </c:pt>
                <c:pt idx="19">
                  <c:v>1.9366272721865201</c:v>
                </c:pt>
                <c:pt idx="20">
                  <c:v>1</c:v>
                </c:pt>
                <c:pt idx="21">
                  <c:v>1.234647248865296</c:v>
                </c:pt>
                <c:pt idx="22">
                  <c:v>1.373606835033309</c:v>
                </c:pt>
                <c:pt idx="23">
                  <c:v>1.4850504654419261</c:v>
                </c:pt>
                <c:pt idx="24">
                  <c:v>1.6023794647897931</c:v>
                </c:pt>
                <c:pt idx="25">
                  <c:v>1.8272361298766939</c:v>
                </c:pt>
                <c:pt idx="26">
                  <c:v>1.843637302487708</c:v>
                </c:pt>
                <c:pt idx="27">
                  <c:v>1.935812417763221</c:v>
                </c:pt>
                <c:pt idx="28">
                  <c:v>2.938056550483493</c:v>
                </c:pt>
                <c:pt idx="29">
                  <c:v>1</c:v>
                </c:pt>
                <c:pt idx="30">
                  <c:v>1.364911737026282</c:v>
                </c:pt>
                <c:pt idx="31">
                  <c:v>1.5477031297565209</c:v>
                </c:pt>
                <c:pt idx="32">
                  <c:v>1.779117368152634</c:v>
                </c:pt>
                <c:pt idx="33">
                  <c:v>1.9589385127976919</c:v>
                </c:pt>
                <c:pt idx="34">
                  <c:v>2.361325781520029</c:v>
                </c:pt>
                <c:pt idx="35">
                  <c:v>2.46574935685434</c:v>
                </c:pt>
                <c:pt idx="36">
                  <c:v>2.5684883028045942</c:v>
                </c:pt>
                <c:pt idx="37">
                  <c:v>3.260399676752824</c:v>
                </c:pt>
                <c:pt idx="38">
                  <c:v>4.5668974944988996</c:v>
                </c:pt>
                <c:pt idx="39">
                  <c:v>1</c:v>
                </c:pt>
                <c:pt idx="40">
                  <c:v>1.0961424866380081</c:v>
                </c:pt>
                <c:pt idx="41">
                  <c:v>1.1962995091734621</c:v>
                </c:pt>
                <c:pt idx="42">
                  <c:v>1.305273737763794</c:v>
                </c:pt>
                <c:pt idx="43">
                  <c:v>1.439519305798131</c:v>
                </c:pt>
                <c:pt idx="44">
                  <c:v>1.479914587190212</c:v>
                </c:pt>
                <c:pt idx="45">
                  <c:v>1.7025471091117741</c:v>
                </c:pt>
                <c:pt idx="46">
                  <c:v>2.564070476342688</c:v>
                </c:pt>
                <c:pt idx="47">
                  <c:v>1</c:v>
                </c:pt>
                <c:pt idx="48">
                  <c:v>1.14135675875186</c:v>
                </c:pt>
                <c:pt idx="49">
                  <c:v>1.2744233700127221</c:v>
                </c:pt>
                <c:pt idx="50">
                  <c:v>1.528962594352191</c:v>
                </c:pt>
                <c:pt idx="51">
                  <c:v>1.5961405979669021</c:v>
                </c:pt>
                <c:pt idx="52">
                  <c:v>1.566754033852336</c:v>
                </c:pt>
                <c:pt idx="53">
                  <c:v>2.644147132898016</c:v>
                </c:pt>
                <c:pt idx="54">
                  <c:v>1</c:v>
                </c:pt>
                <c:pt idx="55">
                  <c:v>0.99552906110283101</c:v>
                </c:pt>
                <c:pt idx="56">
                  <c:v>1.8419676966617029</c:v>
                </c:pt>
                <c:pt idx="57">
                  <c:v>1.98458852029197</c:v>
                </c:pt>
                <c:pt idx="58">
                  <c:v>1</c:v>
                </c:pt>
                <c:pt idx="59">
                  <c:v>1.0627946642847139</c:v>
                </c:pt>
                <c:pt idx="60">
                  <c:v>1.4092098374039941</c:v>
                </c:pt>
                <c:pt idx="61">
                  <c:v>1.7839281918794929</c:v>
                </c:pt>
                <c:pt idx="62">
                  <c:v>1.815619028079412</c:v>
                </c:pt>
                <c:pt idx="63">
                  <c:v>2.2672490164621082</c:v>
                </c:pt>
                <c:pt idx="64">
                  <c:v>2.824330090788727</c:v>
                </c:pt>
                <c:pt idx="65">
                  <c:v>3.3472313901815611</c:v>
                </c:pt>
                <c:pt idx="66">
                  <c:v>3.7098640392635991</c:v>
                </c:pt>
                <c:pt idx="67">
                  <c:v>3.9128453592905972</c:v>
                </c:pt>
                <c:pt idx="68">
                  <c:v>1</c:v>
                </c:pt>
                <c:pt idx="69">
                  <c:v>1.051473250417059</c:v>
                </c:pt>
                <c:pt idx="70">
                  <c:v>1.910326204102869</c:v>
                </c:pt>
                <c:pt idx="71">
                  <c:v>2.1792857142857138</c:v>
                </c:pt>
                <c:pt idx="72">
                  <c:v>2.2872506421056111</c:v>
                </c:pt>
                <c:pt idx="73">
                  <c:v>3.0496879789918232</c:v>
                </c:pt>
                <c:pt idx="74">
                  <c:v>4.0862851451726527</c:v>
                </c:pt>
                <c:pt idx="75">
                  <c:v>5.0337914167350908</c:v>
                </c:pt>
                <c:pt idx="76">
                  <c:v>5.5219676798310164</c:v>
                </c:pt>
                <c:pt idx="77">
                  <c:v>5.8727044198462286</c:v>
                </c:pt>
                <c:pt idx="78">
                  <c:v>1</c:v>
                </c:pt>
                <c:pt idx="79">
                  <c:v>1.0622354447622731</c:v>
                </c:pt>
                <c:pt idx="80">
                  <c:v>1.400306490839579</c:v>
                </c:pt>
                <c:pt idx="81">
                  <c:v>1.786454321045438</c:v>
                </c:pt>
                <c:pt idx="82">
                  <c:v>1.912465709325184</c:v>
                </c:pt>
                <c:pt idx="83">
                  <c:v>2.3796576068566568</c:v>
                </c:pt>
                <c:pt idx="84">
                  <c:v>3.1299450409272551</c:v>
                </c:pt>
                <c:pt idx="85">
                  <c:v>4.6667525865503627</c:v>
                </c:pt>
                <c:pt idx="86">
                  <c:v>6.5912140014660876</c:v>
                </c:pt>
                <c:pt idx="87">
                  <c:v>8.0267192736631543</c:v>
                </c:pt>
                <c:pt idx="88">
                  <c:v>1</c:v>
                </c:pt>
                <c:pt idx="89">
                  <c:v>1.0416666666666661</c:v>
                </c:pt>
                <c:pt idx="90">
                  <c:v>1.3580396495192599</c:v>
                </c:pt>
                <c:pt idx="91">
                  <c:v>1.7985086821497811</c:v>
                </c:pt>
                <c:pt idx="92">
                  <c:v>1.8135159986588041</c:v>
                </c:pt>
                <c:pt idx="93">
                  <c:v>2.3225733768663059</c:v>
                </c:pt>
                <c:pt idx="94">
                  <c:v>3.2481606185309899</c:v>
                </c:pt>
                <c:pt idx="95">
                  <c:v>4.7277091401322027</c:v>
                </c:pt>
                <c:pt idx="96">
                  <c:v>7.070111682854896</c:v>
                </c:pt>
                <c:pt idx="97">
                  <c:v>10.08858656863622</c:v>
                </c:pt>
                <c:pt idx="98">
                  <c:v>11.791699478163521</c:v>
                </c:pt>
                <c:pt idx="99">
                  <c:v>1</c:v>
                </c:pt>
                <c:pt idx="100">
                  <c:v>1.1427591696653141</c:v>
                </c:pt>
                <c:pt idx="101">
                  <c:v>1.1647734827066261</c:v>
                </c:pt>
                <c:pt idx="102">
                  <c:v>1.133286410911494</c:v>
                </c:pt>
                <c:pt idx="103">
                  <c:v>1.128980421586014</c:v>
                </c:pt>
                <c:pt idx="104">
                  <c:v>1.1615864737372299</c:v>
                </c:pt>
                <c:pt idx="105">
                  <c:v>1.205261299444544</c:v>
                </c:pt>
                <c:pt idx="106">
                  <c:v>1.3523399705628221</c:v>
                </c:pt>
                <c:pt idx="107">
                  <c:v>1.3757626743745071</c:v>
                </c:pt>
                <c:pt idx="108">
                  <c:v>1.4800687431802031</c:v>
                </c:pt>
                <c:pt idx="109">
                  <c:v>1</c:v>
                </c:pt>
                <c:pt idx="110">
                  <c:v>0.98804302082198903</c:v>
                </c:pt>
                <c:pt idx="111">
                  <c:v>0.98293857957420006</c:v>
                </c:pt>
                <c:pt idx="112">
                  <c:v>1.0401282721621059</c:v>
                </c:pt>
                <c:pt idx="113">
                  <c:v>1.099511408443389</c:v>
                </c:pt>
                <c:pt idx="114">
                  <c:v>1.1290108725925621</c:v>
                </c:pt>
                <c:pt idx="115">
                  <c:v>1.283523217104886</c:v>
                </c:pt>
                <c:pt idx="116">
                  <c:v>1.409519589212326</c:v>
                </c:pt>
                <c:pt idx="117">
                  <c:v>1.471241058076493</c:v>
                </c:pt>
                <c:pt idx="118">
                  <c:v>1.6411321833618351</c:v>
                </c:pt>
                <c:pt idx="119">
                  <c:v>1</c:v>
                </c:pt>
                <c:pt idx="120">
                  <c:v>1.0152010389546759</c:v>
                </c:pt>
                <c:pt idx="121">
                  <c:v>1.0660993409972961</c:v>
                </c:pt>
                <c:pt idx="122">
                  <c:v>1.172930886219842</c:v>
                </c:pt>
                <c:pt idx="123">
                  <c:v>1.3227825869647341</c:v>
                </c:pt>
                <c:pt idx="124">
                  <c:v>1.4401690254353801</c:v>
                </c:pt>
                <c:pt idx="125">
                  <c:v>1.562292845827066</c:v>
                </c:pt>
                <c:pt idx="126">
                  <c:v>1.8013286249778631</c:v>
                </c:pt>
                <c:pt idx="127">
                  <c:v>1</c:v>
                </c:pt>
                <c:pt idx="128">
                  <c:v>0.99872122762148396</c:v>
                </c:pt>
                <c:pt idx="129">
                  <c:v>1.012612466876162</c:v>
                </c:pt>
                <c:pt idx="130">
                  <c:v>1.0419584000222359</c:v>
                </c:pt>
                <c:pt idx="131">
                  <c:v>1.182473423959326</c:v>
                </c:pt>
                <c:pt idx="132">
                  <c:v>1.229877327165297</c:v>
                </c:pt>
                <c:pt idx="133">
                  <c:v>1.2781118573587349</c:v>
                </c:pt>
                <c:pt idx="134">
                  <c:v>1.37972650878049</c:v>
                </c:pt>
                <c:pt idx="135">
                  <c:v>1.485974670515219</c:v>
                </c:pt>
                <c:pt idx="136">
                  <c:v>1.5949779160464039</c:v>
                </c:pt>
                <c:pt idx="137">
                  <c:v>1</c:v>
                </c:pt>
                <c:pt idx="138">
                  <c:v>1.0152928627344191</c:v>
                </c:pt>
                <c:pt idx="139">
                  <c:v>1.094727171260758</c:v>
                </c:pt>
                <c:pt idx="140">
                  <c:v>1.144326559887503</c:v>
                </c:pt>
                <c:pt idx="141">
                  <c:v>1.2275357226938231</c:v>
                </c:pt>
                <c:pt idx="142">
                  <c:v>1.2782622270213879</c:v>
                </c:pt>
                <c:pt idx="143">
                  <c:v>1.3481893569496211</c:v>
                </c:pt>
                <c:pt idx="144">
                  <c:v>1.4576918089120721</c:v>
                </c:pt>
                <c:pt idx="145">
                  <c:v>1.512506312067466</c:v>
                </c:pt>
                <c:pt idx="146">
                  <c:v>1.569223290525692</c:v>
                </c:pt>
                <c:pt idx="147">
                  <c:v>1</c:v>
                </c:pt>
                <c:pt idx="148">
                  <c:v>1.0467373821247119</c:v>
                </c:pt>
                <c:pt idx="149">
                  <c:v>1.045417951690248</c:v>
                </c:pt>
                <c:pt idx="150">
                  <c:v>1.095101202274912</c:v>
                </c:pt>
                <c:pt idx="151">
                  <c:v>1.0930272994155941</c:v>
                </c:pt>
                <c:pt idx="152">
                  <c:v>1.143732880850203</c:v>
                </c:pt>
                <c:pt idx="153">
                  <c:v>1.143008839658971</c:v>
                </c:pt>
                <c:pt idx="154">
                  <c:v>1.1940401980775921</c:v>
                </c:pt>
                <c:pt idx="155">
                  <c:v>1.140113632620485</c:v>
                </c:pt>
                <c:pt idx="156">
                  <c:v>1.353423489544485</c:v>
                </c:pt>
                <c:pt idx="157">
                  <c:v>1.465739534792686</c:v>
                </c:pt>
                <c:pt idx="158">
                  <c:v>1.5772139144110331</c:v>
                </c:pt>
                <c:pt idx="159">
                  <c:v>2.945649970935293</c:v>
                </c:pt>
                <c:pt idx="160">
                  <c:v>1</c:v>
                </c:pt>
                <c:pt idx="161">
                  <c:v>1.049312946405772</c:v>
                </c:pt>
                <c:pt idx="162">
                  <c:v>1.1561437366768621</c:v>
                </c:pt>
                <c:pt idx="163">
                  <c:v>1.1539717356317349</c:v>
                </c:pt>
                <c:pt idx="164">
                  <c:v>1.208818284186274</c:v>
                </c:pt>
                <c:pt idx="165">
                  <c:v>1.207300287111676</c:v>
                </c:pt>
                <c:pt idx="166">
                  <c:v>1.2625180171743129</c:v>
                </c:pt>
                <c:pt idx="167">
                  <c:v>1.280912738078998</c:v>
                </c:pt>
                <c:pt idx="168">
                  <c:v>1.3180639566348951</c:v>
                </c:pt>
                <c:pt idx="169">
                  <c:v>1.4902082469375499</c:v>
                </c:pt>
                <c:pt idx="170">
                  <c:v>1.6118496462223211</c:v>
                </c:pt>
                <c:pt idx="171">
                  <c:v>1.732278849329866</c:v>
                </c:pt>
                <c:pt idx="172">
                  <c:v>2.7665000517945928</c:v>
                </c:pt>
                <c:pt idx="173">
                  <c:v>1</c:v>
                </c:pt>
                <c:pt idx="174">
                  <c:v>1.050048810962902</c:v>
                </c:pt>
                <c:pt idx="175">
                  <c:v>1.0486653474438461</c:v>
                </c:pt>
                <c:pt idx="176">
                  <c:v>1.1003005320778101</c:v>
                </c:pt>
                <c:pt idx="177">
                  <c:v>1.262189106974827</c:v>
                </c:pt>
                <c:pt idx="178">
                  <c:v>1.2596783052512319</c:v>
                </c:pt>
                <c:pt idx="179">
                  <c:v>1.312334235288362</c:v>
                </c:pt>
                <c:pt idx="180">
                  <c:v>1.4871681683676761</c:v>
                </c:pt>
                <c:pt idx="181">
                  <c:v>1.7973439275866641</c:v>
                </c:pt>
                <c:pt idx="182">
                  <c:v>1.8632867150926831</c:v>
                </c:pt>
                <c:pt idx="183">
                  <c:v>1</c:v>
                </c:pt>
                <c:pt idx="184">
                  <c:v>1.187011463609704</c:v>
                </c:pt>
                <c:pt idx="185">
                  <c:v>1.257626446280991</c:v>
                </c:pt>
                <c:pt idx="186">
                  <c:v>1.3575435883764331</c:v>
                </c:pt>
                <c:pt idx="187">
                  <c:v>1.4158451612903229</c:v>
                </c:pt>
                <c:pt idx="188">
                  <c:v>2.2073792503332448</c:v>
                </c:pt>
                <c:pt idx="189">
                  <c:v>1</c:v>
                </c:pt>
                <c:pt idx="190">
                  <c:v>1.1756097560975609</c:v>
                </c:pt>
                <c:pt idx="191">
                  <c:v>1.2</c:v>
                </c:pt>
                <c:pt idx="192">
                  <c:v>1.294308943089431</c:v>
                </c:pt>
                <c:pt idx="193">
                  <c:v>1.473170731707317</c:v>
                </c:pt>
                <c:pt idx="194">
                  <c:v>2.1495934959349601</c:v>
                </c:pt>
                <c:pt idx="195">
                  <c:v>1</c:v>
                </c:pt>
                <c:pt idx="196">
                  <c:v>1.203125</c:v>
                </c:pt>
                <c:pt idx="197">
                  <c:v>1.1996527777777779</c:v>
                </c:pt>
                <c:pt idx="198">
                  <c:v>1.286458333333333</c:v>
                </c:pt>
                <c:pt idx="199">
                  <c:v>1.604166666666667</c:v>
                </c:pt>
                <c:pt idx="200">
                  <c:v>2.6666666666666661</c:v>
                </c:pt>
                <c:pt idx="201">
                  <c:v>1</c:v>
                </c:pt>
                <c:pt idx="202">
                  <c:v>1.3515981735159821</c:v>
                </c:pt>
                <c:pt idx="203">
                  <c:v>2.0479452054794529</c:v>
                </c:pt>
                <c:pt idx="204">
                  <c:v>3.3881278538812798</c:v>
                </c:pt>
                <c:pt idx="205">
                  <c:v>1</c:v>
                </c:pt>
                <c:pt idx="206">
                  <c:v>1.3052208835341359</c:v>
                </c:pt>
                <c:pt idx="207">
                  <c:v>2.152610441767068</c:v>
                </c:pt>
                <c:pt idx="208">
                  <c:v>4.7309236947791202</c:v>
                </c:pt>
                <c:pt idx="209">
                  <c:v>1</c:v>
                </c:pt>
                <c:pt idx="210">
                  <c:v>1.642487046632124</c:v>
                </c:pt>
                <c:pt idx="211">
                  <c:v>2.6528497409326421</c:v>
                </c:pt>
                <c:pt idx="212">
                  <c:v>5.0880829015544053</c:v>
                </c:pt>
                <c:pt idx="213">
                  <c:v>9.7409326424870457</c:v>
                </c:pt>
                <c:pt idx="214">
                  <c:v>13.16062176165803</c:v>
                </c:pt>
                <c:pt idx="215">
                  <c:v>15.145077720207251</c:v>
                </c:pt>
                <c:pt idx="216">
                  <c:v>15.440414507772021</c:v>
                </c:pt>
                <c:pt idx="217">
                  <c:v>17.196891191709849</c:v>
                </c:pt>
                <c:pt idx="218">
                  <c:v>1</c:v>
                </c:pt>
                <c:pt idx="219">
                  <c:v>1.236994219653178</c:v>
                </c:pt>
                <c:pt idx="220">
                  <c:v>1.8150289017341039</c:v>
                </c:pt>
                <c:pt idx="221">
                  <c:v>3.482658959537571</c:v>
                </c:pt>
                <c:pt idx="222">
                  <c:v>1</c:v>
                </c:pt>
                <c:pt idx="223">
                  <c:v>1.3479532163742689</c:v>
                </c:pt>
                <c:pt idx="224">
                  <c:v>1.6198830409356719</c:v>
                </c:pt>
                <c:pt idx="225">
                  <c:v>3.4444444444444442</c:v>
                </c:pt>
              </c:numCache>
            </c:numRef>
          </c:yVal>
          <c:smooth val="0"/>
          <c:extLst>
            <c:ext xmlns:c16="http://schemas.microsoft.com/office/drawing/2014/chart" uri="{C3380CC4-5D6E-409C-BE32-E72D297353CC}">
              <c16:uniqueId val="{00000001-5D21-437E-BD33-B5E402DA8228}"/>
            </c:ext>
          </c:extLst>
        </c:ser>
        <c:ser>
          <c:idx val="2"/>
          <c:order val="1"/>
          <c:tx>
            <c:v>Bases</c:v>
          </c:tx>
          <c:spPr>
            <a:ln w="28575">
              <a:noFill/>
            </a:ln>
          </c:spPr>
          <c:marker>
            <c:symbol val="circle"/>
            <c:size val="10"/>
            <c:spPr>
              <a:solidFill>
                <a:srgbClr val="00B050"/>
              </a:solidFill>
              <a:ln>
                <a:solidFill>
                  <a:srgbClr val="00B050"/>
                </a:solidFill>
              </a:ln>
            </c:spPr>
          </c:marker>
          <c:trendline>
            <c:spPr>
              <a:ln w="63500">
                <a:solidFill>
                  <a:srgbClr val="00B050"/>
                </a:solidFill>
              </a:ln>
            </c:spPr>
            <c:trendlineType val="exp"/>
            <c:intercept val="1"/>
            <c:dispRSqr val="1"/>
            <c:dispEq val="1"/>
            <c:trendlineLbl>
              <c:layout>
                <c:manualLayout>
                  <c:x val="0.18023195818471399"/>
                  <c:y val="4.8950938735148997E-2"/>
                </c:manualLayout>
              </c:layout>
              <c:tx>
                <c:rich>
                  <a:bodyPr/>
                  <a:lstStyle/>
                  <a:p>
                    <a:pPr>
                      <a:defRPr sz="2000">
                        <a:solidFill>
                          <a:srgbClr val="4AB117"/>
                        </a:solidFill>
                      </a:defRPr>
                    </a:pPr>
                    <a:r>
                      <a:rPr lang="en-US" sz="2000">
                        <a:solidFill>
                          <a:srgbClr val="4AB117"/>
                        </a:solidFill>
                      </a:rPr>
                      <a:t>Unbound Aggregates </a:t>
                    </a:r>
                  </a:p>
                </c:rich>
              </c:tx>
              <c:numFmt formatCode="#,##0.00" sourceLinked="0"/>
            </c:trendlineLbl>
          </c:trendline>
          <c:xVal>
            <c:numRef>
              <c:f>('Moist. Cond. Dry EQ'!$X$5:$X$41,'Moist. Cond. Dry EQ'!$X$268:$X$310)</c:f>
              <c:numCache>
                <c:formatCode>0.0</c:formatCode>
                <c:ptCount val="80"/>
                <c:pt idx="0">
                  <c:v>0</c:v>
                </c:pt>
                <c:pt idx="1">
                  <c:v>0.87994004496628397</c:v>
                </c:pt>
                <c:pt idx="2">
                  <c:v>1.138745940544585</c:v>
                </c:pt>
                <c:pt idx="3">
                  <c:v>1.6822383212590519</c:v>
                </c:pt>
                <c:pt idx="4">
                  <c:v>0</c:v>
                </c:pt>
                <c:pt idx="5">
                  <c:v>1.2632342098795639</c:v>
                </c:pt>
                <c:pt idx="6">
                  <c:v>1.7272794298353269</c:v>
                </c:pt>
                <c:pt idx="7">
                  <c:v>2.4233472597689798</c:v>
                </c:pt>
                <c:pt idx="8">
                  <c:v>0</c:v>
                </c:pt>
                <c:pt idx="9">
                  <c:v>1.3901511457825619</c:v>
                </c:pt>
                <c:pt idx="10">
                  <c:v>2.1624573378839682</c:v>
                </c:pt>
                <c:pt idx="11">
                  <c:v>2.9605070697221021</c:v>
                </c:pt>
                <c:pt idx="12">
                  <c:v>0</c:v>
                </c:pt>
                <c:pt idx="13">
                  <c:v>1.9081577658010711</c:v>
                </c:pt>
                <c:pt idx="14">
                  <c:v>2.8230279274865229</c:v>
                </c:pt>
                <c:pt idx="15">
                  <c:v>3.8685938265556019</c:v>
                </c:pt>
                <c:pt idx="16">
                  <c:v>0</c:v>
                </c:pt>
                <c:pt idx="17">
                  <c:v>0.61351928207614503</c:v>
                </c:pt>
                <c:pt idx="18">
                  <c:v>2.962721319427589</c:v>
                </c:pt>
                <c:pt idx="19">
                  <c:v>4.2212224108658729</c:v>
                </c:pt>
                <c:pt idx="20">
                  <c:v>4.3785350472956361</c:v>
                </c:pt>
                <c:pt idx="21">
                  <c:v>4.6407227746786219</c:v>
                </c:pt>
                <c:pt idx="22">
                  <c:v>5.2437545476594654</c:v>
                </c:pt>
                <c:pt idx="23">
                  <c:v>0</c:v>
                </c:pt>
                <c:pt idx="24">
                  <c:v>0.691447504659356</c:v>
                </c:pt>
                <c:pt idx="25">
                  <c:v>1.2566844516876301</c:v>
                </c:pt>
                <c:pt idx="26">
                  <c:v>1.761550883661136</c:v>
                </c:pt>
                <c:pt idx="27">
                  <c:v>1.9755642990267099</c:v>
                </c:pt>
                <c:pt idx="28">
                  <c:v>2.447504659349752</c:v>
                </c:pt>
                <c:pt idx="29">
                  <c:v>3.7096707392834869</c:v>
                </c:pt>
                <c:pt idx="30">
                  <c:v>0</c:v>
                </c:pt>
                <c:pt idx="31">
                  <c:v>0.60976426891295898</c:v>
                </c:pt>
                <c:pt idx="32">
                  <c:v>1.2248367326810541</c:v>
                </c:pt>
                <c:pt idx="33">
                  <c:v>1.8134032983508179</c:v>
                </c:pt>
                <c:pt idx="34">
                  <c:v>2.0573113443278261</c:v>
                </c:pt>
                <c:pt idx="35">
                  <c:v>2.492103948025981</c:v>
                </c:pt>
                <c:pt idx="36">
                  <c:v>3.817691154422783</c:v>
                </c:pt>
                <c:pt idx="37" formatCode="General">
                  <c:v>0</c:v>
                </c:pt>
                <c:pt idx="38" formatCode="General">
                  <c:v>0.4</c:v>
                </c:pt>
                <c:pt idx="39" formatCode="General">
                  <c:v>0.7</c:v>
                </c:pt>
                <c:pt idx="40" formatCode="General">
                  <c:v>1</c:v>
                </c:pt>
                <c:pt idx="41" formatCode="General">
                  <c:v>1.3</c:v>
                </c:pt>
                <c:pt idx="42" formatCode="General">
                  <c:v>2.0999999999999992</c:v>
                </c:pt>
                <c:pt idx="43" formatCode="General">
                  <c:v>0</c:v>
                </c:pt>
                <c:pt idx="44" formatCode="General">
                  <c:v>0.6</c:v>
                </c:pt>
                <c:pt idx="45" formatCode="General">
                  <c:v>1.099999999999999</c:v>
                </c:pt>
                <c:pt idx="46" formatCode="General">
                  <c:v>1.4</c:v>
                </c:pt>
                <c:pt idx="47" formatCode="General">
                  <c:v>1.8</c:v>
                </c:pt>
                <c:pt idx="48" formatCode="General">
                  <c:v>2.4</c:v>
                </c:pt>
                <c:pt idx="49" formatCode="General">
                  <c:v>0</c:v>
                </c:pt>
                <c:pt idx="50" formatCode="General">
                  <c:v>1.1999999999999991</c:v>
                </c:pt>
                <c:pt idx="51" formatCode="General">
                  <c:v>1.399999999999999</c:v>
                </c:pt>
                <c:pt idx="52" formatCode="General">
                  <c:v>1.8</c:v>
                </c:pt>
                <c:pt idx="53" formatCode="General">
                  <c:v>2.399999999999999</c:v>
                </c:pt>
                <c:pt idx="54" formatCode="General">
                  <c:v>3.1999999999999988</c:v>
                </c:pt>
                <c:pt idx="55" formatCode="General">
                  <c:v>0</c:v>
                </c:pt>
                <c:pt idx="56" formatCode="General">
                  <c:v>0.69999999999999896</c:v>
                </c:pt>
                <c:pt idx="57" formatCode="General">
                  <c:v>1.299999999999998</c:v>
                </c:pt>
                <c:pt idx="58" formatCode="General">
                  <c:v>2.1999999999999988</c:v>
                </c:pt>
                <c:pt idx="59" formatCode="General">
                  <c:v>2.6999999999999988</c:v>
                </c:pt>
                <c:pt idx="60" formatCode="General">
                  <c:v>4.1999999999999966</c:v>
                </c:pt>
                <c:pt idx="61" formatCode="General">
                  <c:v>0</c:v>
                </c:pt>
                <c:pt idx="62" formatCode="General">
                  <c:v>0.20000000000000101</c:v>
                </c:pt>
                <c:pt idx="63" formatCode="General">
                  <c:v>0.5</c:v>
                </c:pt>
                <c:pt idx="64" formatCode="General">
                  <c:v>0.80000000000000104</c:v>
                </c:pt>
                <c:pt idx="65" formatCode="General">
                  <c:v>1.5</c:v>
                </c:pt>
                <c:pt idx="66" formatCode="General">
                  <c:v>1.7000000000000011</c:v>
                </c:pt>
                <c:pt idx="67" formatCode="General">
                  <c:v>3.4</c:v>
                </c:pt>
                <c:pt idx="68" formatCode="General">
                  <c:v>4.5999999999999996</c:v>
                </c:pt>
                <c:pt idx="69" formatCode="General">
                  <c:v>5.5000000000000009</c:v>
                </c:pt>
                <c:pt idx="70" formatCode="General">
                  <c:v>0</c:v>
                </c:pt>
                <c:pt idx="71" formatCode="General">
                  <c:v>1.2000000000000011</c:v>
                </c:pt>
                <c:pt idx="72" formatCode="General">
                  <c:v>1.4</c:v>
                </c:pt>
                <c:pt idx="73" formatCode="General">
                  <c:v>1.7000000000000011</c:v>
                </c:pt>
                <c:pt idx="74" formatCode="General">
                  <c:v>2.0000000000000009</c:v>
                </c:pt>
                <c:pt idx="75" formatCode="General">
                  <c:v>0</c:v>
                </c:pt>
                <c:pt idx="76" formatCode="General">
                  <c:v>1</c:v>
                </c:pt>
                <c:pt idx="77" formatCode="General">
                  <c:v>1.3000000000000009</c:v>
                </c:pt>
                <c:pt idx="78" formatCode="General">
                  <c:v>1.6</c:v>
                </c:pt>
                <c:pt idx="79" formatCode="General">
                  <c:v>1.9</c:v>
                </c:pt>
              </c:numCache>
            </c:numRef>
          </c:xVal>
          <c:yVal>
            <c:numRef>
              <c:f>('Moist. Cond. Dry EQ'!$Y$5:$Y$41,'Moist. Cond. Dry EQ'!$Y$268:$Y$310)</c:f>
              <c:numCache>
                <c:formatCode>0.0</c:formatCode>
                <c:ptCount val="80"/>
                <c:pt idx="0">
                  <c:v>1</c:v>
                </c:pt>
                <c:pt idx="1">
                  <c:v>1.289175498753077</c:v>
                </c:pt>
                <c:pt idx="2">
                  <c:v>2.808243154461818</c:v>
                </c:pt>
                <c:pt idx="3">
                  <c:v>3.2130811581942331</c:v>
                </c:pt>
                <c:pt idx="4">
                  <c:v>1</c:v>
                </c:pt>
                <c:pt idx="5">
                  <c:v>6.0849913666620763</c:v>
                </c:pt>
                <c:pt idx="6">
                  <c:v>9.9725614229978383</c:v>
                </c:pt>
                <c:pt idx="7">
                  <c:v>16.220864067268259</c:v>
                </c:pt>
                <c:pt idx="8">
                  <c:v>1</c:v>
                </c:pt>
                <c:pt idx="9">
                  <c:v>14.871443669999749</c:v>
                </c:pt>
                <c:pt idx="10">
                  <c:v>27.46321011743084</c:v>
                </c:pt>
                <c:pt idx="11">
                  <c:v>39.93541686342428</c:v>
                </c:pt>
                <c:pt idx="12">
                  <c:v>1</c:v>
                </c:pt>
                <c:pt idx="13">
                  <c:v>28.922068310740929</c:v>
                </c:pt>
                <c:pt idx="14">
                  <c:v>61.272594044313799</c:v>
                </c:pt>
                <c:pt idx="15">
                  <c:v>105.0418477217051</c:v>
                </c:pt>
                <c:pt idx="16">
                  <c:v>1</c:v>
                </c:pt>
                <c:pt idx="17">
                  <c:v>21.18851080622218</c:v>
                </c:pt>
                <c:pt idx="18">
                  <c:v>88.426969731168313</c:v>
                </c:pt>
                <c:pt idx="19">
                  <c:v>171.297721435472</c:v>
                </c:pt>
                <c:pt idx="20">
                  <c:v>176.20091495498099</c:v>
                </c:pt>
                <c:pt idx="21">
                  <c:v>247.0005381558706</c:v>
                </c:pt>
                <c:pt idx="22">
                  <c:v>321.19135362617692</c:v>
                </c:pt>
                <c:pt idx="23">
                  <c:v>1</c:v>
                </c:pt>
                <c:pt idx="24">
                  <c:v>1.8507045241479161</c:v>
                </c:pt>
                <c:pt idx="25">
                  <c:v>3.8993451853387531</c:v>
                </c:pt>
                <c:pt idx="26">
                  <c:v>7.8371107527663986</c:v>
                </c:pt>
                <c:pt idx="27">
                  <c:v>8.8322634206362487</c:v>
                </c:pt>
                <c:pt idx="28">
                  <c:v>12.144223760935301</c:v>
                </c:pt>
                <c:pt idx="29">
                  <c:v>18.826931430112321</c:v>
                </c:pt>
                <c:pt idx="30">
                  <c:v>1</c:v>
                </c:pt>
                <c:pt idx="31">
                  <c:v>2.8347297274938601</c:v>
                </c:pt>
                <c:pt idx="32">
                  <c:v>7.0578561734736214</c:v>
                </c:pt>
                <c:pt idx="33">
                  <c:v>12.6689805585853</c:v>
                </c:pt>
                <c:pt idx="34">
                  <c:v>14.553660396379939</c:v>
                </c:pt>
                <c:pt idx="35">
                  <c:v>20.865837269955339</c:v>
                </c:pt>
                <c:pt idx="36">
                  <c:v>40.609422059458147</c:v>
                </c:pt>
                <c:pt idx="37">
                  <c:v>1</c:v>
                </c:pt>
                <c:pt idx="38">
                  <c:v>0.89530685920577602</c:v>
                </c:pt>
                <c:pt idx="39">
                  <c:v>1.216606498194946</c:v>
                </c:pt>
                <c:pt idx="40">
                  <c:v>1.393501805054151</c:v>
                </c:pt>
                <c:pt idx="41">
                  <c:v>1.783393501805054</c:v>
                </c:pt>
                <c:pt idx="42">
                  <c:v>3.1480144404332142</c:v>
                </c:pt>
                <c:pt idx="43">
                  <c:v>1</c:v>
                </c:pt>
                <c:pt idx="44">
                  <c:v>0.84265734265734304</c:v>
                </c:pt>
                <c:pt idx="45">
                  <c:v>0.94055944055944096</c:v>
                </c:pt>
                <c:pt idx="46">
                  <c:v>1.384615384615385</c:v>
                </c:pt>
                <c:pt idx="47">
                  <c:v>2.2727272727272729</c:v>
                </c:pt>
                <c:pt idx="48">
                  <c:v>2.6888111888111901</c:v>
                </c:pt>
                <c:pt idx="49">
                  <c:v>1</c:v>
                </c:pt>
                <c:pt idx="50">
                  <c:v>1.208191126279863</c:v>
                </c:pt>
                <c:pt idx="51">
                  <c:v>1.8498293515358359</c:v>
                </c:pt>
                <c:pt idx="52">
                  <c:v>1.9897610921501641</c:v>
                </c:pt>
                <c:pt idx="53">
                  <c:v>2.2013651877133111</c:v>
                </c:pt>
                <c:pt idx="54">
                  <c:v>3.0204778156996599</c:v>
                </c:pt>
                <c:pt idx="55">
                  <c:v>1</c:v>
                </c:pt>
                <c:pt idx="56">
                  <c:v>1.6785714285714299</c:v>
                </c:pt>
                <c:pt idx="57">
                  <c:v>3.38095238095238</c:v>
                </c:pt>
                <c:pt idx="58">
                  <c:v>3.9285714285714302</c:v>
                </c:pt>
                <c:pt idx="59">
                  <c:v>4.5357142857142856</c:v>
                </c:pt>
                <c:pt idx="60">
                  <c:v>8.6785714285714057</c:v>
                </c:pt>
                <c:pt idx="61">
                  <c:v>1</c:v>
                </c:pt>
                <c:pt idx="62">
                  <c:v>3.4999999999999991</c:v>
                </c:pt>
                <c:pt idx="63">
                  <c:v>4.2115384615384608</c:v>
                </c:pt>
                <c:pt idx="64">
                  <c:v>5.5961538461538458</c:v>
                </c:pt>
                <c:pt idx="65">
                  <c:v>8.9807692307692406</c:v>
                </c:pt>
                <c:pt idx="66">
                  <c:v>10.61538461538462</c:v>
                </c:pt>
                <c:pt idx="67">
                  <c:v>16.730769230769159</c:v>
                </c:pt>
                <c:pt idx="68">
                  <c:v>21.65384615384616</c:v>
                </c:pt>
                <c:pt idx="69">
                  <c:v>91.82692307692308</c:v>
                </c:pt>
                <c:pt idx="70">
                  <c:v>1</c:v>
                </c:pt>
                <c:pt idx="71">
                  <c:v>2.934343434343432</c:v>
                </c:pt>
                <c:pt idx="72">
                  <c:v>3.3383838383838378</c:v>
                </c:pt>
                <c:pt idx="73">
                  <c:v>3.8535353535353538</c:v>
                </c:pt>
                <c:pt idx="74">
                  <c:v>5.1111111111111107</c:v>
                </c:pt>
                <c:pt idx="75">
                  <c:v>1</c:v>
                </c:pt>
                <c:pt idx="76">
                  <c:v>2.3936651583710411</c:v>
                </c:pt>
                <c:pt idx="77">
                  <c:v>3.438914027149321</c:v>
                </c:pt>
                <c:pt idx="78">
                  <c:v>3.6018099547511309</c:v>
                </c:pt>
                <c:pt idx="79">
                  <c:v>4.3257918552036196</c:v>
                </c:pt>
              </c:numCache>
            </c:numRef>
          </c:yVal>
          <c:smooth val="0"/>
          <c:extLst>
            <c:ext xmlns:c16="http://schemas.microsoft.com/office/drawing/2014/chart" uri="{C3380CC4-5D6E-409C-BE32-E72D297353CC}">
              <c16:uniqueId val="{00000003-5D21-437E-BD33-B5E402DA8228}"/>
            </c:ext>
          </c:extLst>
        </c:ser>
        <c:dLbls>
          <c:showLegendKey val="0"/>
          <c:showVal val="0"/>
          <c:showCatName val="0"/>
          <c:showSerName val="0"/>
          <c:showPercent val="0"/>
          <c:showBubbleSize val="0"/>
        </c:dLbls>
        <c:axId val="1206779856"/>
        <c:axId val="1206776592"/>
      </c:scatterChart>
      <c:valAx>
        <c:axId val="1206779856"/>
        <c:scaling>
          <c:orientation val="minMax"/>
          <c:max val="15"/>
          <c:min val="0"/>
        </c:scaling>
        <c:delete val="0"/>
        <c:axPos val="b"/>
        <c:title>
          <c:tx>
            <c:rich>
              <a:bodyPr/>
              <a:lstStyle/>
              <a:p>
                <a:pPr>
                  <a:defRPr sz="2800"/>
                </a:pPr>
                <a:r>
                  <a:rPr lang="en-US" sz="2800" dirty="0"/>
                  <a:t>MC</a:t>
                </a:r>
                <a:r>
                  <a:rPr lang="en-US" sz="2800" baseline="-25000" dirty="0"/>
                  <a:t>Compaction</a:t>
                </a:r>
                <a:r>
                  <a:rPr lang="en-US" sz="2800" dirty="0"/>
                  <a:t>-MC</a:t>
                </a:r>
                <a:r>
                  <a:rPr lang="en-US" sz="2800" baseline="-25000" dirty="0"/>
                  <a:t>Testing</a:t>
                </a:r>
                <a:r>
                  <a:rPr lang="en-US" sz="2800" dirty="0"/>
                  <a:t>, %</a:t>
                </a:r>
              </a:p>
            </c:rich>
          </c:tx>
          <c:layout>
            <c:manualLayout>
              <c:xMode val="edge"/>
              <c:yMode val="edge"/>
              <c:x val="0.33897952901949424"/>
              <c:y val="0.87794988884323"/>
            </c:manualLayout>
          </c:layout>
          <c:overlay val="0"/>
        </c:title>
        <c:numFmt formatCode="0" sourceLinked="0"/>
        <c:majorTickMark val="out"/>
        <c:minorTickMark val="none"/>
        <c:tickLblPos val="nextTo"/>
        <c:spPr>
          <a:ln>
            <a:solidFill>
              <a:srgbClr val="000000"/>
            </a:solidFill>
          </a:ln>
        </c:spPr>
        <c:txPr>
          <a:bodyPr/>
          <a:lstStyle/>
          <a:p>
            <a:pPr>
              <a:defRPr sz="2000"/>
            </a:pPr>
            <a:endParaRPr lang="en-US"/>
          </a:p>
        </c:txPr>
        <c:crossAx val="1206776592"/>
        <c:crosses val="autoZero"/>
        <c:crossBetween val="midCat"/>
      </c:valAx>
      <c:valAx>
        <c:axId val="1206776592"/>
        <c:scaling>
          <c:orientation val="minMax"/>
          <c:max val="40"/>
        </c:scaling>
        <c:delete val="0"/>
        <c:axPos val="l"/>
        <c:title>
          <c:tx>
            <c:rich>
              <a:bodyPr rot="-5400000" vert="horz"/>
              <a:lstStyle/>
              <a:p>
                <a:pPr>
                  <a:defRPr sz="2800">
                    <a:latin typeface="Times New Roman" panose="02020603050405020304" pitchFamily="18" charset="0"/>
                    <a:cs typeface="Times New Roman" panose="02020603050405020304" pitchFamily="18" charset="0"/>
                  </a:defRPr>
                </a:pPr>
                <a:r>
                  <a:rPr lang="en-US" sz="2800" dirty="0">
                    <a:latin typeface="Times New Roman" panose="02020603050405020304" pitchFamily="18" charset="0"/>
                    <a:cs typeface="Times New Roman" panose="02020603050405020304" pitchFamily="18" charset="0"/>
                  </a:rPr>
                  <a:t>E</a:t>
                </a:r>
                <a:r>
                  <a:rPr lang="en-US" sz="2800" baseline="-25000" dirty="0">
                    <a:latin typeface="Times New Roman" panose="02020603050405020304" pitchFamily="18" charset="0"/>
                    <a:cs typeface="Times New Roman" panose="02020603050405020304" pitchFamily="18" charset="0"/>
                  </a:rPr>
                  <a:t>Testing</a:t>
                </a:r>
                <a:r>
                  <a:rPr lang="en-US" sz="2800" dirty="0">
                    <a:latin typeface="Times New Roman" panose="02020603050405020304" pitchFamily="18" charset="0"/>
                    <a:cs typeface="Times New Roman" panose="02020603050405020304" pitchFamily="18" charset="0"/>
                  </a:rPr>
                  <a:t>/E</a:t>
                </a:r>
                <a:r>
                  <a:rPr lang="en-US" sz="2800" baseline="-25000" dirty="0">
                    <a:latin typeface="Times New Roman" panose="02020603050405020304" pitchFamily="18" charset="0"/>
                    <a:cs typeface="Times New Roman" panose="02020603050405020304" pitchFamily="18" charset="0"/>
                  </a:rPr>
                  <a:t>Compaction</a:t>
                </a:r>
              </a:p>
            </c:rich>
          </c:tx>
          <c:layout>
            <c:manualLayout>
              <c:xMode val="edge"/>
              <c:yMode val="edge"/>
              <c:x val="3.6578328044495158E-2"/>
              <c:y val="0.12382857478675305"/>
            </c:manualLayout>
          </c:layout>
          <c:overlay val="0"/>
        </c:title>
        <c:numFmt formatCode="0" sourceLinked="0"/>
        <c:majorTickMark val="out"/>
        <c:minorTickMark val="none"/>
        <c:tickLblPos val="nextTo"/>
        <c:spPr>
          <a:ln>
            <a:solidFill>
              <a:srgbClr val="000000"/>
            </a:solidFill>
          </a:ln>
        </c:spPr>
        <c:txPr>
          <a:bodyPr/>
          <a:lstStyle/>
          <a:p>
            <a:pPr>
              <a:defRPr sz="2000"/>
            </a:pPr>
            <a:endParaRPr lang="en-US"/>
          </a:p>
        </c:txPr>
        <c:crossAx val="1206779856"/>
        <c:crosses val="autoZero"/>
        <c:crossBetween val="midCat"/>
        <c:majorUnit val="10"/>
      </c:valAx>
      <c:spPr>
        <a:noFill/>
        <a:ln>
          <a:solidFill>
            <a:schemeClr val="tx1"/>
          </a:solidFill>
        </a:ln>
      </c:spPr>
    </c:plotArea>
    <c:plotVisOnly val="1"/>
    <c:dispBlanksAs val="gap"/>
    <c:showDLblsOverMax val="0"/>
  </c:chart>
  <c:spPr>
    <a:noFill/>
    <a:ln>
      <a:noFill/>
    </a:ln>
  </c:spPr>
  <c:txPr>
    <a:bodyPr/>
    <a:lstStyle/>
    <a:p>
      <a:pPr>
        <a:defRPr sz="2800" b="1">
          <a:latin typeface="+mn-lt"/>
          <a:cs typeface="Times New Roman" pitchFamily="18" charset="0"/>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513605671085999E-2"/>
          <c:y val="3.0204485802911001E-2"/>
          <c:w val="0.88095127532135398"/>
          <c:h val="0.668800853018373"/>
        </c:manualLayout>
      </c:layout>
      <c:scatterChart>
        <c:scatterStyle val="lineMarker"/>
        <c:varyColors val="0"/>
        <c:ser>
          <c:idx val="9"/>
          <c:order val="0"/>
          <c:tx>
            <c:v>all</c:v>
          </c:tx>
          <c:spPr>
            <a:ln w="28575">
              <a:noFill/>
            </a:ln>
          </c:spPr>
          <c:marker>
            <c:symbol val="none"/>
          </c:marker>
          <c:trendline>
            <c:spPr>
              <a:ln w="63500">
                <a:solidFill>
                  <a:srgbClr val="FF0000"/>
                </a:solidFill>
              </a:ln>
            </c:spPr>
            <c:trendlineType val="power"/>
            <c:dispRSqr val="1"/>
            <c:dispEq val="1"/>
            <c:trendlineLbl>
              <c:layout>
                <c:manualLayout>
                  <c:x val="-0.34241458599726299"/>
                  <c:y val="0.308589743589744"/>
                </c:manualLayout>
              </c:layout>
              <c:tx>
                <c:rich>
                  <a:bodyPr/>
                  <a:lstStyle/>
                  <a:p>
                    <a:pPr>
                      <a:defRPr/>
                    </a:pPr>
                    <a:r>
                      <a:rPr lang="en-US"/>
                      <a:t>y = x0.36</a:t>
                    </a:r>
                  </a:p>
                </c:rich>
              </c:tx>
              <c:numFmt formatCode="#,##0.00" sourceLinked="0"/>
            </c:trendlineLbl>
          </c:trendline>
          <c:xVal>
            <c:numRef>
              <c:f>(Sheet2!$X$30:$X$50,Sheet2!$Y$30:$Y$50,Sheet2!$AA$30:$AA$50)</c:f>
              <c:numCache>
                <c:formatCode>0.0</c:formatCode>
                <c:ptCount val="63"/>
                <c:pt idx="0">
                  <c:v>12.592393436764141</c:v>
                </c:pt>
                <c:pt idx="1">
                  <c:v>3.5485762548892952</c:v>
                </c:pt>
                <c:pt idx="2">
                  <c:v>1</c:v>
                </c:pt>
                <c:pt idx="3">
                  <c:v>0.28180315940010597</c:v>
                </c:pt>
                <c:pt idx="4">
                  <c:v>7.9413020647881805E-2</c:v>
                </c:pt>
                <c:pt idx="5">
                  <c:v>2.2378840116078901E-2</c:v>
                </c:pt>
                <c:pt idx="6">
                  <c:v>6.3064278484208898E-3</c:v>
                </c:pt>
                <c:pt idx="7">
                  <c:v>1.969420716092934</c:v>
                </c:pt>
                <c:pt idx="8">
                  <c:v>1.5711790076891019</c:v>
                </c:pt>
                <c:pt idx="9">
                  <c:v>1.2534667956069281</c:v>
                </c:pt>
                <c:pt idx="10">
                  <c:v>1</c:v>
                </c:pt>
                <c:pt idx="11">
                  <c:v>0.797787387352211</c:v>
                </c:pt>
                <c:pt idx="12">
                  <c:v>0.63646471541826699</c:v>
                </c:pt>
                <c:pt idx="13">
                  <c:v>0.50776352245540801</c:v>
                </c:pt>
                <c:pt idx="14">
                  <c:v>2.3303471382732321</c:v>
                </c:pt>
                <c:pt idx="15">
                  <c:v>1.7577094195495331</c:v>
                </c:pt>
                <c:pt idx="16">
                  <c:v>1.325786340082568</c:v>
                </c:pt>
                <c:pt idx="17">
                  <c:v>1</c:v>
                </c:pt>
                <c:pt idx="18">
                  <c:v>0.75426934926612699</c:v>
                </c:pt>
                <c:pt idx="19">
                  <c:v>0.56892225124234697</c:v>
                </c:pt>
                <c:pt idx="20">
                  <c:v>0.42912061622758602</c:v>
                </c:pt>
                <c:pt idx="21">
                  <c:v>6.2630345311220346</c:v>
                </c:pt>
                <c:pt idx="22">
                  <c:v>2.5026055484478649</c:v>
                </c:pt>
                <c:pt idx="23">
                  <c:v>1</c:v>
                </c:pt>
                <c:pt idx="24">
                  <c:v>0.39958354628447501</c:v>
                </c:pt>
                <c:pt idx="25">
                  <c:v>0.15966701046127699</c:v>
                </c:pt>
                <c:pt idx="26">
                  <c:v>6.3800310264757104E-2</c:v>
                </c:pt>
                <c:pt idx="27">
                  <c:v>2.5493554229641401E-2</c:v>
                </c:pt>
                <c:pt idx="28">
                  <c:v>1.8541109459539951</c:v>
                </c:pt>
                <c:pt idx="29">
                  <c:v>1.5092359627431029</c:v>
                </c:pt>
                <c:pt idx="30">
                  <c:v>1.228509651058183</c:v>
                </c:pt>
                <c:pt idx="31">
                  <c:v>1</c:v>
                </c:pt>
                <c:pt idx="32">
                  <c:v>0.81399441928571303</c:v>
                </c:pt>
                <c:pt idx="33">
                  <c:v>0.66258691462828401</c:v>
                </c:pt>
                <c:pt idx="34">
                  <c:v>0.53934205079916098</c:v>
                </c:pt>
                <c:pt idx="35">
                  <c:v>1.815115567116161</c:v>
                </c:pt>
                <c:pt idx="36">
                  <c:v>1.487999736540337</c:v>
                </c:pt>
                <c:pt idx="37">
                  <c:v>1.219835946568365</c:v>
                </c:pt>
                <c:pt idx="38">
                  <c:v>1</c:v>
                </c:pt>
                <c:pt idx="39">
                  <c:v>0.81978236730373</c:v>
                </c:pt>
                <c:pt idx="40">
                  <c:v>0.672043129742107</c:v>
                </c:pt>
                <c:pt idx="41">
                  <c:v>0.550929107830193</c:v>
                </c:pt>
                <c:pt idx="42">
                  <c:v>5.3514770866998012</c:v>
                </c:pt>
                <c:pt idx="43">
                  <c:v>2.3133259793422538</c:v>
                </c:pt>
                <c:pt idx="44">
                  <c:v>1</c:v>
                </c:pt>
                <c:pt idx="45">
                  <c:v>0.43227803125451802</c:v>
                </c:pt>
                <c:pt idx="46">
                  <c:v>0.18686429630528201</c:v>
                </c:pt>
                <c:pt idx="47">
                  <c:v>8.0777330118608395E-2</c:v>
                </c:pt>
                <c:pt idx="48">
                  <c:v>3.4918265233668297E-2</c:v>
                </c:pt>
                <c:pt idx="49">
                  <c:v>1.65801124083477</c:v>
                </c:pt>
                <c:pt idx="50">
                  <c:v>1.4008500407023159</c:v>
                </c:pt>
                <c:pt idx="51">
                  <c:v>1.183575109869381</c:v>
                </c:pt>
                <c:pt idx="52">
                  <c:v>1</c:v>
                </c:pt>
                <c:pt idx="53">
                  <c:v>0.84489779453908997</c:v>
                </c:pt>
                <c:pt idx="54">
                  <c:v>0.71385228321701699</c:v>
                </c:pt>
                <c:pt idx="55">
                  <c:v>0.60313221971675102</c:v>
                </c:pt>
                <c:pt idx="56">
                  <c:v>1.823092397802945</c:v>
                </c:pt>
                <c:pt idx="57">
                  <c:v>1.4923560597570369</c:v>
                </c:pt>
                <c:pt idx="58">
                  <c:v>1.2216202600468911</c:v>
                </c:pt>
                <c:pt idx="59">
                  <c:v>1</c:v>
                </c:pt>
                <c:pt idx="60">
                  <c:v>0.81858498316131001</c:v>
                </c:pt>
                <c:pt idx="61">
                  <c:v>0.67008137465720197</c:v>
                </c:pt>
                <c:pt idx="62">
                  <c:v>0.54851855079047296</c:v>
                </c:pt>
              </c:numCache>
            </c:numRef>
          </c:xVal>
          <c:yVal>
            <c:numRef>
              <c:f>(Sheet2!$AB$30:$AB$50,Sheet2!$AC$30:$AC$50,Sheet2!$AE$30:$AE$50)</c:f>
              <c:numCache>
                <c:formatCode>0.0</c:formatCode>
                <c:ptCount val="63"/>
                <c:pt idx="0">
                  <c:v>2.5976140949999258</c:v>
                </c:pt>
                <c:pt idx="1">
                  <c:v>1.6117115421190991</c:v>
                </c:pt>
                <c:pt idx="2">
                  <c:v>1</c:v>
                </c:pt>
                <c:pt idx="3">
                  <c:v>0.62045842191164402</c:v>
                </c:pt>
                <c:pt idx="4">
                  <c:v>0.38496865332108898</c:v>
                </c:pt>
                <c:pt idx="5">
                  <c:v>0.23885704312505401</c:v>
                </c:pt>
                <c:pt idx="6">
                  <c:v>0.148200864039853</c:v>
                </c:pt>
                <c:pt idx="7">
                  <c:v>1.192227888414594</c:v>
                </c:pt>
                <c:pt idx="8">
                  <c:v>1.12436206477131</c:v>
                </c:pt>
                <c:pt idx="9">
                  <c:v>1.060359403585081</c:v>
                </c:pt>
                <c:pt idx="10">
                  <c:v>1</c:v>
                </c:pt>
                <c:pt idx="11">
                  <c:v>0.94307646692149405</c:v>
                </c:pt>
                <c:pt idx="12">
                  <c:v>0.88939322246112695</c:v>
                </c:pt>
                <c:pt idx="13">
                  <c:v>0.838765817942561</c:v>
                </c:pt>
                <c:pt idx="14">
                  <c:v>1.003578394224002</c:v>
                </c:pt>
                <c:pt idx="15">
                  <c:v>1.0023841756401419</c:v>
                </c:pt>
                <c:pt idx="16">
                  <c:v>1.001191378129145</c:v>
                </c:pt>
                <c:pt idx="17">
                  <c:v>1</c:v>
                </c:pt>
                <c:pt idx="18">
                  <c:v>0.99881003956369097</c:v>
                </c:pt>
                <c:pt idx="19">
                  <c:v>0.99762149513322196</c:v>
                </c:pt>
                <c:pt idx="20">
                  <c:v>0.99643436502360105</c:v>
                </c:pt>
                <c:pt idx="21">
                  <c:v>1.81944770419738</c:v>
                </c:pt>
                <c:pt idx="22">
                  <c:v>1.3488690463485999</c:v>
                </c:pt>
                <c:pt idx="23">
                  <c:v>1</c:v>
                </c:pt>
                <c:pt idx="24">
                  <c:v>0.74136181173925597</c:v>
                </c:pt>
                <c:pt idx="25">
                  <c:v>0.54961733590531203</c:v>
                </c:pt>
                <c:pt idx="26">
                  <c:v>0.40746530391006602</c:v>
                </c:pt>
                <c:pt idx="27">
                  <c:v>0.30207921592765302</c:v>
                </c:pt>
                <c:pt idx="28">
                  <c:v>1.545860118730177</c:v>
                </c:pt>
                <c:pt idx="29">
                  <c:v>1.336944755780874</c:v>
                </c:pt>
                <c:pt idx="30">
                  <c:v>1.1562632726939299</c:v>
                </c:pt>
                <c:pt idx="31">
                  <c:v>1</c:v>
                </c:pt>
                <c:pt idx="32">
                  <c:v>0.86485493712011097</c:v>
                </c:pt>
                <c:pt idx="33">
                  <c:v>0.74797406226103003</c:v>
                </c:pt>
                <c:pt idx="34">
                  <c:v>0.64688906058423601</c:v>
                </c:pt>
                <c:pt idx="35">
                  <c:v>1.233586322174989</c:v>
                </c:pt>
                <c:pt idx="36">
                  <c:v>1.150216774323306</c:v>
                </c:pt>
                <c:pt idx="37">
                  <c:v>1.072481596263221</c:v>
                </c:pt>
                <c:pt idx="38">
                  <c:v>1</c:v>
                </c:pt>
                <c:pt idx="39">
                  <c:v>0.93241693235971301</c:v>
                </c:pt>
                <c:pt idx="40">
                  <c:v>0.86940133575109801</c:v>
                </c:pt>
                <c:pt idx="41">
                  <c:v>0.81064452647047602</c:v>
                </c:pt>
                <c:pt idx="42">
                  <c:v>1.927242873203898</c:v>
                </c:pt>
                <c:pt idx="43">
                  <c:v>1.3882517326493411</c:v>
                </c:pt>
                <c:pt idx="44">
                  <c:v>1</c:v>
                </c:pt>
                <c:pt idx="45">
                  <c:v>0.72033045339089896</c:v>
                </c:pt>
                <c:pt idx="46">
                  <c:v>0.51887596208233699</c:v>
                </c:pt>
                <c:pt idx="47">
                  <c:v>0.37376215702040899</c:v>
                </c:pt>
                <c:pt idx="48">
                  <c:v>0.269232264026871</c:v>
                </c:pt>
                <c:pt idx="49">
                  <c:v>1.1204345183981539</c:v>
                </c:pt>
                <c:pt idx="50">
                  <c:v>1.0787587219455641</c:v>
                </c:pt>
                <c:pt idx="51">
                  <c:v>1.03863310266213</c:v>
                </c:pt>
                <c:pt idx="52">
                  <c:v>1</c:v>
                </c:pt>
                <c:pt idx="53">
                  <c:v>0.96280389815892697</c:v>
                </c:pt>
                <c:pt idx="54">
                  <c:v>0.926991346310026</c:v>
                </c:pt>
                <c:pt idx="55">
                  <c:v>0.89251088178688398</c:v>
                </c:pt>
                <c:pt idx="56">
                  <c:v>1.3109252254507271</c:v>
                </c:pt>
                <c:pt idx="57">
                  <c:v>1.1978026795719341</c:v>
                </c:pt>
                <c:pt idx="58">
                  <c:v>1.094441720500426</c:v>
                </c:pt>
                <c:pt idx="59">
                  <c:v>1</c:v>
                </c:pt>
                <c:pt idx="60">
                  <c:v>0.91370785786817199</c:v>
                </c:pt>
                <c:pt idx="61">
                  <c:v>0.83486204953004195</c:v>
                </c:pt>
                <c:pt idx="62">
                  <c:v>0.76282001489152595</c:v>
                </c:pt>
              </c:numCache>
            </c:numRef>
          </c:yVal>
          <c:smooth val="0"/>
          <c:extLst>
            <c:ext xmlns:c16="http://schemas.microsoft.com/office/drawing/2014/chart" uri="{C3380CC4-5D6E-409C-BE32-E72D297353CC}">
              <c16:uniqueId val="{00000001-B2A4-49A6-8873-85B6F273CD41}"/>
            </c:ext>
          </c:extLst>
        </c:ser>
        <c:dLbls>
          <c:showLegendKey val="0"/>
          <c:showVal val="0"/>
          <c:showCatName val="0"/>
          <c:showSerName val="0"/>
          <c:showPercent val="0"/>
          <c:showBubbleSize val="0"/>
        </c:dLbls>
        <c:axId val="1165783056"/>
        <c:axId val="1165786176"/>
      </c:scatterChart>
      <c:valAx>
        <c:axId val="1165783056"/>
        <c:scaling>
          <c:orientation val="minMax"/>
          <c:max val="3"/>
        </c:scaling>
        <c:delete val="0"/>
        <c:axPos val="b"/>
        <c:title>
          <c:tx>
            <c:rich>
              <a:bodyPr/>
              <a:lstStyle/>
              <a:p>
                <a:pPr>
                  <a:defRPr/>
                </a:pPr>
                <a:r>
                  <a:rPr lang="en-US"/>
                  <a:t>Normalized Lab</a:t>
                </a:r>
              </a:p>
            </c:rich>
          </c:tx>
          <c:overlay val="0"/>
        </c:title>
        <c:numFmt formatCode="0.0" sourceLinked="1"/>
        <c:majorTickMark val="out"/>
        <c:minorTickMark val="none"/>
        <c:tickLblPos val="nextTo"/>
        <c:spPr>
          <a:ln>
            <a:solidFill>
              <a:srgbClr val="000000"/>
            </a:solidFill>
          </a:ln>
        </c:spPr>
        <c:crossAx val="1165786176"/>
        <c:crosses val="autoZero"/>
        <c:crossBetween val="midCat"/>
      </c:valAx>
      <c:valAx>
        <c:axId val="1165786176"/>
        <c:scaling>
          <c:orientation val="minMax"/>
          <c:max val="2"/>
          <c:min val="0"/>
        </c:scaling>
        <c:delete val="0"/>
        <c:axPos val="l"/>
        <c:title>
          <c:tx>
            <c:rich>
              <a:bodyPr rot="-5400000" vert="horz"/>
              <a:lstStyle/>
              <a:p>
                <a:pPr>
                  <a:defRPr/>
                </a:pPr>
                <a:r>
                  <a:rPr lang="en-US"/>
                  <a:t>Normalized Field</a:t>
                </a:r>
              </a:p>
            </c:rich>
          </c:tx>
          <c:layout>
            <c:manualLayout>
              <c:xMode val="edge"/>
              <c:yMode val="edge"/>
              <c:x val="5.2371177961729101E-3"/>
              <c:y val="1.52286493034525E-2"/>
            </c:manualLayout>
          </c:layout>
          <c:overlay val="0"/>
        </c:title>
        <c:numFmt formatCode="0.0" sourceLinked="0"/>
        <c:majorTickMark val="out"/>
        <c:minorTickMark val="none"/>
        <c:tickLblPos val="nextTo"/>
        <c:spPr>
          <a:ln>
            <a:solidFill>
              <a:srgbClr val="000000"/>
            </a:solidFill>
          </a:ln>
        </c:spPr>
        <c:crossAx val="1165783056"/>
        <c:crosses val="autoZero"/>
        <c:crossBetween val="midCat"/>
        <c:majorUnit val="1"/>
      </c:valAx>
      <c:spPr>
        <a:ln>
          <a:solidFill>
            <a:schemeClr val="tx1"/>
          </a:solidFill>
        </a:ln>
      </c:spPr>
    </c:plotArea>
    <c:plotVisOnly val="1"/>
    <c:dispBlanksAs val="gap"/>
    <c:showDLblsOverMax val="0"/>
  </c:chart>
  <c:spPr>
    <a:ln>
      <a:noFill/>
    </a:ln>
  </c:spPr>
  <c:txPr>
    <a:bodyPr/>
    <a:lstStyle/>
    <a:p>
      <a:pPr>
        <a:defRPr sz="1600" b="1">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1857174103237099E-2"/>
          <c:y val="3.5530249794290598E-2"/>
          <c:w val="0.87036843832021005"/>
          <c:h val="0.52437344370415195"/>
        </c:manualLayout>
      </c:layout>
      <c:scatterChart>
        <c:scatterStyle val="lineMarker"/>
        <c:varyColors val="0"/>
        <c:ser>
          <c:idx val="9"/>
          <c:order val="0"/>
          <c:tx>
            <c:v>all</c:v>
          </c:tx>
          <c:spPr>
            <a:ln w="28575">
              <a:noFill/>
            </a:ln>
          </c:spPr>
          <c:marker>
            <c:symbol val="none"/>
          </c:marker>
          <c:trendline>
            <c:spPr>
              <a:ln w="25400"/>
            </c:spPr>
            <c:trendlineType val="power"/>
            <c:dispRSqr val="1"/>
            <c:dispEq val="1"/>
            <c:trendlineLbl>
              <c:layout>
                <c:manualLayout>
                  <c:x val="-0.27435411198600201"/>
                  <c:y val="0.26982905982906003"/>
                </c:manualLayout>
              </c:layout>
              <c:numFmt formatCode="#,##0.00" sourceLinked="0"/>
            </c:trendlineLbl>
          </c:trendline>
          <c:xVal>
            <c:numRef>
              <c:f>(Model!$X$32:$X$59,Model!$Y$32:$Y$59,Model!$AA$32:$AA$59)</c:f>
              <c:numCache>
                <c:formatCode>0.0</c:formatCode>
                <c:ptCount val="84"/>
                <c:pt idx="0">
                  <c:v>44.685068341925032</c:v>
                </c:pt>
                <c:pt idx="1">
                  <c:v>12.592393436764141</c:v>
                </c:pt>
                <c:pt idx="2">
                  <c:v>3.5485762548892961</c:v>
                </c:pt>
                <c:pt idx="3">
                  <c:v>1</c:v>
                </c:pt>
                <c:pt idx="4">
                  <c:v>0.28180315940010597</c:v>
                </c:pt>
                <c:pt idx="5">
                  <c:v>7.9413020647881694E-2</c:v>
                </c:pt>
                <c:pt idx="6">
                  <c:v>2.2378840116079001E-2</c:v>
                </c:pt>
                <c:pt idx="7">
                  <c:v>1.969420716092934</c:v>
                </c:pt>
                <c:pt idx="8">
                  <c:v>1.571179007689103</c:v>
                </c:pt>
                <c:pt idx="9">
                  <c:v>1.253466795606929</c:v>
                </c:pt>
                <c:pt idx="10">
                  <c:v>1</c:v>
                </c:pt>
                <c:pt idx="11">
                  <c:v>0.797787387352211</c:v>
                </c:pt>
                <c:pt idx="12">
                  <c:v>0.63646471541826699</c:v>
                </c:pt>
                <c:pt idx="13">
                  <c:v>0.50776352245540801</c:v>
                </c:pt>
                <c:pt idx="14">
                  <c:v>2.330347138273233</c:v>
                </c:pt>
                <c:pt idx="15">
                  <c:v>1.757709419549534</c:v>
                </c:pt>
                <c:pt idx="16">
                  <c:v>1.3257863400825689</c:v>
                </c:pt>
                <c:pt idx="17">
                  <c:v>1</c:v>
                </c:pt>
                <c:pt idx="18">
                  <c:v>0.75426934926612699</c:v>
                </c:pt>
                <c:pt idx="19">
                  <c:v>0.56892225124234697</c:v>
                </c:pt>
                <c:pt idx="20">
                  <c:v>0.42912061622758502</c:v>
                </c:pt>
                <c:pt idx="21">
                  <c:v>2.9200478408537491</c:v>
                </c:pt>
                <c:pt idx="22">
                  <c:v>2.0429605381292251</c:v>
                </c:pt>
                <c:pt idx="23">
                  <c:v>1.429321705610471</c:v>
                </c:pt>
                <c:pt idx="24">
                  <c:v>1</c:v>
                </c:pt>
                <c:pt idx="25">
                  <c:v>0.69963255722958195</c:v>
                </c:pt>
                <c:pt idx="26">
                  <c:v>0.48948571513560302</c:v>
                </c:pt>
                <c:pt idx="27">
                  <c:v>0.34246014260767199</c:v>
                </c:pt>
                <c:pt idx="28">
                  <c:v>15.673904967706619</c:v>
                </c:pt>
                <c:pt idx="29">
                  <c:v>6.2630345311220381</c:v>
                </c:pt>
                <c:pt idx="30">
                  <c:v>2.5026055484478671</c:v>
                </c:pt>
                <c:pt idx="31">
                  <c:v>1</c:v>
                </c:pt>
                <c:pt idx="32">
                  <c:v>0.39958354628447401</c:v>
                </c:pt>
                <c:pt idx="33">
                  <c:v>0.15966701046127699</c:v>
                </c:pt>
                <c:pt idx="34">
                  <c:v>6.3800310264757201E-2</c:v>
                </c:pt>
                <c:pt idx="35">
                  <c:v>1.8541109459539939</c:v>
                </c:pt>
                <c:pt idx="36">
                  <c:v>1.5092359627431029</c:v>
                </c:pt>
                <c:pt idx="37">
                  <c:v>1.228509651058185</c:v>
                </c:pt>
                <c:pt idx="38">
                  <c:v>1</c:v>
                </c:pt>
                <c:pt idx="39">
                  <c:v>0.81399441928571203</c:v>
                </c:pt>
                <c:pt idx="40">
                  <c:v>0.66258691462828301</c:v>
                </c:pt>
                <c:pt idx="41">
                  <c:v>0.53934205079916098</c:v>
                </c:pt>
                <c:pt idx="42">
                  <c:v>1.815115567116161</c:v>
                </c:pt>
                <c:pt idx="43">
                  <c:v>1.4879997365403379</c:v>
                </c:pt>
                <c:pt idx="44">
                  <c:v>1.219835946568365</c:v>
                </c:pt>
                <c:pt idx="45">
                  <c:v>1</c:v>
                </c:pt>
                <c:pt idx="46">
                  <c:v>0.81978236730373</c:v>
                </c:pt>
                <c:pt idx="47">
                  <c:v>0.672043129742107</c:v>
                </c:pt>
                <c:pt idx="48">
                  <c:v>0.550929107830192</c:v>
                </c:pt>
                <c:pt idx="49">
                  <c:v>2.083913722324978</c:v>
                </c:pt>
                <c:pt idx="50">
                  <c:v>1.631497789233354</c:v>
                </c:pt>
                <c:pt idx="51">
                  <c:v>1.2773009783263121</c:v>
                </c:pt>
                <c:pt idx="52">
                  <c:v>1</c:v>
                </c:pt>
                <c:pt idx="53">
                  <c:v>0.78290083305998204</c:v>
                </c:pt>
                <c:pt idx="54">
                  <c:v>0.61293371440601396</c:v>
                </c:pt>
                <c:pt idx="55">
                  <c:v>0.47986631561901799</c:v>
                </c:pt>
                <c:pt idx="56">
                  <c:v>12.379710972517451</c:v>
                </c:pt>
                <c:pt idx="57">
                  <c:v>5.3514770866998003</c:v>
                </c:pt>
                <c:pt idx="58">
                  <c:v>2.3133259793422551</c:v>
                </c:pt>
                <c:pt idx="59">
                  <c:v>1</c:v>
                </c:pt>
                <c:pt idx="60">
                  <c:v>0.43227803125451802</c:v>
                </c:pt>
                <c:pt idx="61">
                  <c:v>0.18686429630528201</c:v>
                </c:pt>
                <c:pt idx="62">
                  <c:v>8.0777330118608395E-2</c:v>
                </c:pt>
                <c:pt idx="63">
                  <c:v>1.65801124083477</c:v>
                </c:pt>
                <c:pt idx="64">
                  <c:v>1.4008500407023159</c:v>
                </c:pt>
                <c:pt idx="65">
                  <c:v>1.183575109869381</c:v>
                </c:pt>
                <c:pt idx="66">
                  <c:v>1</c:v>
                </c:pt>
                <c:pt idx="67">
                  <c:v>0.84489779453908997</c:v>
                </c:pt>
                <c:pt idx="68">
                  <c:v>0.71385228321701699</c:v>
                </c:pt>
                <c:pt idx="69">
                  <c:v>0.60313221971675102</c:v>
                </c:pt>
                <c:pt idx="70">
                  <c:v>1.8230923978029461</c:v>
                </c:pt>
                <c:pt idx="71">
                  <c:v>1.4923560597570369</c:v>
                </c:pt>
                <c:pt idx="72">
                  <c:v>1.2216202600468919</c:v>
                </c:pt>
                <c:pt idx="73">
                  <c:v>1</c:v>
                </c:pt>
                <c:pt idx="74">
                  <c:v>0.81858498316131001</c:v>
                </c:pt>
                <c:pt idx="75">
                  <c:v>0.67008137465720197</c:v>
                </c:pt>
                <c:pt idx="76">
                  <c:v>0.54851855079047296</c:v>
                </c:pt>
                <c:pt idx="77">
                  <c:v>2.7751871998425028</c:v>
                </c:pt>
                <c:pt idx="78">
                  <c:v>1.9748230568750871</c:v>
                </c:pt>
                <c:pt idx="79">
                  <c:v>1.4052839773067529</c:v>
                </c:pt>
                <c:pt idx="80">
                  <c:v>1</c:v>
                </c:pt>
                <c:pt idx="81">
                  <c:v>0.71159994431624696</c:v>
                </c:pt>
                <c:pt idx="82">
                  <c:v>0.50637448075088598</c:v>
                </c:pt>
                <c:pt idx="83">
                  <c:v>0.36033605230549898</c:v>
                </c:pt>
              </c:numCache>
            </c:numRef>
          </c:xVal>
          <c:yVal>
            <c:numRef>
              <c:f>(Model!$AB$32:$AB$59,Model!$AC$32:$AC$59,Model!$AE$32:$AE$59)</c:f>
              <c:numCache>
                <c:formatCode>0.0</c:formatCode>
                <c:ptCount val="84"/>
                <c:pt idx="0">
                  <c:v>4.1866046188826402</c:v>
                </c:pt>
                <c:pt idx="1">
                  <c:v>2.5976140949999258</c:v>
                </c:pt>
                <c:pt idx="2">
                  <c:v>1.6117115421190991</c:v>
                </c:pt>
                <c:pt idx="3">
                  <c:v>1</c:v>
                </c:pt>
                <c:pt idx="4">
                  <c:v>0.62045842191164502</c:v>
                </c:pt>
                <c:pt idx="5">
                  <c:v>0.38496865332108898</c:v>
                </c:pt>
                <c:pt idx="6">
                  <c:v>0.23885704312505401</c:v>
                </c:pt>
                <c:pt idx="7">
                  <c:v>1.192227888414594</c:v>
                </c:pt>
                <c:pt idx="8">
                  <c:v>1.12436206477131</c:v>
                </c:pt>
                <c:pt idx="9">
                  <c:v>1.060359403585081</c:v>
                </c:pt>
                <c:pt idx="10">
                  <c:v>1</c:v>
                </c:pt>
                <c:pt idx="11">
                  <c:v>0.94307646692149305</c:v>
                </c:pt>
                <c:pt idx="12">
                  <c:v>0.88939322246112695</c:v>
                </c:pt>
                <c:pt idx="13">
                  <c:v>0.838765817942561</c:v>
                </c:pt>
                <c:pt idx="14">
                  <c:v>1.0035783942240031</c:v>
                </c:pt>
                <c:pt idx="15">
                  <c:v>1.0023841756401419</c:v>
                </c:pt>
                <c:pt idx="16">
                  <c:v>1.001191378129147</c:v>
                </c:pt>
                <c:pt idx="17">
                  <c:v>1</c:v>
                </c:pt>
                <c:pt idx="18">
                  <c:v>0.99881003956369097</c:v>
                </c:pt>
                <c:pt idx="19">
                  <c:v>0.99762149513322196</c:v>
                </c:pt>
                <c:pt idx="20">
                  <c:v>0.99643436502360105</c:v>
                </c:pt>
                <c:pt idx="21">
                  <c:v>1.1725738096077121</c:v>
                </c:pt>
                <c:pt idx="22">
                  <c:v>1.1119709966303231</c:v>
                </c:pt>
                <c:pt idx="23">
                  <c:v>1.054500354020957</c:v>
                </c:pt>
                <c:pt idx="24">
                  <c:v>1</c:v>
                </c:pt>
                <c:pt idx="25">
                  <c:v>0.94831641941784095</c:v>
                </c:pt>
                <c:pt idx="26">
                  <c:v>0.89930403133747505</c:v>
                </c:pt>
                <c:pt idx="27">
                  <c:v>0.85282477896598496</c:v>
                </c:pt>
                <c:pt idx="28">
                  <c:v>2.4541966896418672</c:v>
                </c:pt>
                <c:pt idx="29">
                  <c:v>1.81944770419738</c:v>
                </c:pt>
                <c:pt idx="30">
                  <c:v>1.3488690463485999</c:v>
                </c:pt>
                <c:pt idx="31">
                  <c:v>1</c:v>
                </c:pt>
                <c:pt idx="32">
                  <c:v>0.74136181173925597</c:v>
                </c:pt>
                <c:pt idx="33">
                  <c:v>0.54961733590531203</c:v>
                </c:pt>
                <c:pt idx="34">
                  <c:v>0.40746530391006502</c:v>
                </c:pt>
                <c:pt idx="35">
                  <c:v>1.5458601187301779</c:v>
                </c:pt>
                <c:pt idx="36">
                  <c:v>1.336944755780874</c:v>
                </c:pt>
                <c:pt idx="37">
                  <c:v>1.1562632726939299</c:v>
                </c:pt>
                <c:pt idx="38">
                  <c:v>1</c:v>
                </c:pt>
                <c:pt idx="39">
                  <c:v>0.86485493712010997</c:v>
                </c:pt>
                <c:pt idx="40">
                  <c:v>0.74797406226102903</c:v>
                </c:pt>
                <c:pt idx="41">
                  <c:v>0.64688906058423601</c:v>
                </c:pt>
                <c:pt idx="42">
                  <c:v>1.2335863221749901</c:v>
                </c:pt>
                <c:pt idx="43">
                  <c:v>1.150216774323306</c:v>
                </c:pt>
                <c:pt idx="44">
                  <c:v>1.072481596263221</c:v>
                </c:pt>
                <c:pt idx="45">
                  <c:v>1</c:v>
                </c:pt>
                <c:pt idx="46">
                  <c:v>0.93241693235971301</c:v>
                </c:pt>
                <c:pt idx="47">
                  <c:v>0.86940133575109801</c:v>
                </c:pt>
                <c:pt idx="48">
                  <c:v>0.81064452647047502</c:v>
                </c:pt>
                <c:pt idx="49">
                  <c:v>1.186490749021712</c:v>
                </c:pt>
                <c:pt idx="50">
                  <c:v>1.120752124884153</c:v>
                </c:pt>
                <c:pt idx="51">
                  <c:v>1.0586558103954999</c:v>
                </c:pt>
                <c:pt idx="52">
                  <c:v>1</c:v>
                </c:pt>
                <c:pt idx="53">
                  <c:v>0.94459406936652301</c:v>
                </c:pt>
                <c:pt idx="54">
                  <c:v>0.89225795588240797</c:v>
                </c:pt>
                <c:pt idx="55">
                  <c:v>0.84282157347162001</c:v>
                </c:pt>
                <c:pt idx="56">
                  <c:v>2.6754982579614039</c:v>
                </c:pt>
                <c:pt idx="57">
                  <c:v>1.9272428732038971</c:v>
                </c:pt>
                <c:pt idx="58">
                  <c:v>1.3882517326493411</c:v>
                </c:pt>
                <c:pt idx="59">
                  <c:v>1</c:v>
                </c:pt>
                <c:pt idx="60">
                  <c:v>0.72033045339089896</c:v>
                </c:pt>
                <c:pt idx="61">
                  <c:v>0.51887596208233699</c:v>
                </c:pt>
                <c:pt idx="62">
                  <c:v>0.37376215702040899</c:v>
                </c:pt>
                <c:pt idx="63">
                  <c:v>1.1204345183981539</c:v>
                </c:pt>
                <c:pt idx="64">
                  <c:v>1.078758721945563</c:v>
                </c:pt>
                <c:pt idx="65">
                  <c:v>1.03863310266213</c:v>
                </c:pt>
                <c:pt idx="66">
                  <c:v>1</c:v>
                </c:pt>
                <c:pt idx="67">
                  <c:v>0.96280389815892697</c:v>
                </c:pt>
                <c:pt idx="68">
                  <c:v>0.926991346310026</c:v>
                </c:pt>
                <c:pt idx="69">
                  <c:v>0.89251088178688498</c:v>
                </c:pt>
                <c:pt idx="70">
                  <c:v>1.3109252254507271</c:v>
                </c:pt>
                <c:pt idx="71">
                  <c:v>1.197802679571933</c:v>
                </c:pt>
                <c:pt idx="72">
                  <c:v>1.094441720500426</c:v>
                </c:pt>
                <c:pt idx="73">
                  <c:v>1</c:v>
                </c:pt>
                <c:pt idx="74">
                  <c:v>0.91370785786817099</c:v>
                </c:pt>
                <c:pt idx="75">
                  <c:v>0.83486204953004195</c:v>
                </c:pt>
                <c:pt idx="76">
                  <c:v>0.76282001489152595</c:v>
                </c:pt>
                <c:pt idx="77">
                  <c:v>1.7812633603597241</c:v>
                </c:pt>
                <c:pt idx="78">
                  <c:v>1.469440785480713</c:v>
                </c:pt>
                <c:pt idx="79">
                  <c:v>1.2122049271805131</c:v>
                </c:pt>
                <c:pt idx="80">
                  <c:v>1</c:v>
                </c:pt>
                <c:pt idx="81">
                  <c:v>0.82494302537271202</c:v>
                </c:pt>
                <c:pt idx="82">
                  <c:v>0.68053099511108195</c:v>
                </c:pt>
                <c:pt idx="83">
                  <c:v>0.56139929796683796</c:v>
                </c:pt>
              </c:numCache>
            </c:numRef>
          </c:yVal>
          <c:smooth val="0"/>
          <c:extLst>
            <c:ext xmlns:c16="http://schemas.microsoft.com/office/drawing/2014/chart" uri="{C3380CC4-5D6E-409C-BE32-E72D297353CC}">
              <c16:uniqueId val="{00000001-BF5F-4D73-8D95-0A4E21E1C2AA}"/>
            </c:ext>
          </c:extLst>
        </c:ser>
        <c:ser>
          <c:idx val="1"/>
          <c:order val="1"/>
          <c:tx>
            <c:strRef>
              <c:f>Model!$Y$29:$Y$31</c:f>
              <c:strCache>
                <c:ptCount val="1"/>
                <c:pt idx="0">
                  <c:v>GP (1.33 OMC)</c:v>
                </c:pt>
              </c:strCache>
            </c:strRef>
          </c:tx>
          <c:spPr>
            <a:ln w="28575">
              <a:noFill/>
            </a:ln>
          </c:spPr>
          <c:marker>
            <c:symbol val="square"/>
            <c:size val="7"/>
            <c:spPr>
              <a:noFill/>
              <a:ln>
                <a:solidFill>
                  <a:srgbClr val="0000FF"/>
                </a:solidFill>
              </a:ln>
            </c:spPr>
          </c:marker>
          <c:xVal>
            <c:numRef>
              <c:f>Model!$Y$32:$Y$38</c:f>
              <c:numCache>
                <c:formatCode>0.0</c:formatCode>
                <c:ptCount val="7"/>
                <c:pt idx="0">
                  <c:v>15.673904967706619</c:v>
                </c:pt>
                <c:pt idx="1">
                  <c:v>6.2630345311220381</c:v>
                </c:pt>
                <c:pt idx="2">
                  <c:v>2.5026055484478671</c:v>
                </c:pt>
                <c:pt idx="3">
                  <c:v>1</c:v>
                </c:pt>
                <c:pt idx="4">
                  <c:v>0.39958354628447401</c:v>
                </c:pt>
                <c:pt idx="5">
                  <c:v>0.15966701046127699</c:v>
                </c:pt>
                <c:pt idx="6">
                  <c:v>6.3800310264757201E-2</c:v>
                </c:pt>
              </c:numCache>
            </c:numRef>
          </c:xVal>
          <c:yVal>
            <c:numRef>
              <c:f>Model!$AC$32:$AC$38</c:f>
              <c:numCache>
                <c:formatCode>0.0</c:formatCode>
                <c:ptCount val="7"/>
                <c:pt idx="0">
                  <c:v>2.4541966896418672</c:v>
                </c:pt>
                <c:pt idx="1">
                  <c:v>1.81944770419738</c:v>
                </c:pt>
                <c:pt idx="2">
                  <c:v>1.3488690463485999</c:v>
                </c:pt>
                <c:pt idx="3">
                  <c:v>1</c:v>
                </c:pt>
                <c:pt idx="4">
                  <c:v>0.74136181173925597</c:v>
                </c:pt>
                <c:pt idx="5">
                  <c:v>0.54961733590531203</c:v>
                </c:pt>
                <c:pt idx="6">
                  <c:v>0.40746530391006502</c:v>
                </c:pt>
              </c:numCache>
            </c:numRef>
          </c:yVal>
          <c:smooth val="0"/>
          <c:extLst>
            <c:ext xmlns:c16="http://schemas.microsoft.com/office/drawing/2014/chart" uri="{C3380CC4-5D6E-409C-BE32-E72D297353CC}">
              <c16:uniqueId val="{00000002-BF5F-4D73-8D95-0A4E21E1C2AA}"/>
            </c:ext>
          </c:extLst>
        </c:ser>
        <c:ser>
          <c:idx val="4"/>
          <c:order val="2"/>
          <c:tx>
            <c:strRef>
              <c:f>Model!$X$29</c:f>
              <c:strCache>
                <c:ptCount val="1"/>
                <c:pt idx="0">
                  <c:v>GP (OMC)</c:v>
                </c:pt>
              </c:strCache>
            </c:strRef>
          </c:tx>
          <c:spPr>
            <a:ln w="28575">
              <a:noFill/>
            </a:ln>
          </c:spPr>
          <c:marker>
            <c:symbol val="square"/>
            <c:size val="7"/>
            <c:spPr>
              <a:solidFill>
                <a:srgbClr val="0000FF"/>
              </a:solidFill>
              <a:ln>
                <a:solidFill>
                  <a:srgbClr val="0000FF"/>
                </a:solidFill>
              </a:ln>
            </c:spPr>
          </c:marker>
          <c:xVal>
            <c:numRef>
              <c:f>Model!$X$32:$X$38</c:f>
              <c:numCache>
                <c:formatCode>0.0</c:formatCode>
                <c:ptCount val="7"/>
                <c:pt idx="0">
                  <c:v>44.685068341925032</c:v>
                </c:pt>
                <c:pt idx="1">
                  <c:v>12.592393436764141</c:v>
                </c:pt>
                <c:pt idx="2">
                  <c:v>3.5485762548892961</c:v>
                </c:pt>
                <c:pt idx="3">
                  <c:v>1</c:v>
                </c:pt>
                <c:pt idx="4">
                  <c:v>0.28180315940010597</c:v>
                </c:pt>
                <c:pt idx="5">
                  <c:v>7.9413020647881694E-2</c:v>
                </c:pt>
                <c:pt idx="6">
                  <c:v>2.2378840116079001E-2</c:v>
                </c:pt>
              </c:numCache>
            </c:numRef>
          </c:xVal>
          <c:yVal>
            <c:numRef>
              <c:f>Model!$AB$32:$AB$38</c:f>
              <c:numCache>
                <c:formatCode>0.0</c:formatCode>
                <c:ptCount val="7"/>
                <c:pt idx="0">
                  <c:v>4.1866046188826402</c:v>
                </c:pt>
                <c:pt idx="1">
                  <c:v>2.5976140949999258</c:v>
                </c:pt>
                <c:pt idx="2">
                  <c:v>1.6117115421190991</c:v>
                </c:pt>
                <c:pt idx="3">
                  <c:v>1</c:v>
                </c:pt>
                <c:pt idx="4">
                  <c:v>0.62045842191164502</c:v>
                </c:pt>
                <c:pt idx="5">
                  <c:v>0.38496865332108898</c:v>
                </c:pt>
                <c:pt idx="6">
                  <c:v>0.23885704312505401</c:v>
                </c:pt>
              </c:numCache>
            </c:numRef>
          </c:yVal>
          <c:smooth val="0"/>
          <c:extLst>
            <c:ext xmlns:c16="http://schemas.microsoft.com/office/drawing/2014/chart" uri="{C3380CC4-5D6E-409C-BE32-E72D297353CC}">
              <c16:uniqueId val="{00000003-BF5F-4D73-8D95-0A4E21E1C2AA}"/>
            </c:ext>
          </c:extLst>
        </c:ser>
        <c:ser>
          <c:idx val="5"/>
          <c:order val="3"/>
          <c:tx>
            <c:strRef>
              <c:f>Model!$AA$29</c:f>
              <c:strCache>
                <c:ptCount val="1"/>
                <c:pt idx="0">
                  <c:v>GP (96% of MDD)</c:v>
                </c:pt>
              </c:strCache>
            </c:strRef>
          </c:tx>
          <c:spPr>
            <a:ln w="28575">
              <a:noFill/>
            </a:ln>
          </c:spPr>
          <c:marker>
            <c:symbol val="star"/>
            <c:size val="7"/>
            <c:spPr>
              <a:ln>
                <a:solidFill>
                  <a:srgbClr val="0000FF"/>
                </a:solidFill>
              </a:ln>
            </c:spPr>
          </c:marker>
          <c:xVal>
            <c:numRef>
              <c:f>Model!$AA$32:$AA$38</c:f>
              <c:numCache>
                <c:formatCode>0.0</c:formatCode>
                <c:ptCount val="7"/>
                <c:pt idx="0">
                  <c:v>12.379710972517451</c:v>
                </c:pt>
                <c:pt idx="1">
                  <c:v>5.3514770866998003</c:v>
                </c:pt>
                <c:pt idx="2">
                  <c:v>2.3133259793422551</c:v>
                </c:pt>
                <c:pt idx="3">
                  <c:v>1</c:v>
                </c:pt>
                <c:pt idx="4">
                  <c:v>0.43227803125451802</c:v>
                </c:pt>
                <c:pt idx="5">
                  <c:v>0.18686429630528201</c:v>
                </c:pt>
                <c:pt idx="6">
                  <c:v>8.0777330118608395E-2</c:v>
                </c:pt>
              </c:numCache>
            </c:numRef>
          </c:xVal>
          <c:yVal>
            <c:numRef>
              <c:f>Model!$AE$32:$AE$38</c:f>
              <c:numCache>
                <c:formatCode>0.0</c:formatCode>
                <c:ptCount val="7"/>
                <c:pt idx="0">
                  <c:v>2.6754982579614039</c:v>
                </c:pt>
                <c:pt idx="1">
                  <c:v>1.9272428732038971</c:v>
                </c:pt>
                <c:pt idx="2">
                  <c:v>1.3882517326493411</c:v>
                </c:pt>
                <c:pt idx="3">
                  <c:v>1</c:v>
                </c:pt>
                <c:pt idx="4">
                  <c:v>0.72033045339089896</c:v>
                </c:pt>
                <c:pt idx="5">
                  <c:v>0.51887596208233699</c:v>
                </c:pt>
                <c:pt idx="6">
                  <c:v>0.37376215702040899</c:v>
                </c:pt>
              </c:numCache>
            </c:numRef>
          </c:yVal>
          <c:smooth val="0"/>
          <c:extLst>
            <c:ext xmlns:c16="http://schemas.microsoft.com/office/drawing/2014/chart" uri="{C3380CC4-5D6E-409C-BE32-E72D297353CC}">
              <c16:uniqueId val="{00000004-BF5F-4D73-8D95-0A4E21E1C2AA}"/>
            </c:ext>
          </c:extLst>
        </c:ser>
        <c:ser>
          <c:idx val="6"/>
          <c:order val="4"/>
          <c:tx>
            <c:strRef>
              <c:f>Model!$Y$20</c:f>
              <c:strCache>
                <c:ptCount val="1"/>
                <c:pt idx="0">
                  <c:v>CL (1.2 OMC)</c:v>
                </c:pt>
              </c:strCache>
            </c:strRef>
          </c:tx>
          <c:spPr>
            <a:ln w="28575">
              <a:noFill/>
            </a:ln>
          </c:spPr>
          <c:marker>
            <c:symbol val="triangle"/>
            <c:size val="7"/>
            <c:spPr>
              <a:noFill/>
              <a:ln>
                <a:solidFill>
                  <a:srgbClr val="00FF00"/>
                </a:solidFill>
              </a:ln>
            </c:spPr>
          </c:marker>
          <c:xVal>
            <c:numRef>
              <c:f>Model!$Y$39:$Y$45</c:f>
              <c:numCache>
                <c:formatCode>0.0</c:formatCode>
                <c:ptCount val="7"/>
                <c:pt idx="0">
                  <c:v>1.8541109459539939</c:v>
                </c:pt>
                <c:pt idx="1">
                  <c:v>1.5092359627431029</c:v>
                </c:pt>
                <c:pt idx="2">
                  <c:v>1.228509651058185</c:v>
                </c:pt>
                <c:pt idx="3">
                  <c:v>1</c:v>
                </c:pt>
                <c:pt idx="4">
                  <c:v>0.81399441928571203</c:v>
                </c:pt>
                <c:pt idx="5">
                  <c:v>0.66258691462828301</c:v>
                </c:pt>
                <c:pt idx="6">
                  <c:v>0.53934205079916098</c:v>
                </c:pt>
              </c:numCache>
            </c:numRef>
          </c:xVal>
          <c:yVal>
            <c:numRef>
              <c:f>Model!$AC$39:$AC$45</c:f>
              <c:numCache>
                <c:formatCode>0.0</c:formatCode>
                <c:ptCount val="7"/>
                <c:pt idx="0">
                  <c:v>1.5458601187301779</c:v>
                </c:pt>
                <c:pt idx="1">
                  <c:v>1.336944755780874</c:v>
                </c:pt>
                <c:pt idx="2">
                  <c:v>1.1562632726939299</c:v>
                </c:pt>
                <c:pt idx="3">
                  <c:v>1</c:v>
                </c:pt>
                <c:pt idx="4">
                  <c:v>0.86485493712010997</c:v>
                </c:pt>
                <c:pt idx="5">
                  <c:v>0.74797406226102903</c:v>
                </c:pt>
                <c:pt idx="6">
                  <c:v>0.64688906058423601</c:v>
                </c:pt>
              </c:numCache>
            </c:numRef>
          </c:yVal>
          <c:smooth val="0"/>
          <c:extLst>
            <c:ext xmlns:c16="http://schemas.microsoft.com/office/drawing/2014/chart" uri="{C3380CC4-5D6E-409C-BE32-E72D297353CC}">
              <c16:uniqueId val="{00000005-BF5F-4D73-8D95-0A4E21E1C2AA}"/>
            </c:ext>
          </c:extLst>
        </c:ser>
        <c:ser>
          <c:idx val="7"/>
          <c:order val="5"/>
          <c:tx>
            <c:strRef>
              <c:f>Model!$X$20</c:f>
              <c:strCache>
                <c:ptCount val="1"/>
                <c:pt idx="0">
                  <c:v>CL (OMC)</c:v>
                </c:pt>
              </c:strCache>
            </c:strRef>
          </c:tx>
          <c:spPr>
            <a:ln w="28575">
              <a:noFill/>
            </a:ln>
          </c:spPr>
          <c:marker>
            <c:symbol val="triangle"/>
            <c:size val="7"/>
            <c:spPr>
              <a:solidFill>
                <a:srgbClr val="00FF00"/>
              </a:solidFill>
              <a:ln>
                <a:solidFill>
                  <a:srgbClr val="00FF00"/>
                </a:solidFill>
              </a:ln>
            </c:spPr>
          </c:marker>
          <c:xVal>
            <c:numRef>
              <c:f>Model!$X$39:$X$45</c:f>
              <c:numCache>
                <c:formatCode>0.0</c:formatCode>
                <c:ptCount val="7"/>
                <c:pt idx="0">
                  <c:v>1.969420716092934</c:v>
                </c:pt>
                <c:pt idx="1">
                  <c:v>1.571179007689103</c:v>
                </c:pt>
                <c:pt idx="2">
                  <c:v>1.253466795606929</c:v>
                </c:pt>
                <c:pt idx="3">
                  <c:v>1</c:v>
                </c:pt>
                <c:pt idx="4">
                  <c:v>0.797787387352211</c:v>
                </c:pt>
                <c:pt idx="5">
                  <c:v>0.63646471541826699</c:v>
                </c:pt>
                <c:pt idx="6">
                  <c:v>0.50776352245540801</c:v>
                </c:pt>
              </c:numCache>
            </c:numRef>
          </c:xVal>
          <c:yVal>
            <c:numRef>
              <c:f>Model!$AB$39:$AB$45</c:f>
              <c:numCache>
                <c:formatCode>0.0</c:formatCode>
                <c:ptCount val="7"/>
                <c:pt idx="0">
                  <c:v>1.192227888414594</c:v>
                </c:pt>
                <c:pt idx="1">
                  <c:v>1.12436206477131</c:v>
                </c:pt>
                <c:pt idx="2">
                  <c:v>1.060359403585081</c:v>
                </c:pt>
                <c:pt idx="3">
                  <c:v>1</c:v>
                </c:pt>
                <c:pt idx="4">
                  <c:v>0.94307646692149305</c:v>
                </c:pt>
                <c:pt idx="5">
                  <c:v>0.88939322246112695</c:v>
                </c:pt>
                <c:pt idx="6">
                  <c:v>0.838765817942561</c:v>
                </c:pt>
              </c:numCache>
            </c:numRef>
          </c:yVal>
          <c:smooth val="0"/>
          <c:extLst>
            <c:ext xmlns:c16="http://schemas.microsoft.com/office/drawing/2014/chart" uri="{C3380CC4-5D6E-409C-BE32-E72D297353CC}">
              <c16:uniqueId val="{00000006-BF5F-4D73-8D95-0A4E21E1C2AA}"/>
            </c:ext>
          </c:extLst>
        </c:ser>
        <c:ser>
          <c:idx val="8"/>
          <c:order val="6"/>
          <c:tx>
            <c:strRef>
              <c:f>Model!$AA$20</c:f>
              <c:strCache>
                <c:ptCount val="1"/>
                <c:pt idx="0">
                  <c:v>CL (96% of MDD)</c:v>
                </c:pt>
              </c:strCache>
            </c:strRef>
          </c:tx>
          <c:spPr>
            <a:ln w="28575">
              <a:noFill/>
            </a:ln>
          </c:spPr>
          <c:marker>
            <c:symbol val="x"/>
            <c:size val="7"/>
            <c:spPr>
              <a:ln>
                <a:solidFill>
                  <a:srgbClr val="00FF00"/>
                </a:solidFill>
              </a:ln>
            </c:spPr>
          </c:marker>
          <c:xVal>
            <c:numRef>
              <c:f>Model!$AA$39:$AA$45</c:f>
              <c:numCache>
                <c:formatCode>0.0</c:formatCode>
                <c:ptCount val="7"/>
                <c:pt idx="0">
                  <c:v>1.65801124083477</c:v>
                </c:pt>
                <c:pt idx="1">
                  <c:v>1.4008500407023159</c:v>
                </c:pt>
                <c:pt idx="2">
                  <c:v>1.183575109869381</c:v>
                </c:pt>
                <c:pt idx="3">
                  <c:v>1</c:v>
                </c:pt>
                <c:pt idx="4">
                  <c:v>0.84489779453908997</c:v>
                </c:pt>
                <c:pt idx="5">
                  <c:v>0.71385228321701699</c:v>
                </c:pt>
                <c:pt idx="6">
                  <c:v>0.60313221971675102</c:v>
                </c:pt>
              </c:numCache>
            </c:numRef>
          </c:xVal>
          <c:yVal>
            <c:numRef>
              <c:f>Model!$AE$39:$AE$45</c:f>
              <c:numCache>
                <c:formatCode>0.0</c:formatCode>
                <c:ptCount val="7"/>
                <c:pt idx="0">
                  <c:v>1.1204345183981539</c:v>
                </c:pt>
                <c:pt idx="1">
                  <c:v>1.078758721945563</c:v>
                </c:pt>
                <c:pt idx="2">
                  <c:v>1.03863310266213</c:v>
                </c:pt>
                <c:pt idx="3">
                  <c:v>1</c:v>
                </c:pt>
                <c:pt idx="4">
                  <c:v>0.96280389815892697</c:v>
                </c:pt>
                <c:pt idx="5">
                  <c:v>0.926991346310026</c:v>
                </c:pt>
                <c:pt idx="6">
                  <c:v>0.89251088178688498</c:v>
                </c:pt>
              </c:numCache>
            </c:numRef>
          </c:yVal>
          <c:smooth val="0"/>
          <c:extLst>
            <c:ext xmlns:c16="http://schemas.microsoft.com/office/drawing/2014/chart" uri="{C3380CC4-5D6E-409C-BE32-E72D297353CC}">
              <c16:uniqueId val="{00000007-BF5F-4D73-8D95-0A4E21E1C2AA}"/>
            </c:ext>
          </c:extLst>
        </c:ser>
        <c:ser>
          <c:idx val="0"/>
          <c:order val="7"/>
          <c:tx>
            <c:strRef>
              <c:f>Model!$X$21</c:f>
              <c:strCache>
                <c:ptCount val="1"/>
                <c:pt idx="0">
                  <c:v>ML (OMC)</c:v>
                </c:pt>
              </c:strCache>
            </c:strRef>
          </c:tx>
          <c:spPr>
            <a:ln w="28575">
              <a:noFill/>
            </a:ln>
          </c:spPr>
          <c:marker>
            <c:spPr>
              <a:solidFill>
                <a:srgbClr val="FF6600"/>
              </a:solidFill>
              <a:ln>
                <a:solidFill>
                  <a:srgbClr val="FF6600"/>
                </a:solidFill>
              </a:ln>
            </c:spPr>
          </c:marker>
          <c:xVal>
            <c:numRef>
              <c:f>Model!$X$46:$X$52</c:f>
              <c:numCache>
                <c:formatCode>0.0</c:formatCode>
                <c:ptCount val="7"/>
                <c:pt idx="0">
                  <c:v>2.330347138273233</c:v>
                </c:pt>
                <c:pt idx="1">
                  <c:v>1.757709419549534</c:v>
                </c:pt>
                <c:pt idx="2">
                  <c:v>1.3257863400825689</c:v>
                </c:pt>
                <c:pt idx="3">
                  <c:v>1</c:v>
                </c:pt>
                <c:pt idx="4">
                  <c:v>0.75426934926612699</c:v>
                </c:pt>
                <c:pt idx="5">
                  <c:v>0.56892225124234697</c:v>
                </c:pt>
                <c:pt idx="6">
                  <c:v>0.42912061622758502</c:v>
                </c:pt>
              </c:numCache>
            </c:numRef>
          </c:xVal>
          <c:yVal>
            <c:numRef>
              <c:f>Model!$AB$46:$AB$52</c:f>
              <c:numCache>
                <c:formatCode>0.0</c:formatCode>
                <c:ptCount val="7"/>
                <c:pt idx="0">
                  <c:v>1.0035783942240031</c:v>
                </c:pt>
                <c:pt idx="1">
                  <c:v>1.0023841756401419</c:v>
                </c:pt>
                <c:pt idx="2">
                  <c:v>1.001191378129147</c:v>
                </c:pt>
                <c:pt idx="3">
                  <c:v>1</c:v>
                </c:pt>
                <c:pt idx="4">
                  <c:v>0.99881003956369097</c:v>
                </c:pt>
                <c:pt idx="5">
                  <c:v>0.99762149513322196</c:v>
                </c:pt>
                <c:pt idx="6">
                  <c:v>0.99643436502360105</c:v>
                </c:pt>
              </c:numCache>
            </c:numRef>
          </c:yVal>
          <c:smooth val="0"/>
          <c:extLst>
            <c:ext xmlns:c16="http://schemas.microsoft.com/office/drawing/2014/chart" uri="{C3380CC4-5D6E-409C-BE32-E72D297353CC}">
              <c16:uniqueId val="{00000008-BF5F-4D73-8D95-0A4E21E1C2AA}"/>
            </c:ext>
          </c:extLst>
        </c:ser>
        <c:ser>
          <c:idx val="2"/>
          <c:order val="8"/>
          <c:tx>
            <c:strRef>
              <c:f>Model!$Y$21</c:f>
              <c:strCache>
                <c:ptCount val="1"/>
                <c:pt idx="0">
                  <c:v>ML (1.2 OMC)</c:v>
                </c:pt>
              </c:strCache>
            </c:strRef>
          </c:tx>
          <c:spPr>
            <a:ln w="28575">
              <a:noFill/>
            </a:ln>
          </c:spPr>
          <c:marker>
            <c:symbol val="diamond"/>
            <c:size val="7"/>
            <c:spPr>
              <a:noFill/>
              <a:ln>
                <a:solidFill>
                  <a:srgbClr val="FF6600"/>
                </a:solidFill>
              </a:ln>
            </c:spPr>
          </c:marker>
          <c:xVal>
            <c:numRef>
              <c:f>Model!$Y$46:$Y$52</c:f>
              <c:numCache>
                <c:formatCode>0.0</c:formatCode>
                <c:ptCount val="7"/>
                <c:pt idx="0">
                  <c:v>1.815115567116161</c:v>
                </c:pt>
                <c:pt idx="1">
                  <c:v>1.4879997365403379</c:v>
                </c:pt>
                <c:pt idx="2">
                  <c:v>1.219835946568365</c:v>
                </c:pt>
                <c:pt idx="3">
                  <c:v>1</c:v>
                </c:pt>
                <c:pt idx="4">
                  <c:v>0.81978236730373</c:v>
                </c:pt>
                <c:pt idx="5">
                  <c:v>0.672043129742107</c:v>
                </c:pt>
                <c:pt idx="6">
                  <c:v>0.550929107830192</c:v>
                </c:pt>
              </c:numCache>
            </c:numRef>
          </c:xVal>
          <c:yVal>
            <c:numRef>
              <c:f>Model!$AC$46:$AC$52</c:f>
              <c:numCache>
                <c:formatCode>0.0</c:formatCode>
                <c:ptCount val="7"/>
                <c:pt idx="0">
                  <c:v>1.2335863221749901</c:v>
                </c:pt>
                <c:pt idx="1">
                  <c:v>1.150216774323306</c:v>
                </c:pt>
                <c:pt idx="2">
                  <c:v>1.072481596263221</c:v>
                </c:pt>
                <c:pt idx="3">
                  <c:v>1</c:v>
                </c:pt>
                <c:pt idx="4">
                  <c:v>0.93241693235971301</c:v>
                </c:pt>
                <c:pt idx="5">
                  <c:v>0.86940133575109801</c:v>
                </c:pt>
                <c:pt idx="6">
                  <c:v>0.81064452647047502</c:v>
                </c:pt>
              </c:numCache>
            </c:numRef>
          </c:yVal>
          <c:smooth val="0"/>
          <c:extLst>
            <c:ext xmlns:c16="http://schemas.microsoft.com/office/drawing/2014/chart" uri="{C3380CC4-5D6E-409C-BE32-E72D297353CC}">
              <c16:uniqueId val="{00000009-BF5F-4D73-8D95-0A4E21E1C2AA}"/>
            </c:ext>
          </c:extLst>
        </c:ser>
        <c:ser>
          <c:idx val="3"/>
          <c:order val="9"/>
          <c:tx>
            <c:strRef>
              <c:f>Model!$AA$21</c:f>
              <c:strCache>
                <c:ptCount val="1"/>
                <c:pt idx="0">
                  <c:v>ML (96% of MDD)</c:v>
                </c:pt>
              </c:strCache>
            </c:strRef>
          </c:tx>
          <c:spPr>
            <a:ln w="28575">
              <a:noFill/>
            </a:ln>
          </c:spPr>
          <c:marker>
            <c:symbol val="plus"/>
            <c:size val="7"/>
            <c:spPr>
              <a:noFill/>
              <a:ln>
                <a:solidFill>
                  <a:srgbClr val="FF6600"/>
                </a:solidFill>
              </a:ln>
            </c:spPr>
          </c:marker>
          <c:xVal>
            <c:numRef>
              <c:f>Model!$AA$46:$AA$52</c:f>
              <c:numCache>
                <c:formatCode>0.0</c:formatCode>
                <c:ptCount val="7"/>
                <c:pt idx="0">
                  <c:v>1.8230923978029461</c:v>
                </c:pt>
                <c:pt idx="1">
                  <c:v>1.4923560597570369</c:v>
                </c:pt>
                <c:pt idx="2">
                  <c:v>1.2216202600468919</c:v>
                </c:pt>
                <c:pt idx="3">
                  <c:v>1</c:v>
                </c:pt>
                <c:pt idx="4">
                  <c:v>0.81858498316131001</c:v>
                </c:pt>
                <c:pt idx="5">
                  <c:v>0.67008137465720197</c:v>
                </c:pt>
                <c:pt idx="6">
                  <c:v>0.54851855079047296</c:v>
                </c:pt>
              </c:numCache>
            </c:numRef>
          </c:xVal>
          <c:yVal>
            <c:numRef>
              <c:f>Model!$AE$46:$AE$52</c:f>
              <c:numCache>
                <c:formatCode>0.0</c:formatCode>
                <c:ptCount val="7"/>
                <c:pt idx="0">
                  <c:v>1.3109252254507271</c:v>
                </c:pt>
                <c:pt idx="1">
                  <c:v>1.197802679571933</c:v>
                </c:pt>
                <c:pt idx="2">
                  <c:v>1.094441720500426</c:v>
                </c:pt>
                <c:pt idx="3">
                  <c:v>1</c:v>
                </c:pt>
                <c:pt idx="4">
                  <c:v>0.91370785786817099</c:v>
                </c:pt>
                <c:pt idx="5">
                  <c:v>0.83486204953004195</c:v>
                </c:pt>
                <c:pt idx="6">
                  <c:v>0.76282001489152595</c:v>
                </c:pt>
              </c:numCache>
            </c:numRef>
          </c:yVal>
          <c:smooth val="0"/>
          <c:extLst>
            <c:ext xmlns:c16="http://schemas.microsoft.com/office/drawing/2014/chart" uri="{C3380CC4-5D6E-409C-BE32-E72D297353CC}">
              <c16:uniqueId val="{0000000A-BF5F-4D73-8D95-0A4E21E1C2AA}"/>
            </c:ext>
          </c:extLst>
        </c:ser>
        <c:ser>
          <c:idx val="10"/>
          <c:order val="10"/>
          <c:tx>
            <c:strRef>
              <c:f>Model!$X$22</c:f>
              <c:strCache>
                <c:ptCount val="1"/>
                <c:pt idx="0">
                  <c:v>SC (OMC)</c:v>
                </c:pt>
              </c:strCache>
            </c:strRef>
          </c:tx>
          <c:spPr>
            <a:ln w="28575">
              <a:noFill/>
            </a:ln>
          </c:spPr>
          <c:marker>
            <c:symbol val="square"/>
            <c:size val="5"/>
            <c:spPr>
              <a:solidFill>
                <a:srgbClr val="7030A0"/>
              </a:solidFill>
              <a:ln>
                <a:solidFill>
                  <a:srgbClr val="7030A0"/>
                </a:solidFill>
              </a:ln>
            </c:spPr>
          </c:marker>
          <c:dPt>
            <c:idx val="1"/>
            <c:marker>
              <c:symbol val="square"/>
              <c:size val="7"/>
            </c:marker>
            <c:bubble3D val="0"/>
            <c:extLst>
              <c:ext xmlns:c16="http://schemas.microsoft.com/office/drawing/2014/chart" uri="{C3380CC4-5D6E-409C-BE32-E72D297353CC}">
                <c16:uniqueId val="{0000000B-BF5F-4D73-8D95-0A4E21E1C2AA}"/>
              </c:ext>
            </c:extLst>
          </c:dPt>
          <c:xVal>
            <c:numRef>
              <c:f>Model!$X$53:$X$59</c:f>
              <c:numCache>
                <c:formatCode>0.0</c:formatCode>
                <c:ptCount val="7"/>
                <c:pt idx="0">
                  <c:v>2.9200478408537491</c:v>
                </c:pt>
                <c:pt idx="1">
                  <c:v>2.0429605381292251</c:v>
                </c:pt>
                <c:pt idx="2">
                  <c:v>1.429321705610471</c:v>
                </c:pt>
                <c:pt idx="3">
                  <c:v>1</c:v>
                </c:pt>
                <c:pt idx="4">
                  <c:v>0.69963255722958195</c:v>
                </c:pt>
                <c:pt idx="5">
                  <c:v>0.48948571513560302</c:v>
                </c:pt>
                <c:pt idx="6">
                  <c:v>0.34246014260767199</c:v>
                </c:pt>
              </c:numCache>
            </c:numRef>
          </c:xVal>
          <c:yVal>
            <c:numRef>
              <c:f>Model!$AB$53:$AB$59</c:f>
              <c:numCache>
                <c:formatCode>0.0</c:formatCode>
                <c:ptCount val="7"/>
                <c:pt idx="0">
                  <c:v>1.1725738096077121</c:v>
                </c:pt>
                <c:pt idx="1">
                  <c:v>1.1119709966303231</c:v>
                </c:pt>
                <c:pt idx="2">
                  <c:v>1.054500354020957</c:v>
                </c:pt>
                <c:pt idx="3">
                  <c:v>1</c:v>
                </c:pt>
                <c:pt idx="4">
                  <c:v>0.94831641941784095</c:v>
                </c:pt>
                <c:pt idx="5">
                  <c:v>0.89930403133747505</c:v>
                </c:pt>
                <c:pt idx="6">
                  <c:v>0.85282477896598496</c:v>
                </c:pt>
              </c:numCache>
            </c:numRef>
          </c:yVal>
          <c:smooth val="0"/>
          <c:extLst>
            <c:ext xmlns:c16="http://schemas.microsoft.com/office/drawing/2014/chart" uri="{C3380CC4-5D6E-409C-BE32-E72D297353CC}">
              <c16:uniqueId val="{0000000C-BF5F-4D73-8D95-0A4E21E1C2AA}"/>
            </c:ext>
          </c:extLst>
        </c:ser>
        <c:ser>
          <c:idx val="11"/>
          <c:order val="11"/>
          <c:tx>
            <c:strRef>
              <c:f>Model!$Y$22</c:f>
              <c:strCache>
                <c:ptCount val="1"/>
                <c:pt idx="0">
                  <c:v>SC (1.2 OMC)</c:v>
                </c:pt>
              </c:strCache>
            </c:strRef>
          </c:tx>
          <c:spPr>
            <a:ln w="28575">
              <a:noFill/>
            </a:ln>
          </c:spPr>
          <c:marker>
            <c:symbol val="circle"/>
            <c:size val="7"/>
            <c:spPr>
              <a:noFill/>
              <a:ln>
                <a:solidFill>
                  <a:srgbClr val="7030A0"/>
                </a:solidFill>
              </a:ln>
            </c:spPr>
          </c:marker>
          <c:xVal>
            <c:numRef>
              <c:f>Model!$Y$53:$Y$59</c:f>
              <c:numCache>
                <c:formatCode>0.0</c:formatCode>
                <c:ptCount val="7"/>
                <c:pt idx="0">
                  <c:v>2.083913722324978</c:v>
                </c:pt>
                <c:pt idx="1">
                  <c:v>1.631497789233354</c:v>
                </c:pt>
                <c:pt idx="2">
                  <c:v>1.2773009783263121</c:v>
                </c:pt>
                <c:pt idx="3">
                  <c:v>1</c:v>
                </c:pt>
                <c:pt idx="4">
                  <c:v>0.78290083305998204</c:v>
                </c:pt>
                <c:pt idx="5">
                  <c:v>0.61293371440601396</c:v>
                </c:pt>
                <c:pt idx="6">
                  <c:v>0.47986631561901799</c:v>
                </c:pt>
              </c:numCache>
            </c:numRef>
          </c:xVal>
          <c:yVal>
            <c:numRef>
              <c:f>Model!$AC$53:$AC$59</c:f>
              <c:numCache>
                <c:formatCode>0.0</c:formatCode>
                <c:ptCount val="7"/>
                <c:pt idx="0">
                  <c:v>1.186490749021712</c:v>
                </c:pt>
                <c:pt idx="1">
                  <c:v>1.120752124884153</c:v>
                </c:pt>
                <c:pt idx="2">
                  <c:v>1.0586558103954999</c:v>
                </c:pt>
                <c:pt idx="3">
                  <c:v>1</c:v>
                </c:pt>
                <c:pt idx="4">
                  <c:v>0.94459406936652301</c:v>
                </c:pt>
                <c:pt idx="5">
                  <c:v>0.89225795588240797</c:v>
                </c:pt>
                <c:pt idx="6">
                  <c:v>0.84282157347162001</c:v>
                </c:pt>
              </c:numCache>
            </c:numRef>
          </c:yVal>
          <c:smooth val="0"/>
          <c:extLst>
            <c:ext xmlns:c16="http://schemas.microsoft.com/office/drawing/2014/chart" uri="{C3380CC4-5D6E-409C-BE32-E72D297353CC}">
              <c16:uniqueId val="{0000000D-BF5F-4D73-8D95-0A4E21E1C2AA}"/>
            </c:ext>
          </c:extLst>
        </c:ser>
        <c:ser>
          <c:idx val="13"/>
          <c:order val="12"/>
          <c:tx>
            <c:strRef>
              <c:f>Model!$AA$22</c:f>
              <c:strCache>
                <c:ptCount val="1"/>
                <c:pt idx="0">
                  <c:v>SC (96% of MDD)</c:v>
                </c:pt>
              </c:strCache>
            </c:strRef>
          </c:tx>
          <c:spPr>
            <a:ln w="28575">
              <a:noFill/>
            </a:ln>
          </c:spPr>
          <c:marker>
            <c:symbol val="dot"/>
            <c:size val="5"/>
            <c:spPr>
              <a:ln>
                <a:solidFill>
                  <a:srgbClr val="7030A0"/>
                </a:solidFill>
              </a:ln>
            </c:spPr>
          </c:marker>
          <c:dPt>
            <c:idx val="0"/>
            <c:marker>
              <c:spPr>
                <a:solidFill>
                  <a:srgbClr val="7030A0"/>
                </a:solidFill>
                <a:ln>
                  <a:solidFill>
                    <a:srgbClr val="7030A0"/>
                  </a:solidFill>
                </a:ln>
              </c:spPr>
            </c:marker>
            <c:bubble3D val="0"/>
            <c:extLst>
              <c:ext xmlns:c16="http://schemas.microsoft.com/office/drawing/2014/chart" uri="{C3380CC4-5D6E-409C-BE32-E72D297353CC}">
                <c16:uniqueId val="{0000000E-BF5F-4D73-8D95-0A4E21E1C2AA}"/>
              </c:ext>
            </c:extLst>
          </c:dPt>
          <c:xVal>
            <c:numRef>
              <c:f>Model!$AA$53:$AA$59</c:f>
              <c:numCache>
                <c:formatCode>0.0</c:formatCode>
                <c:ptCount val="7"/>
                <c:pt idx="0">
                  <c:v>2.7751871998425028</c:v>
                </c:pt>
                <c:pt idx="1">
                  <c:v>1.9748230568750871</c:v>
                </c:pt>
                <c:pt idx="2">
                  <c:v>1.4052839773067529</c:v>
                </c:pt>
                <c:pt idx="3">
                  <c:v>1</c:v>
                </c:pt>
                <c:pt idx="4">
                  <c:v>0.71159994431624696</c:v>
                </c:pt>
                <c:pt idx="5">
                  <c:v>0.50637448075088598</c:v>
                </c:pt>
                <c:pt idx="6">
                  <c:v>0.36033605230549898</c:v>
                </c:pt>
              </c:numCache>
            </c:numRef>
          </c:xVal>
          <c:yVal>
            <c:numRef>
              <c:f>Model!$AE$53:$AE$59</c:f>
              <c:numCache>
                <c:formatCode>0.0</c:formatCode>
                <c:ptCount val="7"/>
                <c:pt idx="0">
                  <c:v>1.7812633603597241</c:v>
                </c:pt>
                <c:pt idx="1">
                  <c:v>1.469440785480713</c:v>
                </c:pt>
                <c:pt idx="2">
                  <c:v>1.2122049271805131</c:v>
                </c:pt>
                <c:pt idx="3">
                  <c:v>1</c:v>
                </c:pt>
                <c:pt idx="4">
                  <c:v>0.82494302537271202</c:v>
                </c:pt>
                <c:pt idx="5">
                  <c:v>0.68053099511108195</c:v>
                </c:pt>
                <c:pt idx="6">
                  <c:v>0.56139929796683796</c:v>
                </c:pt>
              </c:numCache>
            </c:numRef>
          </c:yVal>
          <c:smooth val="0"/>
          <c:extLst>
            <c:ext xmlns:c16="http://schemas.microsoft.com/office/drawing/2014/chart" uri="{C3380CC4-5D6E-409C-BE32-E72D297353CC}">
              <c16:uniqueId val="{0000000F-BF5F-4D73-8D95-0A4E21E1C2AA}"/>
            </c:ext>
          </c:extLst>
        </c:ser>
        <c:dLbls>
          <c:showLegendKey val="0"/>
          <c:showVal val="0"/>
          <c:showCatName val="0"/>
          <c:showSerName val="0"/>
          <c:showPercent val="0"/>
          <c:showBubbleSize val="0"/>
        </c:dLbls>
        <c:axId val="1293338080"/>
        <c:axId val="1293340624"/>
      </c:scatterChart>
      <c:valAx>
        <c:axId val="1293338080"/>
        <c:scaling>
          <c:orientation val="minMax"/>
          <c:max val="3"/>
        </c:scaling>
        <c:delete val="0"/>
        <c:axPos val="b"/>
        <c:title>
          <c:tx>
            <c:rich>
              <a:bodyPr/>
              <a:lstStyle/>
              <a:p>
                <a:pPr>
                  <a:defRPr/>
                </a:pPr>
                <a:r>
                  <a:rPr lang="en-US"/>
                  <a:t>EFFRC/EFFRCopt</a:t>
                </a:r>
              </a:p>
            </c:rich>
          </c:tx>
          <c:overlay val="0"/>
        </c:title>
        <c:numFmt formatCode="0.0" sourceLinked="1"/>
        <c:majorTickMark val="out"/>
        <c:minorTickMark val="none"/>
        <c:tickLblPos val="nextTo"/>
        <c:spPr>
          <a:ln>
            <a:solidFill>
              <a:srgbClr val="000000"/>
            </a:solidFill>
          </a:ln>
        </c:spPr>
        <c:crossAx val="1293340624"/>
        <c:crosses val="autoZero"/>
        <c:crossBetween val="midCat"/>
      </c:valAx>
      <c:valAx>
        <c:axId val="1293340624"/>
        <c:scaling>
          <c:orientation val="minMax"/>
          <c:max val="2"/>
          <c:min val="0"/>
        </c:scaling>
        <c:delete val="0"/>
        <c:axPos val="l"/>
        <c:title>
          <c:tx>
            <c:rich>
              <a:bodyPr rot="-5400000" vert="horz"/>
              <a:lstStyle/>
              <a:p>
                <a:pPr>
                  <a:defRPr/>
                </a:pPr>
                <a:r>
                  <a:rPr lang="en-US"/>
                  <a:t>EPSPA/EPSPAopt</a:t>
                </a:r>
              </a:p>
            </c:rich>
          </c:tx>
          <c:layout>
            <c:manualLayout>
              <c:xMode val="edge"/>
              <c:yMode val="edge"/>
              <c:x val="2.2599518810148701E-3"/>
              <c:y val="6.4255333467931899E-2"/>
            </c:manualLayout>
          </c:layout>
          <c:overlay val="0"/>
        </c:title>
        <c:numFmt formatCode="0.0" sourceLinked="0"/>
        <c:majorTickMark val="out"/>
        <c:minorTickMark val="none"/>
        <c:tickLblPos val="nextTo"/>
        <c:spPr>
          <a:ln>
            <a:solidFill>
              <a:srgbClr val="000000"/>
            </a:solidFill>
          </a:ln>
        </c:spPr>
        <c:crossAx val="1293338080"/>
        <c:crosses val="autoZero"/>
        <c:crossBetween val="midCat"/>
        <c:majorUnit val="1"/>
      </c:valAx>
      <c:spPr>
        <a:ln>
          <a:solidFill>
            <a:schemeClr val="tx1"/>
          </a:solidFill>
        </a:ln>
      </c:spPr>
    </c:plotArea>
    <c:legend>
      <c:legendPos val="b"/>
      <c:legendEntry>
        <c:idx val="0"/>
        <c:delete val="1"/>
      </c:legendEntry>
      <c:legendEntry>
        <c:idx val="13"/>
        <c:delete val="1"/>
      </c:legendEntry>
      <c:layout>
        <c:manualLayout>
          <c:xMode val="edge"/>
          <c:yMode val="edge"/>
          <c:x val="0"/>
          <c:y val="0.79524194091123201"/>
          <c:w val="0.99865704286964097"/>
          <c:h val="0.20475805908876801"/>
        </c:manualLayout>
      </c:layout>
      <c:overlay val="0"/>
    </c:legend>
    <c:plotVisOnly val="1"/>
    <c:dispBlanksAs val="gap"/>
    <c:showDLblsOverMax val="0"/>
  </c:chart>
  <c:spPr>
    <a:ln>
      <a:noFill/>
    </a:ln>
  </c:spPr>
  <c:txPr>
    <a:bodyPr/>
    <a:lstStyle/>
    <a:p>
      <a:pPr>
        <a:defRPr sz="1600" b="1">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900630409231756E-2"/>
          <c:y val="5.4236293379994166E-2"/>
          <c:w val="0.56088619064726108"/>
          <c:h val="0.72605260279965"/>
        </c:manualLayout>
      </c:layout>
      <c:scatterChart>
        <c:scatterStyle val="lineMarker"/>
        <c:varyColors val="0"/>
        <c:ser>
          <c:idx val="0"/>
          <c:order val="0"/>
          <c:tx>
            <c:v/>
          </c:tx>
          <c:spPr>
            <a:ln w="19050">
              <a:noFill/>
            </a:ln>
          </c:spPr>
          <c:marker>
            <c:symbol val="square"/>
            <c:size val="6"/>
            <c:spPr>
              <a:solidFill>
                <a:schemeClr val="tx1"/>
              </a:solidFill>
              <a:ln>
                <a:noFill/>
              </a:ln>
            </c:spPr>
          </c:marker>
          <c:xVal>
            <c:numRef>
              <c:f>Sheet1!$A$49:$A$59</c:f>
              <c:numCache>
                <c:formatCode>General</c:formatCode>
                <c:ptCount val="11"/>
                <c:pt idx="0">
                  <c:v>0</c:v>
                </c:pt>
                <c:pt idx="1">
                  <c:v>25</c:v>
                </c:pt>
                <c:pt idx="2">
                  <c:v>50</c:v>
                </c:pt>
                <c:pt idx="3">
                  <c:v>75</c:v>
                </c:pt>
                <c:pt idx="4">
                  <c:v>100</c:v>
                </c:pt>
                <c:pt idx="5">
                  <c:v>125</c:v>
                </c:pt>
                <c:pt idx="6">
                  <c:v>150</c:v>
                </c:pt>
                <c:pt idx="7">
                  <c:v>175</c:v>
                </c:pt>
                <c:pt idx="8">
                  <c:v>200</c:v>
                </c:pt>
                <c:pt idx="9">
                  <c:v>225</c:v>
                </c:pt>
                <c:pt idx="10">
                  <c:v>250</c:v>
                </c:pt>
              </c:numCache>
            </c:numRef>
          </c:xVal>
          <c:yVal>
            <c:numRef>
              <c:f>Sheet1!$B$49:$B$59</c:f>
              <c:numCache>
                <c:formatCode>0.0</c:formatCode>
                <c:ptCount val="11"/>
                <c:pt idx="0">
                  <c:v>39.96775999027777</c:v>
                </c:pt>
                <c:pt idx="1">
                  <c:v>44.068265266666657</c:v>
                </c:pt>
                <c:pt idx="2">
                  <c:v>35.473553713888883</c:v>
                </c:pt>
                <c:pt idx="3">
                  <c:v>37.993240113888888</c:v>
                </c:pt>
                <c:pt idx="4">
                  <c:v>32.260516108333334</c:v>
                </c:pt>
                <c:pt idx="5">
                  <c:v>30.64251435972222</c:v>
                </c:pt>
                <c:pt idx="6">
                  <c:v>25.066479666666666</c:v>
                </c:pt>
                <c:pt idx="7">
                  <c:v>40.575809312499992</c:v>
                </c:pt>
                <c:pt idx="8">
                  <c:v>39.928389890277771</c:v>
                </c:pt>
                <c:pt idx="9">
                  <c:v>37.996520955555553</c:v>
                </c:pt>
                <c:pt idx="10">
                  <c:v>46.079421208333336</c:v>
                </c:pt>
              </c:numCache>
            </c:numRef>
          </c:yVal>
          <c:smooth val="0"/>
          <c:extLst>
            <c:ext xmlns:c16="http://schemas.microsoft.com/office/drawing/2014/chart" uri="{C3380CC4-5D6E-409C-BE32-E72D297353CC}">
              <c16:uniqueId val="{00000000-A006-45B9-A925-C9FF2AC962FB}"/>
            </c:ext>
          </c:extLst>
        </c:ser>
        <c:ser>
          <c:idx val="3"/>
          <c:order val="1"/>
          <c:tx>
            <c:v/>
          </c:tx>
          <c:spPr>
            <a:ln w="19050">
              <a:solidFill>
                <a:schemeClr val="tx1"/>
              </a:solidFill>
              <a:prstDash val="lgDash"/>
            </a:ln>
          </c:spPr>
          <c:marker>
            <c:symbol val="none"/>
          </c:marker>
          <c:xVal>
            <c:numRef>
              <c:f>Sheet1!$B$77:$B$78</c:f>
              <c:numCache>
                <c:formatCode>General</c:formatCode>
                <c:ptCount val="2"/>
                <c:pt idx="0">
                  <c:v>-25</c:v>
                </c:pt>
                <c:pt idx="1">
                  <c:v>275</c:v>
                </c:pt>
              </c:numCache>
            </c:numRef>
          </c:xVal>
          <c:yVal>
            <c:numRef>
              <c:f>Sheet1!$C$77:$C$78</c:f>
              <c:numCache>
                <c:formatCode>General</c:formatCode>
                <c:ptCount val="2"/>
                <c:pt idx="0">
                  <c:v>8.8800000000000008</c:v>
                </c:pt>
                <c:pt idx="1">
                  <c:v>8.8800000000000008</c:v>
                </c:pt>
              </c:numCache>
            </c:numRef>
          </c:yVal>
          <c:smooth val="0"/>
          <c:extLst>
            <c:ext xmlns:c16="http://schemas.microsoft.com/office/drawing/2014/chart" uri="{C3380CC4-5D6E-409C-BE32-E72D297353CC}">
              <c16:uniqueId val="{00000003-A006-45B9-A925-C9FF2AC962FB}"/>
            </c:ext>
          </c:extLst>
        </c:ser>
        <c:ser>
          <c:idx val="4"/>
          <c:order val="2"/>
          <c:tx>
            <c:v/>
          </c:tx>
          <c:spPr>
            <a:ln w="19050">
              <a:solidFill>
                <a:schemeClr val="bg1">
                  <a:lumMod val="65000"/>
                </a:schemeClr>
              </a:solidFill>
              <a:prstDash val="sysDash"/>
            </a:ln>
          </c:spPr>
          <c:marker>
            <c:symbol val="none"/>
          </c:marker>
          <c:xVal>
            <c:numRef>
              <c:f>Sheet1!$B$77:$B$78</c:f>
              <c:numCache>
                <c:formatCode>General</c:formatCode>
                <c:ptCount val="2"/>
                <c:pt idx="0">
                  <c:v>-25</c:v>
                </c:pt>
                <c:pt idx="1">
                  <c:v>275</c:v>
                </c:pt>
              </c:numCache>
            </c:numRef>
          </c:xVal>
          <c:yVal>
            <c:numRef>
              <c:f>Sheet1!$C$79:$C$80</c:f>
              <c:numCache>
                <c:formatCode>General</c:formatCode>
                <c:ptCount val="2"/>
                <c:pt idx="0">
                  <c:v>11.100000000000001</c:v>
                </c:pt>
                <c:pt idx="1">
                  <c:v>11.100000000000001</c:v>
                </c:pt>
              </c:numCache>
            </c:numRef>
          </c:yVal>
          <c:smooth val="0"/>
          <c:extLst>
            <c:ext xmlns:c16="http://schemas.microsoft.com/office/drawing/2014/chart" uri="{C3380CC4-5D6E-409C-BE32-E72D297353CC}">
              <c16:uniqueId val="{00000004-A006-45B9-A925-C9FF2AC962FB}"/>
            </c:ext>
          </c:extLst>
        </c:ser>
        <c:dLbls>
          <c:showLegendKey val="0"/>
          <c:showVal val="0"/>
          <c:showCatName val="0"/>
          <c:showSerName val="0"/>
          <c:showPercent val="0"/>
          <c:showBubbleSize val="0"/>
        </c:dLbls>
        <c:axId val="340076864"/>
        <c:axId val="340080000"/>
        <c:extLst/>
      </c:scatterChart>
      <c:valAx>
        <c:axId val="340076864"/>
        <c:scaling>
          <c:orientation val="minMax"/>
          <c:max val="275"/>
          <c:min val="-25"/>
        </c:scaling>
        <c:delete val="0"/>
        <c:axPos val="b"/>
        <c:title>
          <c:tx>
            <c:rich>
              <a:bodyPr/>
              <a:lstStyle/>
              <a:p>
                <a:pPr algn="ctr" rtl="0">
                  <a:defRPr lang="en-US" sz="105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1050" b="1" i="0" u="none" strike="noStrike" kern="1200" baseline="0" dirty="0">
                    <a:solidFill>
                      <a:schemeClr val="tx1"/>
                    </a:solidFill>
                    <a:latin typeface="Times New Roman" panose="02020603050405020304" pitchFamily="18" charset="0"/>
                    <a:ea typeface="+mn-ea"/>
                    <a:cs typeface="Times New Roman" panose="02020603050405020304" pitchFamily="18" charset="0"/>
                  </a:rPr>
                  <a:t>Station</a:t>
                </a:r>
              </a:p>
            </c:rich>
          </c:tx>
          <c:overlay val="0"/>
        </c:title>
        <c:numFmt formatCode="General" sourceLinked="1"/>
        <c:majorTickMark val="out"/>
        <c:minorTickMark val="none"/>
        <c:tickLblPos val="nextTo"/>
        <c:spPr>
          <a:noFill/>
          <a:ln>
            <a:solidFill>
              <a:schemeClr val="tx1"/>
            </a:solidFill>
          </a:ln>
        </c:spPr>
        <c:txPr>
          <a:bodyPr/>
          <a:lstStyle/>
          <a:p>
            <a:pPr algn="ctr">
              <a:defRPr lang="en-US"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340080000"/>
        <c:crosses val="max"/>
        <c:crossBetween val="midCat"/>
        <c:majorUnit val="25"/>
      </c:valAx>
      <c:valAx>
        <c:axId val="340080000"/>
        <c:scaling>
          <c:orientation val="maxMin"/>
        </c:scaling>
        <c:delete val="0"/>
        <c:axPos val="l"/>
        <c:title>
          <c:tx>
            <c:rich>
              <a:bodyPr/>
              <a:lstStyle/>
              <a:p>
                <a:pPr algn="ctr" rtl="0">
                  <a:defRPr lang="en-US"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1000" b="1" i="0" u="none" strike="noStrike" kern="1200" baseline="0" dirty="0">
                    <a:solidFill>
                      <a:schemeClr val="tx1"/>
                    </a:solidFill>
                    <a:latin typeface="Times New Roman" panose="02020603050405020304" pitchFamily="18" charset="0"/>
                    <a:ea typeface="+mn-ea"/>
                    <a:cs typeface="Times New Roman" panose="02020603050405020304" pitchFamily="18" charset="0"/>
                  </a:rPr>
                  <a:t>LWD Deflection, mils</a:t>
                </a:r>
              </a:p>
            </c:rich>
          </c:tx>
          <c:layout>
            <c:manualLayout>
              <c:xMode val="edge"/>
              <c:yMode val="edge"/>
              <c:x val="1.5981730934405233E-2"/>
              <c:y val="0.12757446384818349"/>
            </c:manualLayout>
          </c:layout>
          <c:overlay val="0"/>
        </c:title>
        <c:numFmt formatCode="0" sourceLinked="0"/>
        <c:majorTickMark val="out"/>
        <c:minorTickMark val="none"/>
        <c:tickLblPos val="nextTo"/>
        <c:spPr>
          <a:ln>
            <a:solidFill>
              <a:schemeClr val="tx1"/>
            </a:solidFill>
          </a:ln>
        </c:spPr>
        <c:txPr>
          <a:bodyPr/>
          <a:lstStyle/>
          <a:p>
            <a:pPr algn="ctr">
              <a:defRPr lang="en-US"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340076864"/>
        <c:crossesAt val="-50"/>
        <c:crossBetween val="midCat"/>
      </c:valAx>
      <c:spPr>
        <a:ln>
          <a:solidFill>
            <a:schemeClr val="tx1"/>
          </a:solidFill>
        </a:ln>
      </c:spPr>
    </c:plotArea>
    <c:legend>
      <c:legendPos val="b"/>
      <c:layout>
        <c:manualLayout>
          <c:xMode val="edge"/>
          <c:yMode val="edge"/>
          <c:x val="0.66302947708459514"/>
          <c:y val="0.30851855390042965"/>
          <c:w val="6.1917019987886131E-2"/>
          <c:h val="0.37310838211925784"/>
        </c:manualLayout>
      </c:layout>
      <c:overlay val="0"/>
      <c:txPr>
        <a:bodyPr/>
        <a:lstStyle/>
        <a:p>
          <a:pPr algn="ctr" rtl="0">
            <a:defRPr lang="en-US" sz="9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ln>
      <a:noFill/>
    </a:ln>
  </c:spPr>
  <c:txPr>
    <a:bodyPr/>
    <a:lstStyle/>
    <a:p>
      <a:pPr>
        <a:defRPr sz="1100"/>
      </a:pPr>
      <a:endParaRPr lang="en-U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876837270341206"/>
          <c:y val="0.1077314814814815"/>
          <c:w val="0.76775940507436558"/>
          <c:h val="0.6949851268591426"/>
        </c:manualLayout>
      </c:layout>
      <c:scatterChart>
        <c:scatterStyle val="lineMarker"/>
        <c:varyColors val="0"/>
        <c:ser>
          <c:idx val="0"/>
          <c:order val="0"/>
          <c:spPr>
            <a:ln w="19050" cap="rnd">
              <a:noFill/>
              <a:round/>
            </a:ln>
            <a:effectLst/>
          </c:spPr>
          <c:marker>
            <c:symbol val="square"/>
            <c:size val="6"/>
            <c:spPr>
              <a:solidFill>
                <a:schemeClr val="tx1"/>
              </a:solidFill>
              <a:ln w="9525">
                <a:noFill/>
              </a:ln>
              <a:effectLst/>
            </c:spPr>
          </c:marker>
          <c:xVal>
            <c:numRef>
              <c:f>'Linear Elastic'!$AJ$8:$AJ$14</c:f>
              <c:numCache>
                <c:formatCode>General</c:formatCode>
                <c:ptCount val="7"/>
                <c:pt idx="0">
                  <c:v>150</c:v>
                </c:pt>
                <c:pt idx="1">
                  <c:v>125</c:v>
                </c:pt>
                <c:pt idx="2">
                  <c:v>100</c:v>
                </c:pt>
                <c:pt idx="3">
                  <c:v>75</c:v>
                </c:pt>
                <c:pt idx="4">
                  <c:v>50</c:v>
                </c:pt>
                <c:pt idx="5">
                  <c:v>25</c:v>
                </c:pt>
                <c:pt idx="6">
                  <c:v>0</c:v>
                </c:pt>
              </c:numCache>
            </c:numRef>
          </c:xVal>
          <c:yVal>
            <c:numRef>
              <c:f>'Linear Elastic'!$AO$8:$AO$14</c:f>
              <c:numCache>
                <c:formatCode>0%</c:formatCode>
                <c:ptCount val="7"/>
                <c:pt idx="0">
                  <c:v>1.2841362536213534</c:v>
                </c:pt>
                <c:pt idx="1">
                  <c:v>1.1689758820308629</c:v>
                </c:pt>
                <c:pt idx="2">
                  <c:v>0.52845199354780104</c:v>
                </c:pt>
                <c:pt idx="3">
                  <c:v>0.47792703566932493</c:v>
                </c:pt>
                <c:pt idx="4">
                  <c:v>0.51183660254585595</c:v>
                </c:pt>
                <c:pt idx="5">
                  <c:v>0.52090836540153795</c:v>
                </c:pt>
                <c:pt idx="6">
                  <c:v>0.42548718988797141</c:v>
                </c:pt>
              </c:numCache>
            </c:numRef>
          </c:yVal>
          <c:smooth val="0"/>
          <c:extLst>
            <c:ext xmlns:c16="http://schemas.microsoft.com/office/drawing/2014/chart" uri="{C3380CC4-5D6E-409C-BE32-E72D297353CC}">
              <c16:uniqueId val="{00000000-70E2-4459-A61E-A6CD8B80EE61}"/>
            </c:ext>
          </c:extLst>
        </c:ser>
        <c:dLbls>
          <c:showLegendKey val="0"/>
          <c:showVal val="0"/>
          <c:showCatName val="0"/>
          <c:showSerName val="0"/>
          <c:showPercent val="0"/>
          <c:showBubbleSize val="0"/>
        </c:dLbls>
        <c:axId val="340080392"/>
        <c:axId val="340081176"/>
      </c:scatterChart>
      <c:valAx>
        <c:axId val="340080392"/>
        <c:scaling>
          <c:orientation val="minMax"/>
          <c:max val="275"/>
          <c:min val="-25"/>
        </c:scaling>
        <c:delete val="0"/>
        <c:axPos val="b"/>
        <c:title>
          <c:tx>
            <c:rich>
              <a:bodyPr rot="0" spcFirstLastPara="1" vertOverflow="ellipsis" vert="horz" wrap="square" anchor="ctr" anchorCtr="1"/>
              <a:lstStyle/>
              <a:p>
                <a:pPr>
                  <a:defRPr sz="11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dirty="0"/>
                  <a:t>Station</a:t>
                </a:r>
              </a:p>
            </c:rich>
          </c:tx>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340081176"/>
        <c:crossesAt val="-25"/>
        <c:crossBetween val="midCat"/>
        <c:majorUnit val="25"/>
      </c:valAx>
      <c:valAx>
        <c:axId val="340081176"/>
        <c:scaling>
          <c:orientation val="minMax"/>
        </c:scaling>
        <c:delete val="0"/>
        <c:axPos val="l"/>
        <c:title>
          <c:tx>
            <c:rich>
              <a:bodyPr rot="-540000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1000" dirty="0"/>
                  <a:t>Life Reduction</a:t>
                </a:r>
              </a:p>
            </c:rich>
          </c:tx>
          <c:layout>
            <c:manualLayout>
              <c:xMode val="edge"/>
              <c:yMode val="edge"/>
              <c:x val="2.1975931393992419E-2"/>
              <c:y val="0.25158967629046369"/>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0%" sourceLinked="1"/>
        <c:majorTickMark val="out"/>
        <c:minorTickMark val="none"/>
        <c:tickLblPos val="low"/>
        <c:spPr>
          <a:noFill/>
          <a:ln w="9525" cap="flat" cmpd="sng" algn="ctr">
            <a:noFill/>
            <a:round/>
          </a:ln>
          <a:effectLst/>
        </c:spPr>
        <c:txPr>
          <a:bodyPr rot="-60000000" spcFirstLastPara="1" vertOverflow="ellipsis" vert="horz" wrap="square" anchor="ctr" anchorCtr="1"/>
          <a:lstStyle/>
          <a:p>
            <a:pPr>
              <a:defRPr sz="9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340080392"/>
        <c:crosses val="autoZero"/>
        <c:crossBetween val="midCat"/>
      </c:valAx>
      <c:spPr>
        <a:noFill/>
        <a:ln w="9525">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sz="1100" b="1">
          <a:solidFill>
            <a:schemeClr val="tx1"/>
          </a:solidFill>
          <a:latin typeface="Times New Roman" panose="02020603050405020304" pitchFamily="18" charset="0"/>
          <a:cs typeface="Times New Roman" panose="02020603050405020304" pitchFamily="18"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A767AB-FD32-4F4F-81F3-5A6FF167477A}"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79EB668C-42B1-484D-89D0-67A5681FC32C}">
      <dgm:prSet/>
      <dgm:spPr/>
      <dgm:t>
        <a:bodyPr/>
        <a:lstStyle/>
        <a:p>
          <a:r>
            <a:rPr lang="en-US" b="1" dirty="0">
              <a:latin typeface="Times New Roman" panose="02020603050405020304" pitchFamily="18" charset="0"/>
              <a:cs typeface="Times New Roman" panose="02020603050405020304" pitchFamily="18" charset="0"/>
            </a:rPr>
            <a:t>1970’s</a:t>
          </a:r>
          <a:endParaRPr lang="en-US" dirty="0">
            <a:latin typeface="Times New Roman" panose="02020603050405020304" pitchFamily="18" charset="0"/>
            <a:cs typeface="Times New Roman" panose="02020603050405020304" pitchFamily="18" charset="0"/>
          </a:endParaRPr>
        </a:p>
      </dgm:t>
    </dgm:pt>
    <dgm:pt modelId="{8CFBBA1C-6551-466A-99F2-0969863E1213}" type="parTrans" cxnId="{0EE2ABAF-292A-4393-A3D4-96BB7AC28E65}">
      <dgm:prSet/>
      <dgm:spPr/>
      <dgm:t>
        <a:bodyPr/>
        <a:lstStyle/>
        <a:p>
          <a:endParaRPr lang="en-US">
            <a:latin typeface="Times New Roman" panose="02020603050405020304" pitchFamily="18" charset="0"/>
            <a:cs typeface="Times New Roman" panose="02020603050405020304" pitchFamily="18" charset="0"/>
          </a:endParaRPr>
        </a:p>
      </dgm:t>
    </dgm:pt>
    <dgm:pt modelId="{B23594DD-4B84-40CE-BEE5-CC4C7F841E3F}" type="sibTrans" cxnId="{0EE2ABAF-292A-4393-A3D4-96BB7AC28E65}">
      <dgm:prSet/>
      <dgm:spPr/>
      <dgm:t>
        <a:bodyPr/>
        <a:lstStyle/>
        <a:p>
          <a:endParaRPr lang="en-US">
            <a:latin typeface="Times New Roman" panose="02020603050405020304" pitchFamily="18" charset="0"/>
            <a:cs typeface="Times New Roman" panose="02020603050405020304" pitchFamily="18" charset="0"/>
          </a:endParaRPr>
        </a:p>
      </dgm:t>
    </dgm:pt>
    <dgm:pt modelId="{C19A7C1B-1D23-4EC2-8952-7A1A77C8CC10}">
      <dgm:prSet/>
      <dgm:spPr/>
      <dgm:t>
        <a:bodyPr/>
        <a:lstStyle/>
        <a:p>
          <a:r>
            <a:rPr lang="en-US" b="1" dirty="0">
              <a:latin typeface="Times New Roman" panose="02020603050405020304" pitchFamily="18" charset="0"/>
              <a:cs typeface="Times New Roman" panose="02020603050405020304" pitchFamily="18" charset="0"/>
            </a:rPr>
            <a:t>1990’s</a:t>
          </a:r>
          <a:endParaRPr lang="en-US" dirty="0">
            <a:latin typeface="Times New Roman" panose="02020603050405020304" pitchFamily="18" charset="0"/>
            <a:cs typeface="Times New Roman" panose="02020603050405020304" pitchFamily="18" charset="0"/>
          </a:endParaRPr>
        </a:p>
      </dgm:t>
    </dgm:pt>
    <dgm:pt modelId="{C788286F-69D1-450E-BBF6-09140F3D5E24}" type="parTrans" cxnId="{DECA818A-74AA-4331-AB96-219CFC67CEDD}">
      <dgm:prSet/>
      <dgm:spPr/>
      <dgm:t>
        <a:bodyPr/>
        <a:lstStyle/>
        <a:p>
          <a:endParaRPr lang="en-US">
            <a:latin typeface="Times New Roman" panose="02020603050405020304" pitchFamily="18" charset="0"/>
            <a:cs typeface="Times New Roman" panose="02020603050405020304" pitchFamily="18" charset="0"/>
          </a:endParaRPr>
        </a:p>
      </dgm:t>
    </dgm:pt>
    <dgm:pt modelId="{91540023-8FBE-42A6-B140-C53A7ECA415C}" type="sibTrans" cxnId="{DECA818A-74AA-4331-AB96-219CFC67CEDD}">
      <dgm:prSet/>
      <dgm:spPr/>
      <dgm:t>
        <a:bodyPr/>
        <a:lstStyle/>
        <a:p>
          <a:endParaRPr lang="en-US">
            <a:latin typeface="Times New Roman" panose="02020603050405020304" pitchFamily="18" charset="0"/>
            <a:cs typeface="Times New Roman" panose="02020603050405020304" pitchFamily="18" charset="0"/>
          </a:endParaRPr>
        </a:p>
      </dgm:t>
    </dgm:pt>
    <dgm:pt modelId="{380C9FBD-F2E9-476A-9BF2-4235922CD222}">
      <dgm:prSet/>
      <dgm:spPr/>
      <dgm:t>
        <a:bodyPr/>
        <a:lstStyle/>
        <a:p>
          <a:r>
            <a:rPr lang="en-US" b="1" dirty="0">
              <a:latin typeface="Times New Roman" panose="02020603050405020304" pitchFamily="18" charset="0"/>
              <a:cs typeface="Times New Roman" panose="02020603050405020304" pitchFamily="18" charset="0"/>
            </a:rPr>
            <a:t>2000’s</a:t>
          </a:r>
          <a:endParaRPr lang="en-US" dirty="0">
            <a:latin typeface="Times New Roman" panose="02020603050405020304" pitchFamily="18" charset="0"/>
            <a:cs typeface="Times New Roman" panose="02020603050405020304" pitchFamily="18" charset="0"/>
          </a:endParaRPr>
        </a:p>
      </dgm:t>
    </dgm:pt>
    <dgm:pt modelId="{D1FDE7EC-B7EF-4E3B-B627-266B8FC904CD}" type="parTrans" cxnId="{3508A008-3854-44B7-96F6-0F6E50B1A3DB}">
      <dgm:prSet/>
      <dgm:spPr/>
      <dgm:t>
        <a:bodyPr/>
        <a:lstStyle/>
        <a:p>
          <a:endParaRPr lang="en-US">
            <a:latin typeface="Times New Roman" panose="02020603050405020304" pitchFamily="18" charset="0"/>
            <a:cs typeface="Times New Roman" panose="02020603050405020304" pitchFamily="18" charset="0"/>
          </a:endParaRPr>
        </a:p>
      </dgm:t>
    </dgm:pt>
    <dgm:pt modelId="{503C891F-9A01-47C2-9AEA-C28317357C6D}" type="sibTrans" cxnId="{3508A008-3854-44B7-96F6-0F6E50B1A3DB}">
      <dgm:prSet/>
      <dgm:spPr/>
      <dgm:t>
        <a:bodyPr/>
        <a:lstStyle/>
        <a:p>
          <a:endParaRPr lang="en-US">
            <a:latin typeface="Times New Roman" panose="02020603050405020304" pitchFamily="18" charset="0"/>
            <a:cs typeface="Times New Roman" panose="02020603050405020304" pitchFamily="18" charset="0"/>
          </a:endParaRPr>
        </a:p>
      </dgm:t>
    </dgm:pt>
    <dgm:pt modelId="{5B28B79C-90CA-4D3F-B427-2056F35DF1BD}">
      <dgm:prSet/>
      <dgm:spPr/>
      <dgm:t>
        <a:bodyPr/>
        <a:lstStyle/>
        <a:p>
          <a:r>
            <a:rPr lang="en-US" b="1" dirty="0">
              <a:latin typeface="Times New Roman" panose="02020603050405020304" pitchFamily="18" charset="0"/>
              <a:cs typeface="Times New Roman" panose="02020603050405020304" pitchFamily="18" charset="0"/>
            </a:rPr>
            <a:t>2010’s</a:t>
          </a:r>
          <a:endParaRPr lang="en-US" dirty="0">
            <a:latin typeface="Times New Roman" panose="02020603050405020304" pitchFamily="18" charset="0"/>
            <a:cs typeface="Times New Roman" panose="02020603050405020304" pitchFamily="18" charset="0"/>
          </a:endParaRPr>
        </a:p>
      </dgm:t>
    </dgm:pt>
    <dgm:pt modelId="{16ACB75E-9E21-4CB2-BE58-07CE1ABE1DB6}" type="parTrans" cxnId="{5F56560F-653B-49F0-A1DD-392CF6D0BD76}">
      <dgm:prSet/>
      <dgm:spPr/>
      <dgm:t>
        <a:bodyPr/>
        <a:lstStyle/>
        <a:p>
          <a:endParaRPr lang="en-US">
            <a:latin typeface="Times New Roman" panose="02020603050405020304" pitchFamily="18" charset="0"/>
            <a:cs typeface="Times New Roman" panose="02020603050405020304" pitchFamily="18" charset="0"/>
          </a:endParaRPr>
        </a:p>
      </dgm:t>
    </dgm:pt>
    <dgm:pt modelId="{A34355BD-1915-425C-BC44-436661253D8E}" type="sibTrans" cxnId="{5F56560F-653B-49F0-A1DD-392CF6D0BD76}">
      <dgm:prSet/>
      <dgm:spPr/>
      <dgm:t>
        <a:bodyPr/>
        <a:lstStyle/>
        <a:p>
          <a:endParaRPr lang="en-US">
            <a:latin typeface="Times New Roman" panose="02020603050405020304" pitchFamily="18" charset="0"/>
            <a:cs typeface="Times New Roman" panose="02020603050405020304" pitchFamily="18" charset="0"/>
          </a:endParaRPr>
        </a:p>
      </dgm:t>
    </dgm:pt>
    <dgm:pt modelId="{91A24F72-BAAB-4592-B2B5-437256F36FC1}" type="pres">
      <dgm:prSet presAssocID="{6BA767AB-FD32-4F4F-81F3-5A6FF167477A}" presName="rootnode" presStyleCnt="0">
        <dgm:presLayoutVars>
          <dgm:chMax/>
          <dgm:chPref/>
          <dgm:dir/>
          <dgm:animLvl val="lvl"/>
        </dgm:presLayoutVars>
      </dgm:prSet>
      <dgm:spPr/>
    </dgm:pt>
    <dgm:pt modelId="{C8E28B38-81EF-4DD4-BF9A-D4CC02027C53}" type="pres">
      <dgm:prSet presAssocID="{79EB668C-42B1-484D-89D0-67A5681FC32C}" presName="composite" presStyleCnt="0"/>
      <dgm:spPr/>
    </dgm:pt>
    <dgm:pt modelId="{09B8AEB4-697C-47FC-BD86-ECB2A7C8CF86}" type="pres">
      <dgm:prSet presAssocID="{79EB668C-42B1-484D-89D0-67A5681FC32C}" presName="LShape" presStyleLbl="alignNode1" presStyleIdx="0" presStyleCnt="7"/>
      <dgm:spPr/>
    </dgm:pt>
    <dgm:pt modelId="{2CD826EB-1178-4EE9-9940-C27799E428FE}" type="pres">
      <dgm:prSet presAssocID="{79EB668C-42B1-484D-89D0-67A5681FC32C}" presName="ParentText" presStyleLbl="revTx" presStyleIdx="0" presStyleCnt="4">
        <dgm:presLayoutVars>
          <dgm:chMax val="0"/>
          <dgm:chPref val="0"/>
          <dgm:bulletEnabled val="1"/>
        </dgm:presLayoutVars>
      </dgm:prSet>
      <dgm:spPr/>
    </dgm:pt>
    <dgm:pt modelId="{E01FC67B-1407-4437-9BF8-54EC341BF335}" type="pres">
      <dgm:prSet presAssocID="{79EB668C-42B1-484D-89D0-67A5681FC32C}" presName="Triangle" presStyleLbl="alignNode1" presStyleIdx="1" presStyleCnt="7"/>
      <dgm:spPr/>
    </dgm:pt>
    <dgm:pt modelId="{E6831A92-60D4-4DBD-997B-1E2AC3B35B87}" type="pres">
      <dgm:prSet presAssocID="{B23594DD-4B84-40CE-BEE5-CC4C7F841E3F}" presName="sibTrans" presStyleCnt="0"/>
      <dgm:spPr/>
    </dgm:pt>
    <dgm:pt modelId="{65B4226F-F0FA-4803-AF82-4A149491D6DC}" type="pres">
      <dgm:prSet presAssocID="{B23594DD-4B84-40CE-BEE5-CC4C7F841E3F}" presName="space" presStyleCnt="0"/>
      <dgm:spPr/>
    </dgm:pt>
    <dgm:pt modelId="{333F092F-1231-488D-8AE1-FD9263699116}" type="pres">
      <dgm:prSet presAssocID="{C19A7C1B-1D23-4EC2-8952-7A1A77C8CC10}" presName="composite" presStyleCnt="0"/>
      <dgm:spPr/>
    </dgm:pt>
    <dgm:pt modelId="{983EDEA1-59C4-4F99-AF05-721A8FF4CBA6}" type="pres">
      <dgm:prSet presAssocID="{C19A7C1B-1D23-4EC2-8952-7A1A77C8CC10}" presName="LShape" presStyleLbl="alignNode1" presStyleIdx="2" presStyleCnt="7"/>
      <dgm:spPr/>
    </dgm:pt>
    <dgm:pt modelId="{338DD3B4-C69A-4F32-B26C-F9560ACE217F}" type="pres">
      <dgm:prSet presAssocID="{C19A7C1B-1D23-4EC2-8952-7A1A77C8CC10}" presName="ParentText" presStyleLbl="revTx" presStyleIdx="1" presStyleCnt="4">
        <dgm:presLayoutVars>
          <dgm:chMax val="0"/>
          <dgm:chPref val="0"/>
          <dgm:bulletEnabled val="1"/>
        </dgm:presLayoutVars>
      </dgm:prSet>
      <dgm:spPr/>
    </dgm:pt>
    <dgm:pt modelId="{1B2C6E83-1F22-4807-B29A-788263CFDF45}" type="pres">
      <dgm:prSet presAssocID="{C19A7C1B-1D23-4EC2-8952-7A1A77C8CC10}" presName="Triangle" presStyleLbl="alignNode1" presStyleIdx="3" presStyleCnt="7"/>
      <dgm:spPr/>
    </dgm:pt>
    <dgm:pt modelId="{C86595DE-537F-4119-A642-9CFE827BA213}" type="pres">
      <dgm:prSet presAssocID="{91540023-8FBE-42A6-B140-C53A7ECA415C}" presName="sibTrans" presStyleCnt="0"/>
      <dgm:spPr/>
    </dgm:pt>
    <dgm:pt modelId="{2E96974D-433D-4969-B1C0-B32CF3D82275}" type="pres">
      <dgm:prSet presAssocID="{91540023-8FBE-42A6-B140-C53A7ECA415C}" presName="space" presStyleCnt="0"/>
      <dgm:spPr/>
    </dgm:pt>
    <dgm:pt modelId="{0FE5A5F8-D502-4EE7-AB41-70A9887DBC0D}" type="pres">
      <dgm:prSet presAssocID="{380C9FBD-F2E9-476A-9BF2-4235922CD222}" presName="composite" presStyleCnt="0"/>
      <dgm:spPr/>
    </dgm:pt>
    <dgm:pt modelId="{D3B06753-4FFB-4C37-B4FC-929D76A3C492}" type="pres">
      <dgm:prSet presAssocID="{380C9FBD-F2E9-476A-9BF2-4235922CD222}" presName="LShape" presStyleLbl="alignNode1" presStyleIdx="4" presStyleCnt="7"/>
      <dgm:spPr/>
    </dgm:pt>
    <dgm:pt modelId="{46C753A7-7217-4B70-B311-9D1CAB8AF495}" type="pres">
      <dgm:prSet presAssocID="{380C9FBD-F2E9-476A-9BF2-4235922CD222}" presName="ParentText" presStyleLbl="revTx" presStyleIdx="2" presStyleCnt="4">
        <dgm:presLayoutVars>
          <dgm:chMax val="0"/>
          <dgm:chPref val="0"/>
          <dgm:bulletEnabled val="1"/>
        </dgm:presLayoutVars>
      </dgm:prSet>
      <dgm:spPr/>
    </dgm:pt>
    <dgm:pt modelId="{71B7ED1D-12E8-4024-8D99-FF222EB60F13}" type="pres">
      <dgm:prSet presAssocID="{380C9FBD-F2E9-476A-9BF2-4235922CD222}" presName="Triangle" presStyleLbl="alignNode1" presStyleIdx="5" presStyleCnt="7"/>
      <dgm:spPr/>
    </dgm:pt>
    <dgm:pt modelId="{E5FC5771-31AF-49F7-B649-936BA5C4FDDD}" type="pres">
      <dgm:prSet presAssocID="{503C891F-9A01-47C2-9AEA-C28317357C6D}" presName="sibTrans" presStyleCnt="0"/>
      <dgm:spPr/>
    </dgm:pt>
    <dgm:pt modelId="{BC703883-2A4A-4ED7-989C-15EA2600D16E}" type="pres">
      <dgm:prSet presAssocID="{503C891F-9A01-47C2-9AEA-C28317357C6D}" presName="space" presStyleCnt="0"/>
      <dgm:spPr/>
    </dgm:pt>
    <dgm:pt modelId="{285331AA-2D14-4E4F-8945-AA9297F7947C}" type="pres">
      <dgm:prSet presAssocID="{5B28B79C-90CA-4D3F-B427-2056F35DF1BD}" presName="composite" presStyleCnt="0"/>
      <dgm:spPr/>
    </dgm:pt>
    <dgm:pt modelId="{95906D40-84D5-4BFE-A2F4-DF5F7E43FB4C}" type="pres">
      <dgm:prSet presAssocID="{5B28B79C-90CA-4D3F-B427-2056F35DF1BD}" presName="LShape" presStyleLbl="alignNode1" presStyleIdx="6" presStyleCnt="7"/>
      <dgm:spPr/>
    </dgm:pt>
    <dgm:pt modelId="{6003195A-2FB1-4045-A0C8-05A336D7FB7A}" type="pres">
      <dgm:prSet presAssocID="{5B28B79C-90CA-4D3F-B427-2056F35DF1BD}" presName="ParentText" presStyleLbl="revTx" presStyleIdx="3" presStyleCnt="4">
        <dgm:presLayoutVars>
          <dgm:chMax val="0"/>
          <dgm:chPref val="0"/>
          <dgm:bulletEnabled val="1"/>
        </dgm:presLayoutVars>
      </dgm:prSet>
      <dgm:spPr/>
    </dgm:pt>
  </dgm:ptLst>
  <dgm:cxnLst>
    <dgm:cxn modelId="{3508A008-3854-44B7-96F6-0F6E50B1A3DB}" srcId="{6BA767AB-FD32-4F4F-81F3-5A6FF167477A}" destId="{380C9FBD-F2E9-476A-9BF2-4235922CD222}" srcOrd="2" destOrd="0" parTransId="{D1FDE7EC-B7EF-4E3B-B627-266B8FC904CD}" sibTransId="{503C891F-9A01-47C2-9AEA-C28317357C6D}"/>
    <dgm:cxn modelId="{5F56560F-653B-49F0-A1DD-392CF6D0BD76}" srcId="{6BA767AB-FD32-4F4F-81F3-5A6FF167477A}" destId="{5B28B79C-90CA-4D3F-B427-2056F35DF1BD}" srcOrd="3" destOrd="0" parTransId="{16ACB75E-9E21-4CB2-BE58-07CE1ABE1DB6}" sibTransId="{A34355BD-1915-425C-BC44-436661253D8E}"/>
    <dgm:cxn modelId="{154F5D60-07BE-4FB5-BC61-FA42AB43DF49}" type="presOf" srcId="{380C9FBD-F2E9-476A-9BF2-4235922CD222}" destId="{46C753A7-7217-4B70-B311-9D1CAB8AF495}" srcOrd="0" destOrd="0" presId="urn:microsoft.com/office/officeart/2009/3/layout/StepUpProcess"/>
    <dgm:cxn modelId="{8F368C60-896D-4A3C-87B2-ADBBEFA5FF58}" type="presOf" srcId="{79EB668C-42B1-484D-89D0-67A5681FC32C}" destId="{2CD826EB-1178-4EE9-9940-C27799E428FE}" srcOrd="0" destOrd="0" presId="urn:microsoft.com/office/officeart/2009/3/layout/StepUpProcess"/>
    <dgm:cxn modelId="{E31B317E-0ECA-4647-A1D3-C0D9FDD18864}" type="presOf" srcId="{5B28B79C-90CA-4D3F-B427-2056F35DF1BD}" destId="{6003195A-2FB1-4045-A0C8-05A336D7FB7A}" srcOrd="0" destOrd="0" presId="urn:microsoft.com/office/officeart/2009/3/layout/StepUpProcess"/>
    <dgm:cxn modelId="{DECA818A-74AA-4331-AB96-219CFC67CEDD}" srcId="{6BA767AB-FD32-4F4F-81F3-5A6FF167477A}" destId="{C19A7C1B-1D23-4EC2-8952-7A1A77C8CC10}" srcOrd="1" destOrd="0" parTransId="{C788286F-69D1-450E-BBF6-09140F3D5E24}" sibTransId="{91540023-8FBE-42A6-B140-C53A7ECA415C}"/>
    <dgm:cxn modelId="{E7125F91-18C9-4278-A3EE-D52BB8FB13E3}" type="presOf" srcId="{6BA767AB-FD32-4F4F-81F3-5A6FF167477A}" destId="{91A24F72-BAAB-4592-B2B5-437256F36FC1}" srcOrd="0" destOrd="0" presId="urn:microsoft.com/office/officeart/2009/3/layout/StepUpProcess"/>
    <dgm:cxn modelId="{0EE2ABAF-292A-4393-A3D4-96BB7AC28E65}" srcId="{6BA767AB-FD32-4F4F-81F3-5A6FF167477A}" destId="{79EB668C-42B1-484D-89D0-67A5681FC32C}" srcOrd="0" destOrd="0" parTransId="{8CFBBA1C-6551-466A-99F2-0969863E1213}" sibTransId="{B23594DD-4B84-40CE-BEE5-CC4C7F841E3F}"/>
    <dgm:cxn modelId="{5146F2B3-ED4B-4928-B3FA-EA99327FB993}" type="presOf" srcId="{C19A7C1B-1D23-4EC2-8952-7A1A77C8CC10}" destId="{338DD3B4-C69A-4F32-B26C-F9560ACE217F}" srcOrd="0" destOrd="0" presId="urn:microsoft.com/office/officeart/2009/3/layout/StepUpProcess"/>
    <dgm:cxn modelId="{C29D1A70-B7AA-45D2-B9F4-A3ABEB97E5F1}" type="presParOf" srcId="{91A24F72-BAAB-4592-B2B5-437256F36FC1}" destId="{C8E28B38-81EF-4DD4-BF9A-D4CC02027C53}" srcOrd="0" destOrd="0" presId="urn:microsoft.com/office/officeart/2009/3/layout/StepUpProcess"/>
    <dgm:cxn modelId="{75593BE9-3305-4D1F-B0D3-65EA30D95E1F}" type="presParOf" srcId="{C8E28B38-81EF-4DD4-BF9A-D4CC02027C53}" destId="{09B8AEB4-697C-47FC-BD86-ECB2A7C8CF86}" srcOrd="0" destOrd="0" presId="urn:microsoft.com/office/officeart/2009/3/layout/StepUpProcess"/>
    <dgm:cxn modelId="{A314687B-2DF8-48BD-A30F-72981BA78935}" type="presParOf" srcId="{C8E28B38-81EF-4DD4-BF9A-D4CC02027C53}" destId="{2CD826EB-1178-4EE9-9940-C27799E428FE}" srcOrd="1" destOrd="0" presId="urn:microsoft.com/office/officeart/2009/3/layout/StepUpProcess"/>
    <dgm:cxn modelId="{7712A134-E7F1-4ADE-BF91-E4C9E26FCC13}" type="presParOf" srcId="{C8E28B38-81EF-4DD4-BF9A-D4CC02027C53}" destId="{E01FC67B-1407-4437-9BF8-54EC341BF335}" srcOrd="2" destOrd="0" presId="urn:microsoft.com/office/officeart/2009/3/layout/StepUpProcess"/>
    <dgm:cxn modelId="{F8EB7555-AF99-444F-B3E8-066ABCF557B3}" type="presParOf" srcId="{91A24F72-BAAB-4592-B2B5-437256F36FC1}" destId="{E6831A92-60D4-4DBD-997B-1E2AC3B35B87}" srcOrd="1" destOrd="0" presId="urn:microsoft.com/office/officeart/2009/3/layout/StepUpProcess"/>
    <dgm:cxn modelId="{E3A4535A-ECF6-451B-8FAE-5744590D7D9E}" type="presParOf" srcId="{E6831A92-60D4-4DBD-997B-1E2AC3B35B87}" destId="{65B4226F-F0FA-4803-AF82-4A149491D6DC}" srcOrd="0" destOrd="0" presId="urn:microsoft.com/office/officeart/2009/3/layout/StepUpProcess"/>
    <dgm:cxn modelId="{D61D02D0-F653-4449-B8F2-9352005385F5}" type="presParOf" srcId="{91A24F72-BAAB-4592-B2B5-437256F36FC1}" destId="{333F092F-1231-488D-8AE1-FD9263699116}" srcOrd="2" destOrd="0" presId="urn:microsoft.com/office/officeart/2009/3/layout/StepUpProcess"/>
    <dgm:cxn modelId="{9A773DC9-4EE2-46FD-82F4-76DA3F88160C}" type="presParOf" srcId="{333F092F-1231-488D-8AE1-FD9263699116}" destId="{983EDEA1-59C4-4F99-AF05-721A8FF4CBA6}" srcOrd="0" destOrd="0" presId="urn:microsoft.com/office/officeart/2009/3/layout/StepUpProcess"/>
    <dgm:cxn modelId="{F1E8A63E-1EF5-4C1E-87E7-81ADE8AD3CB6}" type="presParOf" srcId="{333F092F-1231-488D-8AE1-FD9263699116}" destId="{338DD3B4-C69A-4F32-B26C-F9560ACE217F}" srcOrd="1" destOrd="0" presId="urn:microsoft.com/office/officeart/2009/3/layout/StepUpProcess"/>
    <dgm:cxn modelId="{D0C28FF5-CA56-4B4B-968A-3B08836D4F29}" type="presParOf" srcId="{333F092F-1231-488D-8AE1-FD9263699116}" destId="{1B2C6E83-1F22-4807-B29A-788263CFDF45}" srcOrd="2" destOrd="0" presId="urn:microsoft.com/office/officeart/2009/3/layout/StepUpProcess"/>
    <dgm:cxn modelId="{5C13D887-5EF8-4394-948B-95D651204EFA}" type="presParOf" srcId="{91A24F72-BAAB-4592-B2B5-437256F36FC1}" destId="{C86595DE-537F-4119-A642-9CFE827BA213}" srcOrd="3" destOrd="0" presId="urn:microsoft.com/office/officeart/2009/3/layout/StepUpProcess"/>
    <dgm:cxn modelId="{723E551E-31A7-43B1-BE5F-0F9909304F83}" type="presParOf" srcId="{C86595DE-537F-4119-A642-9CFE827BA213}" destId="{2E96974D-433D-4969-B1C0-B32CF3D82275}" srcOrd="0" destOrd="0" presId="urn:microsoft.com/office/officeart/2009/3/layout/StepUpProcess"/>
    <dgm:cxn modelId="{3432B9B4-852C-459A-AE7B-7512D62DB013}" type="presParOf" srcId="{91A24F72-BAAB-4592-B2B5-437256F36FC1}" destId="{0FE5A5F8-D502-4EE7-AB41-70A9887DBC0D}" srcOrd="4" destOrd="0" presId="urn:microsoft.com/office/officeart/2009/3/layout/StepUpProcess"/>
    <dgm:cxn modelId="{49F3C45B-0C75-4B9A-BA60-3BCEA3D97993}" type="presParOf" srcId="{0FE5A5F8-D502-4EE7-AB41-70A9887DBC0D}" destId="{D3B06753-4FFB-4C37-B4FC-929D76A3C492}" srcOrd="0" destOrd="0" presId="urn:microsoft.com/office/officeart/2009/3/layout/StepUpProcess"/>
    <dgm:cxn modelId="{C42C12D2-933E-472B-9FCB-CD42DC51681D}" type="presParOf" srcId="{0FE5A5F8-D502-4EE7-AB41-70A9887DBC0D}" destId="{46C753A7-7217-4B70-B311-9D1CAB8AF495}" srcOrd="1" destOrd="0" presId="urn:microsoft.com/office/officeart/2009/3/layout/StepUpProcess"/>
    <dgm:cxn modelId="{70F65CF8-6371-4FE4-86DE-F79C4C2274A1}" type="presParOf" srcId="{0FE5A5F8-D502-4EE7-AB41-70A9887DBC0D}" destId="{71B7ED1D-12E8-4024-8D99-FF222EB60F13}" srcOrd="2" destOrd="0" presId="urn:microsoft.com/office/officeart/2009/3/layout/StepUpProcess"/>
    <dgm:cxn modelId="{D1132E95-D7F1-439E-9B8E-D5DB561237A8}" type="presParOf" srcId="{91A24F72-BAAB-4592-B2B5-437256F36FC1}" destId="{E5FC5771-31AF-49F7-B649-936BA5C4FDDD}" srcOrd="5" destOrd="0" presId="urn:microsoft.com/office/officeart/2009/3/layout/StepUpProcess"/>
    <dgm:cxn modelId="{BF0F8FCA-B0FB-42FB-98D2-BE3D7E92D170}" type="presParOf" srcId="{E5FC5771-31AF-49F7-B649-936BA5C4FDDD}" destId="{BC703883-2A4A-4ED7-989C-15EA2600D16E}" srcOrd="0" destOrd="0" presId="urn:microsoft.com/office/officeart/2009/3/layout/StepUpProcess"/>
    <dgm:cxn modelId="{C66F04E8-A2EF-41CD-87E0-789B3827C026}" type="presParOf" srcId="{91A24F72-BAAB-4592-B2B5-437256F36FC1}" destId="{285331AA-2D14-4E4F-8945-AA9297F7947C}" srcOrd="6" destOrd="0" presId="urn:microsoft.com/office/officeart/2009/3/layout/StepUpProcess"/>
    <dgm:cxn modelId="{E6D9BA4E-3234-449C-A8F1-51E40C44DF12}" type="presParOf" srcId="{285331AA-2D14-4E4F-8945-AA9297F7947C}" destId="{95906D40-84D5-4BFE-A2F4-DF5F7E43FB4C}" srcOrd="0" destOrd="0" presId="urn:microsoft.com/office/officeart/2009/3/layout/StepUpProcess"/>
    <dgm:cxn modelId="{6BB05695-E769-42D4-9634-812E2E5DE842}" type="presParOf" srcId="{285331AA-2D14-4E4F-8945-AA9297F7947C}" destId="{6003195A-2FB1-4045-A0C8-05A336D7FB7A}"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79DCE10-3411-464B-AF9D-A87C759C3EB4}" type="doc">
      <dgm:prSet loTypeId="urn:diagrams.loki3.com/VaryingWidthList" loCatId="list" qsTypeId="urn:microsoft.com/office/officeart/2005/8/quickstyle/simple1" qsCatId="simple" csTypeId="urn:microsoft.com/office/officeart/2005/8/colors/accent0_1" csCatId="mainScheme" phldr="1"/>
      <dgm:spPr/>
    </dgm:pt>
    <dgm:pt modelId="{AEAB3B71-DE66-4507-882E-BF89CAA3CC1D}">
      <dgm:prSet phldrT="[Text]" custT="1"/>
      <dgm:spPr>
        <a:ln>
          <a:noFill/>
        </a:ln>
      </dgm:spPr>
      <dgm:t>
        <a:bodyPr/>
        <a:lstStyle/>
        <a:p>
          <a:pPr algn="ctr"/>
          <a:r>
            <a:rPr lang="en-US" sz="1000" b="0" dirty="0"/>
            <a:t>Mean – 39</a:t>
          </a:r>
        </a:p>
        <a:p>
          <a:pPr algn="ctr"/>
          <a:r>
            <a:rPr lang="en-US" sz="1000" b="0" dirty="0"/>
            <a:t>STDEV – 10</a:t>
          </a:r>
        </a:p>
        <a:p>
          <a:pPr algn="ctr"/>
          <a:r>
            <a:rPr lang="en-US" sz="1000" b="0" dirty="0"/>
            <a:t>COV - 26%</a:t>
          </a:r>
        </a:p>
        <a:p>
          <a:pPr algn="ctr"/>
          <a:r>
            <a:rPr lang="en-US" sz="1000" b="1" dirty="0"/>
            <a:t>CMV</a:t>
          </a:r>
        </a:p>
      </dgm:t>
    </dgm:pt>
    <dgm:pt modelId="{87F94F09-22F2-4E66-984D-8235D1D27182}" type="sibTrans" cxnId="{A744DB79-374F-4A94-A63B-07FB98FF8FC1}">
      <dgm:prSet/>
      <dgm:spPr/>
      <dgm:t>
        <a:bodyPr/>
        <a:lstStyle/>
        <a:p>
          <a:endParaRPr lang="en-US"/>
        </a:p>
      </dgm:t>
    </dgm:pt>
    <dgm:pt modelId="{8A9AFD36-57CB-403F-878C-8578C06960B9}" type="parTrans" cxnId="{A744DB79-374F-4A94-A63B-07FB98FF8FC1}">
      <dgm:prSet/>
      <dgm:spPr/>
      <dgm:t>
        <a:bodyPr/>
        <a:lstStyle/>
        <a:p>
          <a:endParaRPr lang="en-US"/>
        </a:p>
      </dgm:t>
    </dgm:pt>
    <dgm:pt modelId="{4D7D7450-116A-4A6D-8423-0849581885F9}" type="pres">
      <dgm:prSet presAssocID="{579DCE10-3411-464B-AF9D-A87C759C3EB4}" presName="Name0" presStyleCnt="0">
        <dgm:presLayoutVars>
          <dgm:resizeHandles/>
        </dgm:presLayoutVars>
      </dgm:prSet>
      <dgm:spPr/>
    </dgm:pt>
    <dgm:pt modelId="{BA1EDBD1-18D0-429C-B19E-A8A3A4AD74DB}" type="pres">
      <dgm:prSet presAssocID="{AEAB3B71-DE66-4507-882E-BF89CAA3CC1D}" presName="text" presStyleLbl="node1" presStyleIdx="0" presStyleCnt="1" custScaleX="211667" custLinFactNeighborX="0" custLinFactNeighborY="44439">
        <dgm:presLayoutVars>
          <dgm:bulletEnabled val="1"/>
        </dgm:presLayoutVars>
      </dgm:prSet>
      <dgm:spPr/>
    </dgm:pt>
  </dgm:ptLst>
  <dgm:cxnLst>
    <dgm:cxn modelId="{A744DB79-374F-4A94-A63B-07FB98FF8FC1}" srcId="{579DCE10-3411-464B-AF9D-A87C759C3EB4}" destId="{AEAB3B71-DE66-4507-882E-BF89CAA3CC1D}" srcOrd="0" destOrd="0" parTransId="{8A9AFD36-57CB-403F-878C-8578C06960B9}" sibTransId="{87F94F09-22F2-4E66-984D-8235D1D27182}"/>
    <dgm:cxn modelId="{72593E81-FD3F-4144-B66E-B0C754E2CE95}" type="presOf" srcId="{579DCE10-3411-464B-AF9D-A87C759C3EB4}" destId="{4D7D7450-116A-4A6D-8423-0849581885F9}" srcOrd="0" destOrd="0" presId="urn:diagrams.loki3.com/VaryingWidthList"/>
    <dgm:cxn modelId="{98764F8F-5E05-4D78-99CD-B33469A3CCFA}" type="presOf" srcId="{AEAB3B71-DE66-4507-882E-BF89CAA3CC1D}" destId="{BA1EDBD1-18D0-429C-B19E-A8A3A4AD74DB}" srcOrd="0" destOrd="0" presId="urn:diagrams.loki3.com/VaryingWidthList"/>
    <dgm:cxn modelId="{6722DDD2-E72D-4F40-AF9F-B00BFC405F2C}" type="presParOf" srcId="{4D7D7450-116A-4A6D-8423-0849581885F9}" destId="{BA1EDBD1-18D0-429C-B19E-A8A3A4AD74DB}" srcOrd="0" destOrd="0" presId="urn:diagrams.loki3.com/VaryingWidthList"/>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3509B85-053F-4279-A957-F96741E67AC2}" type="doc">
      <dgm:prSet loTypeId="urn:microsoft.com/office/officeart/2008/layout/VerticalCurvedList" loCatId="list" qsTypeId="urn:microsoft.com/office/officeart/2005/8/quickstyle/simple3" qsCatId="simple" csTypeId="urn:microsoft.com/office/officeart/2005/8/colors/accent0_1" csCatId="mainScheme" phldr="1"/>
      <dgm:spPr/>
      <dgm:t>
        <a:bodyPr/>
        <a:lstStyle/>
        <a:p>
          <a:endParaRPr lang="en-US"/>
        </a:p>
      </dgm:t>
    </dgm:pt>
    <dgm:pt modelId="{4BE9A4F9-9936-40A6-B955-7E7044948982}">
      <dgm:prSet phldrT="[Text]" custT="1"/>
      <dgm:spPr>
        <a:ln w="12700">
          <a:solidFill>
            <a:schemeClr val="tx1"/>
          </a:solidFill>
        </a:ln>
      </dgm:spPr>
      <dgm:t>
        <a:bodyPr/>
        <a:lstStyle/>
        <a:p>
          <a:r>
            <a:rPr lang="en-US" sz="1100" b="1" dirty="0"/>
            <a:t>35 - 82</a:t>
          </a:r>
        </a:p>
      </dgm:t>
    </dgm:pt>
    <dgm:pt modelId="{25C424D5-9F59-490E-9FEB-DC48F147CF54}" type="parTrans" cxnId="{AE8CC657-22BE-4F92-8B2E-96AC97EF3041}">
      <dgm:prSet/>
      <dgm:spPr/>
      <dgm:t>
        <a:bodyPr/>
        <a:lstStyle/>
        <a:p>
          <a:endParaRPr lang="en-US"/>
        </a:p>
      </dgm:t>
    </dgm:pt>
    <dgm:pt modelId="{5864B9A1-595C-477D-86FB-454F70A76910}" type="sibTrans" cxnId="{AE8CC657-22BE-4F92-8B2E-96AC97EF3041}">
      <dgm:prSet/>
      <dgm:spPr/>
      <dgm:t>
        <a:bodyPr/>
        <a:lstStyle/>
        <a:p>
          <a:endParaRPr lang="en-US"/>
        </a:p>
      </dgm:t>
    </dgm:pt>
    <dgm:pt modelId="{0237996B-0350-4212-A0A6-34E2A35E7472}">
      <dgm:prSet phldrT="[Text]" custT="1"/>
      <dgm:spPr>
        <a:ln w="12700">
          <a:solidFill>
            <a:schemeClr val="tx1"/>
          </a:solidFill>
        </a:ln>
      </dgm:spPr>
      <dgm:t>
        <a:bodyPr/>
        <a:lstStyle/>
        <a:p>
          <a:r>
            <a:rPr lang="en-US" sz="1100" b="1" dirty="0"/>
            <a:t>25 – 34</a:t>
          </a:r>
        </a:p>
      </dgm:t>
    </dgm:pt>
    <dgm:pt modelId="{D89C05EC-6FDD-4CA1-9223-AFC882A64006}" type="parTrans" cxnId="{137418AE-6570-4263-9EFC-3F436B5582DE}">
      <dgm:prSet/>
      <dgm:spPr/>
      <dgm:t>
        <a:bodyPr/>
        <a:lstStyle/>
        <a:p>
          <a:endParaRPr lang="en-US"/>
        </a:p>
      </dgm:t>
    </dgm:pt>
    <dgm:pt modelId="{A3868072-D1C0-43F2-9AEF-BA9F932DAE65}" type="sibTrans" cxnId="{137418AE-6570-4263-9EFC-3F436B5582DE}">
      <dgm:prSet/>
      <dgm:spPr/>
      <dgm:t>
        <a:bodyPr/>
        <a:lstStyle/>
        <a:p>
          <a:endParaRPr lang="en-US"/>
        </a:p>
      </dgm:t>
    </dgm:pt>
    <dgm:pt modelId="{17B39DD8-D2A0-41E9-BA74-301FBBC476A8}">
      <dgm:prSet phldrT="[Text]" custT="1"/>
      <dgm:spPr>
        <a:ln w="12700">
          <a:solidFill>
            <a:schemeClr val="tx1"/>
          </a:solidFill>
        </a:ln>
      </dgm:spPr>
      <dgm:t>
        <a:bodyPr/>
        <a:lstStyle/>
        <a:p>
          <a:r>
            <a:rPr lang="en-US" sz="1200" b="1" dirty="0"/>
            <a:t>8 – 24</a:t>
          </a:r>
        </a:p>
      </dgm:t>
    </dgm:pt>
    <dgm:pt modelId="{34B98BF1-5435-41B1-92A1-D2573C6B64B5}" type="parTrans" cxnId="{EDE7E66A-EBB6-4A65-AA61-7A0E648FBFC0}">
      <dgm:prSet/>
      <dgm:spPr/>
      <dgm:t>
        <a:bodyPr/>
        <a:lstStyle/>
        <a:p>
          <a:endParaRPr lang="en-US"/>
        </a:p>
      </dgm:t>
    </dgm:pt>
    <dgm:pt modelId="{7BD8EF33-251F-4597-9D30-8C7DBEA36E78}" type="sibTrans" cxnId="{EDE7E66A-EBB6-4A65-AA61-7A0E648FBFC0}">
      <dgm:prSet/>
      <dgm:spPr/>
      <dgm:t>
        <a:bodyPr/>
        <a:lstStyle/>
        <a:p>
          <a:endParaRPr lang="en-US"/>
        </a:p>
      </dgm:t>
    </dgm:pt>
    <dgm:pt modelId="{C66CD6AA-195B-4B8E-8ED4-B1EDD9651B37}" type="pres">
      <dgm:prSet presAssocID="{83509B85-053F-4279-A957-F96741E67AC2}" presName="Name0" presStyleCnt="0">
        <dgm:presLayoutVars>
          <dgm:chMax val="7"/>
          <dgm:chPref val="7"/>
          <dgm:dir/>
        </dgm:presLayoutVars>
      </dgm:prSet>
      <dgm:spPr/>
    </dgm:pt>
    <dgm:pt modelId="{60B76974-7658-485D-81FC-93A87BA92861}" type="pres">
      <dgm:prSet presAssocID="{83509B85-053F-4279-A957-F96741E67AC2}" presName="Name1" presStyleCnt="0"/>
      <dgm:spPr/>
    </dgm:pt>
    <dgm:pt modelId="{D7E841B6-02BF-4B94-9926-B2574BE067B0}" type="pres">
      <dgm:prSet presAssocID="{83509B85-053F-4279-A957-F96741E67AC2}" presName="cycle" presStyleCnt="0"/>
      <dgm:spPr/>
    </dgm:pt>
    <dgm:pt modelId="{AFCF9BAD-D50F-422B-B8FF-3C46D185E789}" type="pres">
      <dgm:prSet presAssocID="{83509B85-053F-4279-A957-F96741E67AC2}" presName="srcNode" presStyleLbl="node1" presStyleIdx="0" presStyleCnt="3"/>
      <dgm:spPr/>
    </dgm:pt>
    <dgm:pt modelId="{65968245-5AAA-4B93-ACE3-9CB17D5B940E}" type="pres">
      <dgm:prSet presAssocID="{83509B85-053F-4279-A957-F96741E67AC2}" presName="conn" presStyleLbl="parChTrans1D2" presStyleIdx="0" presStyleCnt="1"/>
      <dgm:spPr/>
    </dgm:pt>
    <dgm:pt modelId="{10BDF09E-38DB-4C38-8B8D-36F3AA9D5DFC}" type="pres">
      <dgm:prSet presAssocID="{83509B85-053F-4279-A957-F96741E67AC2}" presName="extraNode" presStyleLbl="node1" presStyleIdx="0" presStyleCnt="3"/>
      <dgm:spPr/>
    </dgm:pt>
    <dgm:pt modelId="{DF1C3A28-47E4-41D6-A74F-8BF3E7625031}" type="pres">
      <dgm:prSet presAssocID="{83509B85-053F-4279-A957-F96741E67AC2}" presName="dstNode" presStyleLbl="node1" presStyleIdx="0" presStyleCnt="3"/>
      <dgm:spPr/>
    </dgm:pt>
    <dgm:pt modelId="{C8A4F5C6-1897-4078-8258-9576C64A9453}" type="pres">
      <dgm:prSet presAssocID="{4BE9A4F9-9936-40A6-B955-7E7044948982}" presName="text_1" presStyleLbl="node1" presStyleIdx="0" presStyleCnt="3" custLinFactNeighborX="-3875" custLinFactNeighborY="3851">
        <dgm:presLayoutVars>
          <dgm:bulletEnabled val="1"/>
        </dgm:presLayoutVars>
      </dgm:prSet>
      <dgm:spPr/>
    </dgm:pt>
    <dgm:pt modelId="{248A5AA5-F62A-46CF-880F-94E753CB6A8F}" type="pres">
      <dgm:prSet presAssocID="{4BE9A4F9-9936-40A6-B955-7E7044948982}" presName="accent_1" presStyleCnt="0"/>
      <dgm:spPr/>
    </dgm:pt>
    <dgm:pt modelId="{B2E2FDC0-7BD0-4A55-9DB2-CE5875D4C0CA}" type="pres">
      <dgm:prSet presAssocID="{4BE9A4F9-9936-40A6-B955-7E7044948982}" presName="accentRepeatNode" presStyleLbl="solidFgAcc1" presStyleIdx="0" presStyleCnt="3"/>
      <dgm:spPr>
        <a:solidFill>
          <a:srgbClr val="FF0000"/>
        </a:solidFill>
        <a:ln>
          <a:noFill/>
        </a:ln>
      </dgm:spPr>
    </dgm:pt>
    <dgm:pt modelId="{8FC47411-D90A-4A6E-B669-409D07F54FE5}" type="pres">
      <dgm:prSet presAssocID="{0237996B-0350-4212-A0A6-34E2A35E7472}" presName="text_2" presStyleLbl="node1" presStyleIdx="1" presStyleCnt="3">
        <dgm:presLayoutVars>
          <dgm:bulletEnabled val="1"/>
        </dgm:presLayoutVars>
      </dgm:prSet>
      <dgm:spPr/>
    </dgm:pt>
    <dgm:pt modelId="{1BEA1CB1-9E8D-49CC-9F91-F4175272A6A6}" type="pres">
      <dgm:prSet presAssocID="{0237996B-0350-4212-A0A6-34E2A35E7472}" presName="accent_2" presStyleCnt="0"/>
      <dgm:spPr/>
    </dgm:pt>
    <dgm:pt modelId="{6AE803E2-660B-4989-8104-9E9592EE4B41}" type="pres">
      <dgm:prSet presAssocID="{0237996B-0350-4212-A0A6-34E2A35E7472}" presName="accentRepeatNode" presStyleLbl="solidFgAcc1" presStyleIdx="1" presStyleCnt="3"/>
      <dgm:spPr>
        <a:solidFill>
          <a:srgbClr val="FFFF00"/>
        </a:solidFill>
        <a:ln>
          <a:noFill/>
        </a:ln>
      </dgm:spPr>
    </dgm:pt>
    <dgm:pt modelId="{6FEE300F-B4B2-48B8-B4FF-A030445AC312}" type="pres">
      <dgm:prSet presAssocID="{17B39DD8-D2A0-41E9-BA74-301FBBC476A8}" presName="text_3" presStyleLbl="node1" presStyleIdx="2" presStyleCnt="3">
        <dgm:presLayoutVars>
          <dgm:bulletEnabled val="1"/>
        </dgm:presLayoutVars>
      </dgm:prSet>
      <dgm:spPr/>
    </dgm:pt>
    <dgm:pt modelId="{7DF4C500-1253-4B2F-A12A-03B5EF23AFBB}" type="pres">
      <dgm:prSet presAssocID="{17B39DD8-D2A0-41E9-BA74-301FBBC476A8}" presName="accent_3" presStyleCnt="0"/>
      <dgm:spPr/>
    </dgm:pt>
    <dgm:pt modelId="{D9F0F5A8-2B08-49BA-9154-0B4CFDE6AF96}" type="pres">
      <dgm:prSet presAssocID="{17B39DD8-D2A0-41E9-BA74-301FBBC476A8}" presName="accentRepeatNode" presStyleLbl="solidFgAcc1" presStyleIdx="2" presStyleCnt="3"/>
      <dgm:spPr>
        <a:solidFill>
          <a:srgbClr val="00FF00"/>
        </a:solidFill>
        <a:ln>
          <a:noFill/>
        </a:ln>
      </dgm:spPr>
    </dgm:pt>
  </dgm:ptLst>
  <dgm:cxnLst>
    <dgm:cxn modelId="{C68EC30D-B2E8-4410-9386-119DA749E1ED}" type="presOf" srcId="{17B39DD8-D2A0-41E9-BA74-301FBBC476A8}" destId="{6FEE300F-B4B2-48B8-B4FF-A030445AC312}" srcOrd="0" destOrd="0" presId="urn:microsoft.com/office/officeart/2008/layout/VerticalCurvedList"/>
    <dgm:cxn modelId="{8C0D3E5C-2F79-4623-A9D5-B389A19760CF}" type="presOf" srcId="{0237996B-0350-4212-A0A6-34E2A35E7472}" destId="{8FC47411-D90A-4A6E-B669-409D07F54FE5}" srcOrd="0" destOrd="0" presId="urn:microsoft.com/office/officeart/2008/layout/VerticalCurvedList"/>
    <dgm:cxn modelId="{93386D43-3BC6-469E-93F1-0C1F0BED15EC}" type="presOf" srcId="{5864B9A1-595C-477D-86FB-454F70A76910}" destId="{65968245-5AAA-4B93-ACE3-9CB17D5B940E}" srcOrd="0" destOrd="0" presId="urn:microsoft.com/office/officeart/2008/layout/VerticalCurvedList"/>
    <dgm:cxn modelId="{EDE7E66A-EBB6-4A65-AA61-7A0E648FBFC0}" srcId="{83509B85-053F-4279-A957-F96741E67AC2}" destId="{17B39DD8-D2A0-41E9-BA74-301FBBC476A8}" srcOrd="2" destOrd="0" parTransId="{34B98BF1-5435-41B1-92A1-D2573C6B64B5}" sibTransId="{7BD8EF33-251F-4597-9D30-8C7DBEA36E78}"/>
    <dgm:cxn modelId="{AE8CC657-22BE-4F92-8B2E-96AC97EF3041}" srcId="{83509B85-053F-4279-A957-F96741E67AC2}" destId="{4BE9A4F9-9936-40A6-B955-7E7044948982}" srcOrd="0" destOrd="0" parTransId="{25C424D5-9F59-490E-9FEB-DC48F147CF54}" sibTransId="{5864B9A1-595C-477D-86FB-454F70A76910}"/>
    <dgm:cxn modelId="{A96C555A-3EFB-46DE-B765-58DDE147E675}" type="presOf" srcId="{4BE9A4F9-9936-40A6-B955-7E7044948982}" destId="{C8A4F5C6-1897-4078-8258-9576C64A9453}" srcOrd="0" destOrd="0" presId="urn:microsoft.com/office/officeart/2008/layout/VerticalCurvedList"/>
    <dgm:cxn modelId="{137418AE-6570-4263-9EFC-3F436B5582DE}" srcId="{83509B85-053F-4279-A957-F96741E67AC2}" destId="{0237996B-0350-4212-A0A6-34E2A35E7472}" srcOrd="1" destOrd="0" parTransId="{D89C05EC-6FDD-4CA1-9223-AFC882A64006}" sibTransId="{A3868072-D1C0-43F2-9AEF-BA9F932DAE65}"/>
    <dgm:cxn modelId="{94AE85B7-0FAA-4191-860D-BC519A2D38B0}" type="presOf" srcId="{83509B85-053F-4279-A957-F96741E67AC2}" destId="{C66CD6AA-195B-4B8E-8ED4-B1EDD9651B37}" srcOrd="0" destOrd="0" presId="urn:microsoft.com/office/officeart/2008/layout/VerticalCurvedList"/>
    <dgm:cxn modelId="{166E134B-39DD-4EDA-83E1-7A835A5C17BF}" type="presParOf" srcId="{C66CD6AA-195B-4B8E-8ED4-B1EDD9651B37}" destId="{60B76974-7658-485D-81FC-93A87BA92861}" srcOrd="0" destOrd="0" presId="urn:microsoft.com/office/officeart/2008/layout/VerticalCurvedList"/>
    <dgm:cxn modelId="{0D51FEEC-BCB6-4EA2-9A78-7C95BDD2F0DD}" type="presParOf" srcId="{60B76974-7658-485D-81FC-93A87BA92861}" destId="{D7E841B6-02BF-4B94-9926-B2574BE067B0}" srcOrd="0" destOrd="0" presId="urn:microsoft.com/office/officeart/2008/layout/VerticalCurvedList"/>
    <dgm:cxn modelId="{C44E34EC-9C4A-4BCD-9B49-9BAAB461CB9D}" type="presParOf" srcId="{D7E841B6-02BF-4B94-9926-B2574BE067B0}" destId="{AFCF9BAD-D50F-422B-B8FF-3C46D185E789}" srcOrd="0" destOrd="0" presId="urn:microsoft.com/office/officeart/2008/layout/VerticalCurvedList"/>
    <dgm:cxn modelId="{3089D5E1-8484-4AA8-8D24-FAEAA4996902}" type="presParOf" srcId="{D7E841B6-02BF-4B94-9926-B2574BE067B0}" destId="{65968245-5AAA-4B93-ACE3-9CB17D5B940E}" srcOrd="1" destOrd="0" presId="urn:microsoft.com/office/officeart/2008/layout/VerticalCurvedList"/>
    <dgm:cxn modelId="{025CDD46-50EA-420F-AB9B-C5336E269ECD}" type="presParOf" srcId="{D7E841B6-02BF-4B94-9926-B2574BE067B0}" destId="{10BDF09E-38DB-4C38-8B8D-36F3AA9D5DFC}" srcOrd="2" destOrd="0" presId="urn:microsoft.com/office/officeart/2008/layout/VerticalCurvedList"/>
    <dgm:cxn modelId="{7E2A7682-1C47-4DC9-9F75-C27178A2A2FE}" type="presParOf" srcId="{D7E841B6-02BF-4B94-9926-B2574BE067B0}" destId="{DF1C3A28-47E4-41D6-A74F-8BF3E7625031}" srcOrd="3" destOrd="0" presId="urn:microsoft.com/office/officeart/2008/layout/VerticalCurvedList"/>
    <dgm:cxn modelId="{23A77544-380C-42CA-ABB7-BF51310FE431}" type="presParOf" srcId="{60B76974-7658-485D-81FC-93A87BA92861}" destId="{C8A4F5C6-1897-4078-8258-9576C64A9453}" srcOrd="1" destOrd="0" presId="urn:microsoft.com/office/officeart/2008/layout/VerticalCurvedList"/>
    <dgm:cxn modelId="{80EF4921-DE9F-447C-B5B2-DAB195F0E00D}" type="presParOf" srcId="{60B76974-7658-485D-81FC-93A87BA92861}" destId="{248A5AA5-F62A-46CF-880F-94E753CB6A8F}" srcOrd="2" destOrd="0" presId="urn:microsoft.com/office/officeart/2008/layout/VerticalCurvedList"/>
    <dgm:cxn modelId="{D9E209ED-EADD-447D-AD60-9749B23FCDCA}" type="presParOf" srcId="{248A5AA5-F62A-46CF-880F-94E753CB6A8F}" destId="{B2E2FDC0-7BD0-4A55-9DB2-CE5875D4C0CA}" srcOrd="0" destOrd="0" presId="urn:microsoft.com/office/officeart/2008/layout/VerticalCurvedList"/>
    <dgm:cxn modelId="{021B15D2-F086-4E2A-8909-0A9F67BAA93F}" type="presParOf" srcId="{60B76974-7658-485D-81FC-93A87BA92861}" destId="{8FC47411-D90A-4A6E-B669-409D07F54FE5}" srcOrd="3" destOrd="0" presId="urn:microsoft.com/office/officeart/2008/layout/VerticalCurvedList"/>
    <dgm:cxn modelId="{DDAFA694-3FD7-45C7-B8D3-84C062E19E9C}" type="presParOf" srcId="{60B76974-7658-485D-81FC-93A87BA92861}" destId="{1BEA1CB1-9E8D-49CC-9F91-F4175272A6A6}" srcOrd="4" destOrd="0" presId="urn:microsoft.com/office/officeart/2008/layout/VerticalCurvedList"/>
    <dgm:cxn modelId="{63950895-A86D-43A7-90E8-DF356AC88C73}" type="presParOf" srcId="{1BEA1CB1-9E8D-49CC-9F91-F4175272A6A6}" destId="{6AE803E2-660B-4989-8104-9E9592EE4B41}" srcOrd="0" destOrd="0" presId="urn:microsoft.com/office/officeart/2008/layout/VerticalCurvedList"/>
    <dgm:cxn modelId="{A9EDF3FC-8904-47FE-A38D-F7294621FCB2}" type="presParOf" srcId="{60B76974-7658-485D-81FC-93A87BA92861}" destId="{6FEE300F-B4B2-48B8-B4FF-A030445AC312}" srcOrd="5" destOrd="0" presId="urn:microsoft.com/office/officeart/2008/layout/VerticalCurvedList"/>
    <dgm:cxn modelId="{568BFBEB-B6E4-4674-81D0-6D106B8CAC55}" type="presParOf" srcId="{60B76974-7658-485D-81FC-93A87BA92861}" destId="{7DF4C500-1253-4B2F-A12A-03B5EF23AFBB}" srcOrd="6" destOrd="0" presId="urn:microsoft.com/office/officeart/2008/layout/VerticalCurvedList"/>
    <dgm:cxn modelId="{CE4FC9F6-DB3F-4C00-B14B-6F2AB5359521}" type="presParOf" srcId="{7DF4C500-1253-4B2F-A12A-03B5EF23AFBB}" destId="{D9F0F5A8-2B08-49BA-9154-0B4CFDE6AF96}" srcOrd="0" destOrd="0" presId="urn:microsoft.com/office/officeart/2008/layout/VerticalCurvedList"/>
  </dgm:cxnLst>
  <dgm:bg/>
  <dgm:whole/>
  <dgm:extLst>
    <a:ext uri="http://schemas.microsoft.com/office/drawing/2008/diagram">
      <dsp:dataModelExt xmlns:dsp="http://schemas.microsoft.com/office/drawing/2008/diagram" relId="rId33"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579DCE10-3411-464B-AF9D-A87C759C3EB4}" type="doc">
      <dgm:prSet loTypeId="urn:diagrams.loki3.com/VaryingWidthList" loCatId="list" qsTypeId="urn:microsoft.com/office/officeart/2005/8/quickstyle/simple1" qsCatId="simple" csTypeId="urn:microsoft.com/office/officeart/2005/8/colors/accent0_1" csCatId="mainScheme" phldr="1"/>
      <dgm:spPr/>
    </dgm:pt>
    <dgm:pt modelId="{AEAB3B71-DE66-4507-882E-BF89CAA3CC1D}">
      <dgm:prSet phldrT="[Text]" custT="1"/>
      <dgm:spPr>
        <a:ln>
          <a:noFill/>
        </a:ln>
      </dgm:spPr>
      <dgm:t>
        <a:bodyPr/>
        <a:lstStyle/>
        <a:p>
          <a:pPr algn="ctr"/>
          <a:r>
            <a:rPr lang="en-US" sz="1200" b="1" dirty="0"/>
            <a:t>COV, %</a:t>
          </a:r>
        </a:p>
      </dgm:t>
    </dgm:pt>
    <dgm:pt modelId="{87F94F09-22F2-4E66-984D-8235D1D27182}" type="sibTrans" cxnId="{A744DB79-374F-4A94-A63B-07FB98FF8FC1}">
      <dgm:prSet/>
      <dgm:spPr/>
      <dgm:t>
        <a:bodyPr/>
        <a:lstStyle/>
        <a:p>
          <a:endParaRPr lang="en-US"/>
        </a:p>
      </dgm:t>
    </dgm:pt>
    <dgm:pt modelId="{8A9AFD36-57CB-403F-878C-8578C06960B9}" type="parTrans" cxnId="{A744DB79-374F-4A94-A63B-07FB98FF8FC1}">
      <dgm:prSet/>
      <dgm:spPr/>
      <dgm:t>
        <a:bodyPr/>
        <a:lstStyle/>
        <a:p>
          <a:endParaRPr lang="en-US"/>
        </a:p>
      </dgm:t>
    </dgm:pt>
    <dgm:pt modelId="{4D7D7450-116A-4A6D-8423-0849581885F9}" type="pres">
      <dgm:prSet presAssocID="{579DCE10-3411-464B-AF9D-A87C759C3EB4}" presName="Name0" presStyleCnt="0">
        <dgm:presLayoutVars>
          <dgm:resizeHandles/>
        </dgm:presLayoutVars>
      </dgm:prSet>
      <dgm:spPr/>
    </dgm:pt>
    <dgm:pt modelId="{BA1EDBD1-18D0-429C-B19E-A8A3A4AD74DB}" type="pres">
      <dgm:prSet presAssocID="{AEAB3B71-DE66-4507-882E-BF89CAA3CC1D}" presName="text" presStyleLbl="node1" presStyleIdx="0" presStyleCnt="1" custScaleX="211667" custScaleY="100098" custLinFactNeighborX="1281" custLinFactNeighborY="56082">
        <dgm:presLayoutVars>
          <dgm:bulletEnabled val="1"/>
        </dgm:presLayoutVars>
      </dgm:prSet>
      <dgm:spPr/>
    </dgm:pt>
  </dgm:ptLst>
  <dgm:cxnLst>
    <dgm:cxn modelId="{E039BA22-DD58-4A88-BB1B-0FC032046888}" type="presOf" srcId="{AEAB3B71-DE66-4507-882E-BF89CAA3CC1D}" destId="{BA1EDBD1-18D0-429C-B19E-A8A3A4AD74DB}" srcOrd="0" destOrd="0" presId="urn:diagrams.loki3.com/VaryingWidthList"/>
    <dgm:cxn modelId="{BD64F222-624D-45B5-8C1B-F6573E94EBB5}" type="presOf" srcId="{579DCE10-3411-464B-AF9D-A87C759C3EB4}" destId="{4D7D7450-116A-4A6D-8423-0849581885F9}" srcOrd="0" destOrd="0" presId="urn:diagrams.loki3.com/VaryingWidthList"/>
    <dgm:cxn modelId="{A744DB79-374F-4A94-A63B-07FB98FF8FC1}" srcId="{579DCE10-3411-464B-AF9D-A87C759C3EB4}" destId="{AEAB3B71-DE66-4507-882E-BF89CAA3CC1D}" srcOrd="0" destOrd="0" parTransId="{8A9AFD36-57CB-403F-878C-8578C06960B9}" sibTransId="{87F94F09-22F2-4E66-984D-8235D1D27182}"/>
    <dgm:cxn modelId="{B3F53511-F8CE-4EAE-9C1C-33F4FCA6BCE3}" type="presParOf" srcId="{4D7D7450-116A-4A6D-8423-0849581885F9}" destId="{BA1EDBD1-18D0-429C-B19E-A8A3A4AD74DB}" srcOrd="0" destOrd="0" presId="urn:diagrams.loki3.com/VaryingWidthList"/>
  </dgm:cxnLst>
  <dgm:bg/>
  <dgm:whole/>
  <dgm:extLst>
    <a:ext uri="http://schemas.microsoft.com/office/drawing/2008/diagram">
      <dsp:dataModelExt xmlns:dsp="http://schemas.microsoft.com/office/drawing/2008/diagram" relId="rId3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FD517C4-EE0D-454B-B7A8-F4902C667600}" type="doc">
      <dgm:prSet loTypeId="urn:microsoft.com/office/officeart/2005/8/layout/radial4" loCatId="relationship" qsTypeId="urn:microsoft.com/office/officeart/2005/8/quickstyle/simple1" qsCatId="simple" csTypeId="urn:microsoft.com/office/officeart/2005/8/colors/accent2_3" csCatId="accent2" phldr="1"/>
      <dgm:spPr/>
      <dgm:t>
        <a:bodyPr/>
        <a:lstStyle/>
        <a:p>
          <a:endParaRPr lang="en-US"/>
        </a:p>
      </dgm:t>
    </dgm:pt>
    <dgm:pt modelId="{33BA9397-F56D-4CDD-AEF7-A384B5454895}">
      <dgm:prSet phldrT="[Text]" custT="1">
        <dgm:style>
          <a:lnRef idx="1">
            <a:schemeClr val="accent3"/>
          </a:lnRef>
          <a:fillRef idx="2">
            <a:schemeClr val="accent3"/>
          </a:fillRef>
          <a:effectRef idx="1">
            <a:schemeClr val="accent3"/>
          </a:effectRef>
          <a:fontRef idx="minor">
            <a:schemeClr val="dk1"/>
          </a:fontRef>
        </dgm:style>
      </dgm:prSet>
      <dgm:spPr>
        <a:solidFill>
          <a:schemeClr val="bg1">
            <a:lumMod val="6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sz="1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Simulation of Roller Measurements </a:t>
          </a:r>
        </a:p>
        <a:p>
          <a:r>
            <a:rPr lang="en-US" sz="1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(Forward Model)</a:t>
          </a:r>
        </a:p>
      </dgm:t>
    </dgm:pt>
    <dgm:pt modelId="{0EED67B7-7A79-4A76-80FF-B4B54BD2E176}" type="parTrans" cxnId="{89DF3243-1C76-4D12-A36E-B32E89F58A3B}">
      <dgm:prSet/>
      <dgm:spPr/>
      <dgm:t>
        <a:bodyPr/>
        <a:lstStyle/>
        <a:p>
          <a:endParaRPr lang="en-US" sz="1600" b="1">
            <a:latin typeface="+mj-lt"/>
            <a:ea typeface="Tahoma" panose="020B0604030504040204" pitchFamily="34" charset="0"/>
            <a:cs typeface="Arial" panose="020B0604020202020204" pitchFamily="34" charset="0"/>
          </a:endParaRPr>
        </a:p>
      </dgm:t>
    </dgm:pt>
    <dgm:pt modelId="{810A9172-CE69-47F8-A8C2-29F322E9F155}" type="sibTrans" cxnId="{89DF3243-1C76-4D12-A36E-B32E89F58A3B}">
      <dgm:prSet/>
      <dgm:spPr/>
      <dgm:t>
        <a:bodyPr/>
        <a:lstStyle/>
        <a:p>
          <a:endParaRPr lang="en-US" sz="1600" b="1">
            <a:latin typeface="+mj-lt"/>
            <a:ea typeface="Tahoma" panose="020B0604030504040204" pitchFamily="34" charset="0"/>
            <a:cs typeface="Arial" panose="020B0604020202020204" pitchFamily="34" charset="0"/>
          </a:endParaRPr>
        </a:p>
      </dgm:t>
    </dgm:pt>
    <dgm:pt modelId="{A03DE553-3F5A-41E8-8F3C-1E1ACFB43961}">
      <dgm:prSet phldrT="[Text]" custT="1">
        <dgm:style>
          <a:lnRef idx="1">
            <a:schemeClr val="accent3"/>
          </a:lnRef>
          <a:fillRef idx="2">
            <a:schemeClr val="accent3"/>
          </a:fillRef>
          <a:effectRef idx="1">
            <a:schemeClr val="accent3"/>
          </a:effectRef>
          <a:fontRef idx="minor">
            <a:schemeClr val="dk1"/>
          </a:fontRef>
        </dgm:style>
      </dgm:prSet>
      <dgm:spPr>
        <a:ln>
          <a:solidFill>
            <a:srgbClr val="0000FF"/>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sz="1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Roller Parameters</a:t>
          </a:r>
        </a:p>
      </dgm:t>
    </dgm:pt>
    <dgm:pt modelId="{D717599B-741A-484F-B2B9-269C80EF89BA}" type="parTrans" cxnId="{50759CDC-9509-4CB4-9563-9E473F9FA311}">
      <dgm:prSet/>
      <dgm:spPr/>
      <dgm:t>
        <a:bodyPr/>
        <a:lstStyle/>
        <a:p>
          <a:endParaRPr lang="en-US" sz="1600" b="1">
            <a:latin typeface="+mj-lt"/>
            <a:ea typeface="Tahoma" panose="020B0604030504040204" pitchFamily="34" charset="0"/>
            <a:cs typeface="Arial" panose="020B0604020202020204" pitchFamily="34" charset="0"/>
          </a:endParaRPr>
        </a:p>
      </dgm:t>
    </dgm:pt>
    <dgm:pt modelId="{DFA4BCFC-53CB-4C4D-9D9C-341034890B47}" type="sibTrans" cxnId="{50759CDC-9509-4CB4-9563-9E473F9FA311}">
      <dgm:prSet/>
      <dgm:spPr/>
      <dgm:t>
        <a:bodyPr/>
        <a:lstStyle/>
        <a:p>
          <a:endParaRPr lang="en-US" sz="1600" b="1">
            <a:latin typeface="+mj-lt"/>
            <a:ea typeface="Tahoma" panose="020B0604030504040204" pitchFamily="34" charset="0"/>
            <a:cs typeface="Arial" panose="020B0604020202020204" pitchFamily="34" charset="0"/>
          </a:endParaRPr>
        </a:p>
      </dgm:t>
    </dgm:pt>
    <dgm:pt modelId="{0426B5C5-7752-45B3-BF8B-F14FDE139B96}">
      <dgm:prSet phldrT="[Text]" custT="1">
        <dgm:style>
          <a:lnRef idx="1">
            <a:schemeClr val="accent3"/>
          </a:lnRef>
          <a:fillRef idx="2">
            <a:schemeClr val="accent3"/>
          </a:fillRef>
          <a:effectRef idx="1">
            <a:schemeClr val="accent3"/>
          </a:effectRef>
          <a:fontRef idx="minor">
            <a:schemeClr val="dk1"/>
          </a:fontRef>
        </dgm:style>
      </dgm:prSet>
      <dgm:spPr>
        <a:ln>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sz="1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Material Types for Layers</a:t>
          </a:r>
        </a:p>
      </dgm:t>
    </dgm:pt>
    <dgm:pt modelId="{369AE2DB-AD01-49D7-8F83-656972D447D3}" type="parTrans" cxnId="{09A21EFF-BA08-4EFC-BC11-605581A1ED8C}">
      <dgm:prSet/>
      <dgm:spPr>
        <a:solidFill>
          <a:srgbClr val="C00000"/>
        </a:solidFill>
      </dgm:spPr>
      <dgm:t>
        <a:bodyPr/>
        <a:lstStyle/>
        <a:p>
          <a:endParaRPr lang="en-US" sz="1600" b="1">
            <a:latin typeface="+mj-lt"/>
            <a:ea typeface="Tahoma" panose="020B0604030504040204" pitchFamily="34" charset="0"/>
            <a:cs typeface="Arial" panose="020B0604020202020204" pitchFamily="34" charset="0"/>
          </a:endParaRPr>
        </a:p>
      </dgm:t>
    </dgm:pt>
    <dgm:pt modelId="{AC14ABBC-98DD-4DAE-995E-E557097D4037}" type="sibTrans" cxnId="{09A21EFF-BA08-4EFC-BC11-605581A1ED8C}">
      <dgm:prSet/>
      <dgm:spPr/>
      <dgm:t>
        <a:bodyPr/>
        <a:lstStyle/>
        <a:p>
          <a:endParaRPr lang="en-US" sz="1600" b="1">
            <a:latin typeface="+mj-lt"/>
            <a:ea typeface="Tahoma" panose="020B0604030504040204" pitchFamily="34" charset="0"/>
            <a:cs typeface="Arial" panose="020B0604020202020204" pitchFamily="34" charset="0"/>
          </a:endParaRPr>
        </a:p>
      </dgm:t>
    </dgm:pt>
    <dgm:pt modelId="{BE9DBB47-3F6D-4738-9DD6-A4AA7FE91B98}">
      <dgm:prSet phldrT="[Text]" custT="1">
        <dgm:style>
          <a:lnRef idx="1">
            <a:schemeClr val="accent3"/>
          </a:lnRef>
          <a:fillRef idx="2">
            <a:schemeClr val="accent3"/>
          </a:fillRef>
          <a:effectRef idx="1">
            <a:schemeClr val="accent3"/>
          </a:effectRef>
          <a:fontRef idx="minor">
            <a:schemeClr val="dk1"/>
          </a:fontRef>
        </dgm:style>
      </dgm:prSet>
      <dgm:spPr>
        <a:ln>
          <a:solidFill>
            <a:srgbClr val="4AB117"/>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sz="18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Layer Properties</a:t>
          </a:r>
        </a:p>
      </dgm:t>
    </dgm:pt>
    <dgm:pt modelId="{86E60865-B9A2-46EF-BCD9-5CA8BA293324}" type="parTrans" cxnId="{B8807EF1-1D70-4F3C-9966-25541C752CA3}">
      <dgm:prSet/>
      <dgm:spPr>
        <a:solidFill>
          <a:srgbClr val="00B050"/>
        </a:solidFill>
      </dgm:spPr>
      <dgm:t>
        <a:bodyPr/>
        <a:lstStyle/>
        <a:p>
          <a:endParaRPr lang="en-US" sz="1600" b="1">
            <a:latin typeface="+mj-lt"/>
            <a:ea typeface="Tahoma" panose="020B0604030504040204" pitchFamily="34" charset="0"/>
            <a:cs typeface="Arial" panose="020B0604020202020204" pitchFamily="34" charset="0"/>
          </a:endParaRPr>
        </a:p>
      </dgm:t>
    </dgm:pt>
    <dgm:pt modelId="{05FBAA89-8E10-453A-82F4-2758661B7B99}" type="sibTrans" cxnId="{B8807EF1-1D70-4F3C-9966-25541C752CA3}">
      <dgm:prSet/>
      <dgm:spPr/>
      <dgm:t>
        <a:bodyPr/>
        <a:lstStyle/>
        <a:p>
          <a:endParaRPr lang="en-US" sz="1600" b="1">
            <a:latin typeface="+mj-lt"/>
            <a:ea typeface="Tahoma" panose="020B0604030504040204" pitchFamily="34" charset="0"/>
            <a:cs typeface="Arial" panose="020B0604020202020204" pitchFamily="34" charset="0"/>
          </a:endParaRPr>
        </a:p>
      </dgm:t>
    </dgm:pt>
    <dgm:pt modelId="{4F8BD8DA-98C0-4C1E-B8A8-45D270A5EDD3}">
      <dgm:prSet custScaleX="152373" custScaleY="77052"/>
      <dgm:spPr/>
      <dgm:t>
        <a:bodyPr/>
        <a:lstStyle/>
        <a:p>
          <a:endParaRPr lang="en-US" sz="2000">
            <a:latin typeface="+mj-lt"/>
          </a:endParaRPr>
        </a:p>
      </dgm:t>
    </dgm:pt>
    <dgm:pt modelId="{EA5F4F51-86F8-4001-9166-AB661270E184}" type="parTrans" cxnId="{A3105C9C-97B2-4A2F-9028-CA08530D0302}">
      <dgm:prSet custScaleX="111383"/>
      <dgm:spPr>
        <a:solidFill>
          <a:srgbClr val="C00000"/>
        </a:solidFill>
      </dgm:spPr>
      <dgm:t>
        <a:bodyPr/>
        <a:lstStyle/>
        <a:p>
          <a:endParaRPr lang="en-US" sz="2000" b="1">
            <a:latin typeface="+mj-lt"/>
            <a:ea typeface="Tahoma" panose="020B0604030504040204" pitchFamily="34" charset="0"/>
            <a:cs typeface="Arial" panose="020B0604020202020204" pitchFamily="34" charset="0"/>
          </a:endParaRPr>
        </a:p>
      </dgm:t>
    </dgm:pt>
    <dgm:pt modelId="{DAD474AB-E826-4FA2-A809-E3D87A9E0FCC}" type="sibTrans" cxnId="{A3105C9C-97B2-4A2F-9028-CA08530D0302}">
      <dgm:prSet/>
      <dgm:spPr/>
      <dgm:t>
        <a:bodyPr/>
        <a:lstStyle/>
        <a:p>
          <a:endParaRPr lang="en-US" sz="2000">
            <a:latin typeface="+mj-lt"/>
          </a:endParaRPr>
        </a:p>
      </dgm:t>
    </dgm:pt>
    <dgm:pt modelId="{1752B49F-42E2-45A7-9E69-09CC9C1FC3C4}" type="pres">
      <dgm:prSet presAssocID="{AFD517C4-EE0D-454B-B7A8-F4902C667600}" presName="cycle" presStyleCnt="0">
        <dgm:presLayoutVars>
          <dgm:chMax val="1"/>
          <dgm:dir/>
          <dgm:animLvl val="ctr"/>
          <dgm:resizeHandles val="exact"/>
        </dgm:presLayoutVars>
      </dgm:prSet>
      <dgm:spPr/>
    </dgm:pt>
    <dgm:pt modelId="{14D1425F-0041-46E3-B880-D58FBB300E9F}" type="pres">
      <dgm:prSet presAssocID="{33BA9397-F56D-4CDD-AEF7-A384B5454895}" presName="centerShape" presStyleLbl="node0" presStyleIdx="0" presStyleCnt="1" custScaleX="308971" custScaleY="64743"/>
      <dgm:spPr>
        <a:prstGeom prst="flowChartAlternateProcess">
          <a:avLst/>
        </a:prstGeom>
      </dgm:spPr>
    </dgm:pt>
    <dgm:pt modelId="{C0B90700-AFEE-4F5D-990B-E730B548451B}" type="pres">
      <dgm:prSet presAssocID="{D717599B-741A-484F-B2B9-269C80EF89BA}" presName="parTrans" presStyleLbl="bgSibTrans2D1" presStyleIdx="0" presStyleCnt="3" custAng="697600"/>
      <dgm:spPr/>
    </dgm:pt>
    <dgm:pt modelId="{54AD01BD-7DFF-452A-86AC-064FEB07B108}" type="pres">
      <dgm:prSet presAssocID="{A03DE553-3F5A-41E8-8F3C-1E1ACFB43961}" presName="node" presStyleLbl="node1" presStyleIdx="0" presStyleCnt="3" custScaleX="142593" custScaleY="67631" custRadScaleRad="93084" custRadScaleInc="17100">
        <dgm:presLayoutVars>
          <dgm:bulletEnabled val="1"/>
        </dgm:presLayoutVars>
      </dgm:prSet>
      <dgm:spPr/>
    </dgm:pt>
    <dgm:pt modelId="{E56FC825-8437-4FAA-AFD4-8C4DE25441A7}" type="pres">
      <dgm:prSet presAssocID="{369AE2DB-AD01-49D7-8F83-656972D447D3}" presName="parTrans" presStyleLbl="bgSibTrans2D1" presStyleIdx="1" presStyleCnt="3" custScaleX="111383"/>
      <dgm:spPr/>
    </dgm:pt>
    <dgm:pt modelId="{47BB2CEA-0999-4759-A7B4-52499FF794D2}" type="pres">
      <dgm:prSet presAssocID="{0426B5C5-7752-45B3-BF8B-F14FDE139B96}" presName="node" presStyleLbl="node1" presStyleIdx="1" presStyleCnt="3" custScaleX="243968" custScaleY="77052" custRadScaleRad="110512" custRadScaleInc="379">
        <dgm:presLayoutVars>
          <dgm:bulletEnabled val="1"/>
        </dgm:presLayoutVars>
      </dgm:prSet>
      <dgm:spPr/>
    </dgm:pt>
    <dgm:pt modelId="{B14FCC0D-3645-412E-BFED-C53D919C296C}" type="pres">
      <dgm:prSet presAssocID="{86E60865-B9A2-46EF-BCD9-5CA8BA293324}" presName="parTrans" presStyleLbl="bgSibTrans2D1" presStyleIdx="2" presStyleCnt="3" custAng="20728950"/>
      <dgm:spPr/>
    </dgm:pt>
    <dgm:pt modelId="{B408EEDF-6EEA-4B12-9DB0-040CEF23D764}" type="pres">
      <dgm:prSet presAssocID="{BE9DBB47-3F6D-4738-9DD6-A4AA7FE91B98}" presName="node" presStyleLbl="node1" presStyleIdx="2" presStyleCnt="3" custScaleX="166527" custScaleY="76375" custRadScaleRad="103150" custRadScaleInc="-3007">
        <dgm:presLayoutVars>
          <dgm:bulletEnabled val="1"/>
        </dgm:presLayoutVars>
      </dgm:prSet>
      <dgm:spPr/>
    </dgm:pt>
  </dgm:ptLst>
  <dgm:cxnLst>
    <dgm:cxn modelId="{89DF3243-1C76-4D12-A36E-B32E89F58A3B}" srcId="{AFD517C4-EE0D-454B-B7A8-F4902C667600}" destId="{33BA9397-F56D-4CDD-AEF7-A384B5454895}" srcOrd="0" destOrd="0" parTransId="{0EED67B7-7A79-4A76-80FF-B4B54BD2E176}" sibTransId="{810A9172-CE69-47F8-A8C2-29F322E9F155}"/>
    <dgm:cxn modelId="{0B49FB71-0B07-4919-8A1F-9BF70157E253}" type="presOf" srcId="{D717599B-741A-484F-B2B9-269C80EF89BA}" destId="{C0B90700-AFEE-4F5D-990B-E730B548451B}" srcOrd="0" destOrd="0" presId="urn:microsoft.com/office/officeart/2005/8/layout/radial4"/>
    <dgm:cxn modelId="{541A4C53-EB8F-4C54-915D-34E7C08E2029}" type="presOf" srcId="{0426B5C5-7752-45B3-BF8B-F14FDE139B96}" destId="{47BB2CEA-0999-4759-A7B4-52499FF794D2}" srcOrd="0" destOrd="0" presId="urn:microsoft.com/office/officeart/2005/8/layout/radial4"/>
    <dgm:cxn modelId="{CE4B477E-3927-4C8F-B110-B3B01C639607}" type="presOf" srcId="{33BA9397-F56D-4CDD-AEF7-A384B5454895}" destId="{14D1425F-0041-46E3-B880-D58FBB300E9F}" srcOrd="0" destOrd="0" presId="urn:microsoft.com/office/officeart/2005/8/layout/radial4"/>
    <dgm:cxn modelId="{0A69BD7E-793C-499F-A2C9-24808BE718AD}" type="presOf" srcId="{A03DE553-3F5A-41E8-8F3C-1E1ACFB43961}" destId="{54AD01BD-7DFF-452A-86AC-064FEB07B108}" srcOrd="0" destOrd="0" presId="urn:microsoft.com/office/officeart/2005/8/layout/radial4"/>
    <dgm:cxn modelId="{4B52558D-FF9D-4253-A61F-A2F721BE6AAC}" type="presOf" srcId="{86E60865-B9A2-46EF-BCD9-5CA8BA293324}" destId="{B14FCC0D-3645-412E-BFED-C53D919C296C}" srcOrd="0" destOrd="0" presId="urn:microsoft.com/office/officeart/2005/8/layout/radial4"/>
    <dgm:cxn modelId="{10166C98-E538-4FEE-840E-52582FA8E6F8}" type="presOf" srcId="{AFD517C4-EE0D-454B-B7A8-F4902C667600}" destId="{1752B49F-42E2-45A7-9E69-09CC9C1FC3C4}" srcOrd="0" destOrd="0" presId="urn:microsoft.com/office/officeart/2005/8/layout/radial4"/>
    <dgm:cxn modelId="{A3105C9C-97B2-4A2F-9028-CA08530D0302}" srcId="{AFD517C4-EE0D-454B-B7A8-F4902C667600}" destId="{4F8BD8DA-98C0-4C1E-B8A8-45D270A5EDD3}" srcOrd="1" destOrd="0" parTransId="{EA5F4F51-86F8-4001-9166-AB661270E184}" sibTransId="{DAD474AB-E826-4FA2-A809-E3D87A9E0FCC}"/>
    <dgm:cxn modelId="{8677D1A1-F701-454C-B5F5-A7DBAA6EAF98}" type="presOf" srcId="{369AE2DB-AD01-49D7-8F83-656972D447D3}" destId="{E56FC825-8437-4FAA-AFD4-8C4DE25441A7}" srcOrd="0" destOrd="0" presId="urn:microsoft.com/office/officeart/2005/8/layout/radial4"/>
    <dgm:cxn modelId="{50759CDC-9509-4CB4-9563-9E473F9FA311}" srcId="{33BA9397-F56D-4CDD-AEF7-A384B5454895}" destId="{A03DE553-3F5A-41E8-8F3C-1E1ACFB43961}" srcOrd="0" destOrd="0" parTransId="{D717599B-741A-484F-B2B9-269C80EF89BA}" sibTransId="{DFA4BCFC-53CB-4C4D-9D9C-341034890B47}"/>
    <dgm:cxn modelId="{B8807EF1-1D70-4F3C-9966-25541C752CA3}" srcId="{33BA9397-F56D-4CDD-AEF7-A384B5454895}" destId="{BE9DBB47-3F6D-4738-9DD6-A4AA7FE91B98}" srcOrd="2" destOrd="0" parTransId="{86E60865-B9A2-46EF-BCD9-5CA8BA293324}" sibTransId="{05FBAA89-8E10-453A-82F4-2758661B7B99}"/>
    <dgm:cxn modelId="{09A21EFF-BA08-4EFC-BC11-605581A1ED8C}" srcId="{33BA9397-F56D-4CDD-AEF7-A384B5454895}" destId="{0426B5C5-7752-45B3-BF8B-F14FDE139B96}" srcOrd="1" destOrd="0" parTransId="{369AE2DB-AD01-49D7-8F83-656972D447D3}" sibTransId="{AC14ABBC-98DD-4DAE-995E-E557097D4037}"/>
    <dgm:cxn modelId="{6CE297FF-7009-4C9F-9350-D04A98DD3672}" type="presOf" srcId="{BE9DBB47-3F6D-4738-9DD6-A4AA7FE91B98}" destId="{B408EEDF-6EEA-4B12-9DB0-040CEF23D764}" srcOrd="0" destOrd="0" presId="urn:microsoft.com/office/officeart/2005/8/layout/radial4"/>
    <dgm:cxn modelId="{7690ED2E-1D58-4212-A2D6-5C80FABDA82F}" type="presParOf" srcId="{1752B49F-42E2-45A7-9E69-09CC9C1FC3C4}" destId="{14D1425F-0041-46E3-B880-D58FBB300E9F}" srcOrd="0" destOrd="0" presId="urn:microsoft.com/office/officeart/2005/8/layout/radial4"/>
    <dgm:cxn modelId="{C0DD4675-F39B-462E-83BB-376BB9F0EEC3}" type="presParOf" srcId="{1752B49F-42E2-45A7-9E69-09CC9C1FC3C4}" destId="{C0B90700-AFEE-4F5D-990B-E730B548451B}" srcOrd="1" destOrd="0" presId="urn:microsoft.com/office/officeart/2005/8/layout/radial4"/>
    <dgm:cxn modelId="{88D87E44-828F-4636-88A3-AB88ACBAF2BA}" type="presParOf" srcId="{1752B49F-42E2-45A7-9E69-09CC9C1FC3C4}" destId="{54AD01BD-7DFF-452A-86AC-064FEB07B108}" srcOrd="2" destOrd="0" presId="urn:microsoft.com/office/officeart/2005/8/layout/radial4"/>
    <dgm:cxn modelId="{16FF5E31-3FF1-4650-B256-24421B449366}" type="presParOf" srcId="{1752B49F-42E2-45A7-9E69-09CC9C1FC3C4}" destId="{E56FC825-8437-4FAA-AFD4-8C4DE25441A7}" srcOrd="3" destOrd="0" presId="urn:microsoft.com/office/officeart/2005/8/layout/radial4"/>
    <dgm:cxn modelId="{FB083D4E-9FDC-49EA-A0FA-54C76B008B99}" type="presParOf" srcId="{1752B49F-42E2-45A7-9E69-09CC9C1FC3C4}" destId="{47BB2CEA-0999-4759-A7B4-52499FF794D2}" srcOrd="4" destOrd="0" presId="urn:microsoft.com/office/officeart/2005/8/layout/radial4"/>
    <dgm:cxn modelId="{884966AB-33AF-4563-8080-48B7C6445750}" type="presParOf" srcId="{1752B49F-42E2-45A7-9E69-09CC9C1FC3C4}" destId="{B14FCC0D-3645-412E-BFED-C53D919C296C}" srcOrd="5" destOrd="0" presId="urn:microsoft.com/office/officeart/2005/8/layout/radial4"/>
    <dgm:cxn modelId="{BC7CA67C-DAEA-4432-B422-9F4DF145101F}" type="presParOf" srcId="{1752B49F-42E2-45A7-9E69-09CC9C1FC3C4}" destId="{B408EEDF-6EEA-4B12-9DB0-040CEF23D764}" srcOrd="6"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B20BE5E-3B45-4AF9-9693-7C88A9995764}" type="doc">
      <dgm:prSet loTypeId="urn:diagrams.loki3.com/VaryingWidthList" loCatId="list" qsTypeId="urn:microsoft.com/office/officeart/2005/8/quickstyle/simple1" qsCatId="simple" csTypeId="urn:microsoft.com/office/officeart/2005/8/colors/colorful2" csCatId="colorful" phldr="1"/>
      <dgm:spPr/>
      <dgm:t>
        <a:bodyPr/>
        <a:lstStyle/>
        <a:p>
          <a:endParaRPr lang="en-US"/>
        </a:p>
      </dgm:t>
    </dgm:pt>
    <dgm:pt modelId="{7DAEE5B0-379F-4490-95E3-46AC144CE5D7}">
      <dgm:prSet phldrT="[Text]" custT="1">
        <dgm:style>
          <a:lnRef idx="1">
            <a:schemeClr val="accent3"/>
          </a:lnRef>
          <a:fillRef idx="2">
            <a:schemeClr val="accent3"/>
          </a:fillRef>
          <a:effectRef idx="1">
            <a:schemeClr val="accent3"/>
          </a:effectRef>
          <a:fontRef idx="minor">
            <a:schemeClr val="dk1"/>
          </a:fontRef>
        </dgm:style>
      </dgm:prSet>
      <dgm:spPr>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sz="1800" b="1" dirty="0">
              <a:latin typeface="Times New Roman" panose="02020603050405020304" pitchFamily="18" charset="0"/>
              <a:ea typeface="Tahoma" panose="020B0604030504040204" pitchFamily="34" charset="0"/>
              <a:cs typeface="Times New Roman" panose="02020603050405020304" pitchFamily="18" charset="0"/>
            </a:rPr>
            <a:t>Static vs. </a:t>
          </a:r>
          <a:br>
            <a:rPr lang="en-US" sz="1800" b="1" dirty="0">
              <a:latin typeface="Times New Roman" panose="02020603050405020304" pitchFamily="18" charset="0"/>
              <a:ea typeface="Tahoma" panose="020B0604030504040204" pitchFamily="34" charset="0"/>
              <a:cs typeface="Times New Roman" panose="02020603050405020304" pitchFamily="18" charset="0"/>
            </a:rPr>
          </a:br>
          <a:r>
            <a:rPr lang="en-US" sz="1800" b="1" dirty="0">
              <a:latin typeface="Times New Roman" panose="02020603050405020304" pitchFamily="18" charset="0"/>
              <a:ea typeface="Tahoma" panose="020B0604030504040204" pitchFamily="34" charset="0"/>
              <a:cs typeface="Times New Roman" panose="02020603050405020304" pitchFamily="18" charset="0"/>
            </a:rPr>
            <a:t>Dynamic</a:t>
          </a:r>
        </a:p>
      </dgm:t>
    </dgm:pt>
    <dgm:pt modelId="{33836E49-8888-440D-B2B5-8DBF2B94C6E4}" type="parTrans" cxnId="{7F0E6146-5CE4-4352-ADCD-C52D7297D886}">
      <dgm:prSet/>
      <dgm:spPr/>
      <dgm:t>
        <a:bodyPr/>
        <a:lstStyle/>
        <a:p>
          <a:endParaRPr lang="en-US" sz="1200" b="1">
            <a:latin typeface="Arial" panose="020B0604020202020204" pitchFamily="34" charset="0"/>
            <a:ea typeface="Tahoma" panose="020B0604030504040204" pitchFamily="34" charset="0"/>
            <a:cs typeface="Arial" panose="020B0604020202020204" pitchFamily="34" charset="0"/>
          </a:endParaRPr>
        </a:p>
      </dgm:t>
    </dgm:pt>
    <dgm:pt modelId="{F0D20F79-5652-4912-9E14-DACE559EFE2E}" type="sibTrans" cxnId="{7F0E6146-5CE4-4352-ADCD-C52D7297D886}">
      <dgm:prSet/>
      <dgm:spPr/>
      <dgm:t>
        <a:bodyPr/>
        <a:lstStyle/>
        <a:p>
          <a:endParaRPr lang="en-US" sz="1200" b="1">
            <a:latin typeface="Arial" panose="020B0604020202020204" pitchFamily="34" charset="0"/>
            <a:ea typeface="Tahoma" panose="020B0604030504040204" pitchFamily="34" charset="0"/>
            <a:cs typeface="Arial" panose="020B0604020202020204" pitchFamily="34" charset="0"/>
          </a:endParaRPr>
        </a:p>
      </dgm:t>
    </dgm:pt>
    <dgm:pt modelId="{6651197F-A376-42DB-9684-F106956FF0A9}">
      <dgm:prSet phldrT="[Text]" custT="1">
        <dgm:style>
          <a:lnRef idx="1">
            <a:schemeClr val="accent3"/>
          </a:lnRef>
          <a:fillRef idx="2">
            <a:schemeClr val="accent3"/>
          </a:fillRef>
          <a:effectRef idx="1">
            <a:schemeClr val="accent3"/>
          </a:effectRef>
          <a:fontRef idx="minor">
            <a:schemeClr val="dk1"/>
          </a:fontRef>
        </dgm:style>
      </dgm:prSet>
      <dgm:spPr>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sz="1800" b="1" dirty="0">
              <a:latin typeface="Times New Roman" panose="02020603050405020304" pitchFamily="18" charset="0"/>
              <a:ea typeface="Tahoma" panose="020B0604030504040204" pitchFamily="34" charset="0"/>
              <a:cs typeface="Times New Roman" panose="02020603050405020304" pitchFamily="18" charset="0"/>
            </a:rPr>
            <a:t>Stationary vs. Vibratory</a:t>
          </a:r>
        </a:p>
      </dgm:t>
    </dgm:pt>
    <dgm:pt modelId="{3A800719-C07C-4DF6-A6C4-8C93D45AAB60}" type="parTrans" cxnId="{77CD80F8-6C4E-41AF-BC5F-A84A03440D04}">
      <dgm:prSet/>
      <dgm:spPr/>
      <dgm:t>
        <a:bodyPr/>
        <a:lstStyle/>
        <a:p>
          <a:endParaRPr lang="en-US" sz="1200" b="1">
            <a:latin typeface="Arial" panose="020B0604020202020204" pitchFamily="34" charset="0"/>
            <a:ea typeface="Tahoma" panose="020B0604030504040204" pitchFamily="34" charset="0"/>
            <a:cs typeface="Arial" panose="020B0604020202020204" pitchFamily="34" charset="0"/>
          </a:endParaRPr>
        </a:p>
      </dgm:t>
    </dgm:pt>
    <dgm:pt modelId="{E3A14479-A7EC-41C5-AB6F-CACDF8DFE7F2}" type="sibTrans" cxnId="{77CD80F8-6C4E-41AF-BC5F-A84A03440D04}">
      <dgm:prSet/>
      <dgm:spPr/>
      <dgm:t>
        <a:bodyPr/>
        <a:lstStyle/>
        <a:p>
          <a:endParaRPr lang="en-US" sz="1200" b="1">
            <a:latin typeface="Arial" panose="020B0604020202020204" pitchFamily="34" charset="0"/>
            <a:ea typeface="Tahoma" panose="020B0604030504040204" pitchFamily="34" charset="0"/>
            <a:cs typeface="Arial" panose="020B0604020202020204" pitchFamily="34" charset="0"/>
          </a:endParaRPr>
        </a:p>
      </dgm:t>
    </dgm:pt>
    <dgm:pt modelId="{299806DC-E524-4CD2-85DC-C670B36A6787}">
      <dgm:prSet phldrT="[Text]" custT="1">
        <dgm:style>
          <a:lnRef idx="1">
            <a:schemeClr val="accent3"/>
          </a:lnRef>
          <a:fillRef idx="2">
            <a:schemeClr val="accent3"/>
          </a:fillRef>
          <a:effectRef idx="1">
            <a:schemeClr val="accent3"/>
          </a:effectRef>
          <a:fontRef idx="minor">
            <a:schemeClr val="dk1"/>
          </a:fontRef>
        </dgm:style>
      </dgm:prSet>
      <dgm:spPr>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sz="1800" b="1" dirty="0">
              <a:latin typeface="Times New Roman" panose="02020603050405020304" pitchFamily="18" charset="0"/>
              <a:ea typeface="Tahoma" panose="020B0604030504040204" pitchFamily="34" charset="0"/>
              <a:cs typeface="Times New Roman" panose="02020603050405020304" pitchFamily="18" charset="0"/>
            </a:rPr>
            <a:t>Linear vs. </a:t>
          </a:r>
        </a:p>
        <a:p>
          <a:r>
            <a:rPr lang="en-US" sz="1800" b="1" dirty="0">
              <a:latin typeface="Times New Roman" panose="02020603050405020304" pitchFamily="18" charset="0"/>
              <a:ea typeface="Tahoma" panose="020B0604030504040204" pitchFamily="34" charset="0"/>
              <a:cs typeface="Times New Roman" panose="02020603050405020304" pitchFamily="18" charset="0"/>
            </a:rPr>
            <a:t>Nonlinear</a:t>
          </a:r>
        </a:p>
      </dgm:t>
    </dgm:pt>
    <dgm:pt modelId="{6E954AC2-894D-451E-93CC-6C9E50E85108}" type="parTrans" cxnId="{6F90A248-31C0-47AB-98B0-1AD3A26B8BD9}">
      <dgm:prSet/>
      <dgm:spPr/>
      <dgm:t>
        <a:bodyPr/>
        <a:lstStyle/>
        <a:p>
          <a:endParaRPr lang="en-US" sz="1200" b="1">
            <a:latin typeface="Arial" panose="020B0604020202020204" pitchFamily="34" charset="0"/>
            <a:ea typeface="Tahoma" panose="020B0604030504040204" pitchFamily="34" charset="0"/>
            <a:cs typeface="Arial" panose="020B0604020202020204" pitchFamily="34" charset="0"/>
          </a:endParaRPr>
        </a:p>
      </dgm:t>
    </dgm:pt>
    <dgm:pt modelId="{87607C2E-2D40-49B5-AFFD-BC8D93F3E07B}" type="sibTrans" cxnId="{6F90A248-31C0-47AB-98B0-1AD3A26B8BD9}">
      <dgm:prSet/>
      <dgm:spPr/>
      <dgm:t>
        <a:bodyPr/>
        <a:lstStyle/>
        <a:p>
          <a:endParaRPr lang="en-US" sz="1200" b="1">
            <a:latin typeface="Arial" panose="020B0604020202020204" pitchFamily="34" charset="0"/>
            <a:ea typeface="Tahoma" panose="020B0604030504040204" pitchFamily="34" charset="0"/>
            <a:cs typeface="Arial" panose="020B0604020202020204" pitchFamily="34" charset="0"/>
          </a:endParaRPr>
        </a:p>
      </dgm:t>
    </dgm:pt>
    <dgm:pt modelId="{A60FF36B-C098-43AC-932A-0E6ABAEE13C1}" type="pres">
      <dgm:prSet presAssocID="{CB20BE5E-3B45-4AF9-9693-7C88A9995764}" presName="Name0" presStyleCnt="0">
        <dgm:presLayoutVars>
          <dgm:resizeHandles/>
        </dgm:presLayoutVars>
      </dgm:prSet>
      <dgm:spPr/>
    </dgm:pt>
    <dgm:pt modelId="{7BDD0A74-031A-4299-B6B5-60E7B97D733B}" type="pres">
      <dgm:prSet presAssocID="{7DAEE5B0-379F-4490-95E3-46AC144CE5D7}" presName="text" presStyleLbl="node1" presStyleIdx="0" presStyleCnt="3" custScaleX="147705" custLinFactNeighborX="-35657">
        <dgm:presLayoutVars>
          <dgm:bulletEnabled val="1"/>
        </dgm:presLayoutVars>
      </dgm:prSet>
      <dgm:spPr>
        <a:prstGeom prst="homePlate">
          <a:avLst/>
        </a:prstGeom>
      </dgm:spPr>
    </dgm:pt>
    <dgm:pt modelId="{CD715686-7BD5-4A1F-96DD-1A27A90ED027}" type="pres">
      <dgm:prSet presAssocID="{F0D20F79-5652-4912-9E14-DACE559EFE2E}" presName="space" presStyleCnt="0"/>
      <dgm:spPr/>
    </dgm:pt>
    <dgm:pt modelId="{D8A3810C-78A9-425B-935C-87B073CC35E4}" type="pres">
      <dgm:prSet presAssocID="{6651197F-A376-42DB-9684-F106956FF0A9}" presName="text" presStyleLbl="node1" presStyleIdx="1" presStyleCnt="3" custScaleX="117493" custLinFactNeighborX="-22603" custLinFactNeighborY="20389">
        <dgm:presLayoutVars>
          <dgm:bulletEnabled val="1"/>
        </dgm:presLayoutVars>
      </dgm:prSet>
      <dgm:spPr>
        <a:prstGeom prst="homePlate">
          <a:avLst/>
        </a:prstGeom>
      </dgm:spPr>
    </dgm:pt>
    <dgm:pt modelId="{EC4FA0FA-677A-4B0C-8AAB-EE775F9FF87F}" type="pres">
      <dgm:prSet presAssocID="{E3A14479-A7EC-41C5-AB6F-CACDF8DFE7F2}" presName="space" presStyleCnt="0"/>
      <dgm:spPr/>
    </dgm:pt>
    <dgm:pt modelId="{E48DF095-86D0-4818-A9E1-F374EBC402C8}" type="pres">
      <dgm:prSet presAssocID="{299806DC-E524-4CD2-85DC-C670B36A6787}" presName="text" presStyleLbl="node1" presStyleIdx="2" presStyleCnt="3" custScaleX="148347" custLinFactNeighborX="-25730">
        <dgm:presLayoutVars>
          <dgm:bulletEnabled val="1"/>
        </dgm:presLayoutVars>
      </dgm:prSet>
      <dgm:spPr>
        <a:prstGeom prst="homePlate">
          <a:avLst/>
        </a:prstGeom>
      </dgm:spPr>
    </dgm:pt>
  </dgm:ptLst>
  <dgm:cxnLst>
    <dgm:cxn modelId="{3C24BF07-51EA-4EE8-A833-CBAAA3BA1FE7}" type="presOf" srcId="{7DAEE5B0-379F-4490-95E3-46AC144CE5D7}" destId="{7BDD0A74-031A-4299-B6B5-60E7B97D733B}" srcOrd="0" destOrd="0" presId="urn:diagrams.loki3.com/VaryingWidthList"/>
    <dgm:cxn modelId="{0A51B70F-BA7C-49B6-A461-9D01D0B21CEA}" type="presOf" srcId="{6651197F-A376-42DB-9684-F106956FF0A9}" destId="{D8A3810C-78A9-425B-935C-87B073CC35E4}" srcOrd="0" destOrd="0" presId="urn:diagrams.loki3.com/VaryingWidthList"/>
    <dgm:cxn modelId="{7F0E6146-5CE4-4352-ADCD-C52D7297D886}" srcId="{CB20BE5E-3B45-4AF9-9693-7C88A9995764}" destId="{7DAEE5B0-379F-4490-95E3-46AC144CE5D7}" srcOrd="0" destOrd="0" parTransId="{33836E49-8888-440D-B2B5-8DBF2B94C6E4}" sibTransId="{F0D20F79-5652-4912-9E14-DACE559EFE2E}"/>
    <dgm:cxn modelId="{6F90A248-31C0-47AB-98B0-1AD3A26B8BD9}" srcId="{CB20BE5E-3B45-4AF9-9693-7C88A9995764}" destId="{299806DC-E524-4CD2-85DC-C670B36A6787}" srcOrd="2" destOrd="0" parTransId="{6E954AC2-894D-451E-93CC-6C9E50E85108}" sibTransId="{87607C2E-2D40-49B5-AFFD-BC8D93F3E07B}"/>
    <dgm:cxn modelId="{0D961EA8-1A42-4C12-ABA1-0548D52DDC5B}" type="presOf" srcId="{299806DC-E524-4CD2-85DC-C670B36A6787}" destId="{E48DF095-86D0-4818-A9E1-F374EBC402C8}" srcOrd="0" destOrd="0" presId="urn:diagrams.loki3.com/VaryingWidthList"/>
    <dgm:cxn modelId="{77CD80F8-6C4E-41AF-BC5F-A84A03440D04}" srcId="{CB20BE5E-3B45-4AF9-9693-7C88A9995764}" destId="{6651197F-A376-42DB-9684-F106956FF0A9}" srcOrd="1" destOrd="0" parTransId="{3A800719-C07C-4DF6-A6C4-8C93D45AAB60}" sibTransId="{E3A14479-A7EC-41C5-AB6F-CACDF8DFE7F2}"/>
    <dgm:cxn modelId="{0524CAFF-F4DC-4DF1-ADA4-B67AFB078CCE}" type="presOf" srcId="{CB20BE5E-3B45-4AF9-9693-7C88A9995764}" destId="{A60FF36B-C098-43AC-932A-0E6ABAEE13C1}" srcOrd="0" destOrd="0" presId="urn:diagrams.loki3.com/VaryingWidthList"/>
    <dgm:cxn modelId="{89650B4C-BB91-417B-A898-CFA7A065330E}" type="presParOf" srcId="{A60FF36B-C098-43AC-932A-0E6ABAEE13C1}" destId="{7BDD0A74-031A-4299-B6B5-60E7B97D733B}" srcOrd="0" destOrd="0" presId="urn:diagrams.loki3.com/VaryingWidthList"/>
    <dgm:cxn modelId="{8EC74A67-4EEC-473A-9DE5-766D344890C5}" type="presParOf" srcId="{A60FF36B-C098-43AC-932A-0E6ABAEE13C1}" destId="{CD715686-7BD5-4A1F-96DD-1A27A90ED027}" srcOrd="1" destOrd="0" presId="urn:diagrams.loki3.com/VaryingWidthList"/>
    <dgm:cxn modelId="{D2C3776C-7AE2-492C-9C21-EF28316389A8}" type="presParOf" srcId="{A60FF36B-C098-43AC-932A-0E6ABAEE13C1}" destId="{D8A3810C-78A9-425B-935C-87B073CC35E4}" srcOrd="2" destOrd="0" presId="urn:diagrams.loki3.com/VaryingWidthList"/>
    <dgm:cxn modelId="{B8F2E02D-A453-40E0-9831-F03FB06CA3D7}" type="presParOf" srcId="{A60FF36B-C098-43AC-932A-0E6ABAEE13C1}" destId="{EC4FA0FA-677A-4B0C-8AAB-EE775F9FF87F}" srcOrd="3" destOrd="0" presId="urn:diagrams.loki3.com/VaryingWidthList"/>
    <dgm:cxn modelId="{67280F06-34AE-40A4-9CF4-C9A79E8282B8}" type="presParOf" srcId="{A60FF36B-C098-43AC-932A-0E6ABAEE13C1}" destId="{E48DF095-86D0-4818-A9E1-F374EBC402C8}" srcOrd="4" destOrd="0" presId="urn:diagrams.loki3.com/VaryingWidthList"/>
  </dgm:cxnLst>
  <dgm:bg>
    <a:noFill/>
  </dgm:bg>
  <dgm:whole/>
  <dgm:extLst>
    <a:ext uri="http://schemas.microsoft.com/office/drawing/2008/diagram">
      <dsp:dataModelExt xmlns:dsp="http://schemas.microsoft.com/office/drawing/2008/diagram" relId="rId14"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6BA767AB-FD32-4F4F-81F3-5A6FF167477A}"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7EC325D5-30E3-4ADE-8466-3116FE5A2B4F}">
      <dgm:prSet/>
      <dgm:spPr/>
      <dgm:t>
        <a:bodyPr/>
        <a:lstStyle/>
        <a:p>
          <a:r>
            <a:rPr lang="en-US" b="1" dirty="0">
              <a:latin typeface="Times New Roman" panose="02020603050405020304" pitchFamily="18" charset="0"/>
              <a:cs typeface="Times New Roman" panose="02020603050405020304" pitchFamily="18" charset="0"/>
            </a:rPr>
            <a:t>1950’s</a:t>
          </a:r>
          <a:endParaRPr lang="en-US" dirty="0">
            <a:latin typeface="Times New Roman" panose="02020603050405020304" pitchFamily="18" charset="0"/>
            <a:cs typeface="Times New Roman" panose="02020603050405020304" pitchFamily="18" charset="0"/>
          </a:endParaRPr>
        </a:p>
      </dgm:t>
    </dgm:pt>
    <dgm:pt modelId="{77AA8DDB-A129-4FB4-84F2-D8029F8FEF0D}" type="parTrans" cxnId="{DCA52997-DF0A-42CD-B289-146B8D2018BC}">
      <dgm:prSet/>
      <dgm:spPr/>
      <dgm:t>
        <a:bodyPr/>
        <a:lstStyle/>
        <a:p>
          <a:endParaRPr lang="en-US">
            <a:latin typeface="Times New Roman" panose="02020603050405020304" pitchFamily="18" charset="0"/>
            <a:cs typeface="Times New Roman" panose="02020603050405020304" pitchFamily="18" charset="0"/>
          </a:endParaRPr>
        </a:p>
      </dgm:t>
    </dgm:pt>
    <dgm:pt modelId="{16CCC0A2-9D33-4626-BC0A-9439DA5B133A}" type="sibTrans" cxnId="{DCA52997-DF0A-42CD-B289-146B8D2018BC}">
      <dgm:prSet/>
      <dgm:spPr/>
      <dgm:t>
        <a:bodyPr/>
        <a:lstStyle/>
        <a:p>
          <a:endParaRPr lang="en-US">
            <a:latin typeface="Times New Roman" panose="02020603050405020304" pitchFamily="18" charset="0"/>
            <a:cs typeface="Times New Roman" panose="02020603050405020304" pitchFamily="18" charset="0"/>
          </a:endParaRPr>
        </a:p>
      </dgm:t>
    </dgm:pt>
    <dgm:pt modelId="{79EB668C-42B1-484D-89D0-67A5681FC32C}">
      <dgm:prSet/>
      <dgm:spPr/>
      <dgm:t>
        <a:bodyPr/>
        <a:lstStyle/>
        <a:p>
          <a:r>
            <a:rPr lang="en-US" b="1" dirty="0">
              <a:latin typeface="Times New Roman" panose="02020603050405020304" pitchFamily="18" charset="0"/>
              <a:cs typeface="Times New Roman" panose="02020603050405020304" pitchFamily="18" charset="0"/>
            </a:rPr>
            <a:t>1970’s</a:t>
          </a:r>
          <a:endParaRPr lang="en-US" dirty="0">
            <a:latin typeface="Times New Roman" panose="02020603050405020304" pitchFamily="18" charset="0"/>
            <a:cs typeface="Times New Roman" panose="02020603050405020304" pitchFamily="18" charset="0"/>
          </a:endParaRPr>
        </a:p>
      </dgm:t>
    </dgm:pt>
    <dgm:pt modelId="{8CFBBA1C-6551-466A-99F2-0969863E1213}" type="parTrans" cxnId="{0EE2ABAF-292A-4393-A3D4-96BB7AC28E65}">
      <dgm:prSet/>
      <dgm:spPr/>
      <dgm:t>
        <a:bodyPr/>
        <a:lstStyle/>
        <a:p>
          <a:endParaRPr lang="en-US">
            <a:latin typeface="Times New Roman" panose="02020603050405020304" pitchFamily="18" charset="0"/>
            <a:cs typeface="Times New Roman" panose="02020603050405020304" pitchFamily="18" charset="0"/>
          </a:endParaRPr>
        </a:p>
      </dgm:t>
    </dgm:pt>
    <dgm:pt modelId="{B23594DD-4B84-40CE-BEE5-CC4C7F841E3F}" type="sibTrans" cxnId="{0EE2ABAF-292A-4393-A3D4-96BB7AC28E65}">
      <dgm:prSet/>
      <dgm:spPr/>
      <dgm:t>
        <a:bodyPr/>
        <a:lstStyle/>
        <a:p>
          <a:endParaRPr lang="en-US">
            <a:latin typeface="Times New Roman" panose="02020603050405020304" pitchFamily="18" charset="0"/>
            <a:cs typeface="Times New Roman" panose="02020603050405020304" pitchFamily="18" charset="0"/>
          </a:endParaRPr>
        </a:p>
      </dgm:t>
    </dgm:pt>
    <dgm:pt modelId="{FFAFC82C-674B-4B5E-9E46-F5489FE99099}">
      <dgm:prSet/>
      <dgm:spPr/>
      <dgm:t>
        <a:bodyPr/>
        <a:lstStyle/>
        <a:p>
          <a:r>
            <a:rPr lang="en-US" b="1" dirty="0">
              <a:latin typeface="Times New Roman" panose="02020603050405020304" pitchFamily="18" charset="0"/>
              <a:cs typeface="Times New Roman" panose="02020603050405020304" pitchFamily="18" charset="0"/>
            </a:rPr>
            <a:t>1980’s</a:t>
          </a:r>
          <a:endParaRPr lang="en-US" dirty="0">
            <a:latin typeface="Times New Roman" panose="02020603050405020304" pitchFamily="18" charset="0"/>
            <a:cs typeface="Times New Roman" panose="02020603050405020304" pitchFamily="18" charset="0"/>
          </a:endParaRPr>
        </a:p>
      </dgm:t>
    </dgm:pt>
    <dgm:pt modelId="{EF219688-60F4-4785-81CD-7BC39A01933C}" type="parTrans" cxnId="{0C3B65C4-6B4F-40F7-A0DA-6221003980E7}">
      <dgm:prSet/>
      <dgm:spPr/>
      <dgm:t>
        <a:bodyPr/>
        <a:lstStyle/>
        <a:p>
          <a:endParaRPr lang="en-US">
            <a:latin typeface="Times New Roman" panose="02020603050405020304" pitchFamily="18" charset="0"/>
            <a:cs typeface="Times New Roman" panose="02020603050405020304" pitchFamily="18" charset="0"/>
          </a:endParaRPr>
        </a:p>
      </dgm:t>
    </dgm:pt>
    <dgm:pt modelId="{8238AC9C-870D-4240-914B-A6EB66CD865B}" type="sibTrans" cxnId="{0C3B65C4-6B4F-40F7-A0DA-6221003980E7}">
      <dgm:prSet/>
      <dgm:spPr/>
      <dgm:t>
        <a:bodyPr/>
        <a:lstStyle/>
        <a:p>
          <a:endParaRPr lang="en-US">
            <a:latin typeface="Times New Roman" panose="02020603050405020304" pitchFamily="18" charset="0"/>
            <a:cs typeface="Times New Roman" panose="02020603050405020304" pitchFamily="18" charset="0"/>
          </a:endParaRPr>
        </a:p>
      </dgm:t>
    </dgm:pt>
    <dgm:pt modelId="{C19A7C1B-1D23-4EC2-8952-7A1A77C8CC10}">
      <dgm:prSet/>
      <dgm:spPr/>
      <dgm:t>
        <a:bodyPr/>
        <a:lstStyle/>
        <a:p>
          <a:r>
            <a:rPr lang="en-US" b="1" dirty="0">
              <a:latin typeface="Times New Roman" panose="02020603050405020304" pitchFamily="18" charset="0"/>
              <a:cs typeface="Times New Roman" panose="02020603050405020304" pitchFamily="18" charset="0"/>
            </a:rPr>
            <a:t>1990’s</a:t>
          </a:r>
          <a:endParaRPr lang="en-US" dirty="0">
            <a:latin typeface="Times New Roman" panose="02020603050405020304" pitchFamily="18" charset="0"/>
            <a:cs typeface="Times New Roman" panose="02020603050405020304" pitchFamily="18" charset="0"/>
          </a:endParaRPr>
        </a:p>
      </dgm:t>
    </dgm:pt>
    <dgm:pt modelId="{C788286F-69D1-450E-BBF6-09140F3D5E24}" type="parTrans" cxnId="{DECA818A-74AA-4331-AB96-219CFC67CEDD}">
      <dgm:prSet/>
      <dgm:spPr/>
      <dgm:t>
        <a:bodyPr/>
        <a:lstStyle/>
        <a:p>
          <a:endParaRPr lang="en-US">
            <a:latin typeface="Times New Roman" panose="02020603050405020304" pitchFamily="18" charset="0"/>
            <a:cs typeface="Times New Roman" panose="02020603050405020304" pitchFamily="18" charset="0"/>
          </a:endParaRPr>
        </a:p>
      </dgm:t>
    </dgm:pt>
    <dgm:pt modelId="{91540023-8FBE-42A6-B140-C53A7ECA415C}" type="sibTrans" cxnId="{DECA818A-74AA-4331-AB96-219CFC67CEDD}">
      <dgm:prSet/>
      <dgm:spPr/>
      <dgm:t>
        <a:bodyPr/>
        <a:lstStyle/>
        <a:p>
          <a:endParaRPr lang="en-US">
            <a:latin typeface="Times New Roman" panose="02020603050405020304" pitchFamily="18" charset="0"/>
            <a:cs typeface="Times New Roman" panose="02020603050405020304" pitchFamily="18" charset="0"/>
          </a:endParaRPr>
        </a:p>
      </dgm:t>
    </dgm:pt>
    <dgm:pt modelId="{380C9FBD-F2E9-476A-9BF2-4235922CD222}">
      <dgm:prSet/>
      <dgm:spPr/>
      <dgm:t>
        <a:bodyPr/>
        <a:lstStyle/>
        <a:p>
          <a:r>
            <a:rPr lang="en-US" b="1" dirty="0">
              <a:latin typeface="Times New Roman" panose="02020603050405020304" pitchFamily="18" charset="0"/>
              <a:cs typeface="Times New Roman" panose="02020603050405020304" pitchFamily="18" charset="0"/>
            </a:rPr>
            <a:t>2000’s</a:t>
          </a:r>
          <a:endParaRPr lang="en-US" dirty="0">
            <a:latin typeface="Times New Roman" panose="02020603050405020304" pitchFamily="18" charset="0"/>
            <a:cs typeface="Times New Roman" panose="02020603050405020304" pitchFamily="18" charset="0"/>
          </a:endParaRPr>
        </a:p>
      </dgm:t>
    </dgm:pt>
    <dgm:pt modelId="{D1FDE7EC-B7EF-4E3B-B627-266B8FC904CD}" type="parTrans" cxnId="{3508A008-3854-44B7-96F6-0F6E50B1A3DB}">
      <dgm:prSet/>
      <dgm:spPr/>
      <dgm:t>
        <a:bodyPr/>
        <a:lstStyle/>
        <a:p>
          <a:endParaRPr lang="en-US">
            <a:latin typeface="Times New Roman" panose="02020603050405020304" pitchFamily="18" charset="0"/>
            <a:cs typeface="Times New Roman" panose="02020603050405020304" pitchFamily="18" charset="0"/>
          </a:endParaRPr>
        </a:p>
      </dgm:t>
    </dgm:pt>
    <dgm:pt modelId="{503C891F-9A01-47C2-9AEA-C28317357C6D}" type="sibTrans" cxnId="{3508A008-3854-44B7-96F6-0F6E50B1A3DB}">
      <dgm:prSet/>
      <dgm:spPr/>
      <dgm:t>
        <a:bodyPr/>
        <a:lstStyle/>
        <a:p>
          <a:endParaRPr lang="en-US">
            <a:latin typeface="Times New Roman" panose="02020603050405020304" pitchFamily="18" charset="0"/>
            <a:cs typeface="Times New Roman" panose="02020603050405020304" pitchFamily="18" charset="0"/>
          </a:endParaRPr>
        </a:p>
      </dgm:t>
    </dgm:pt>
    <dgm:pt modelId="{5B28B79C-90CA-4D3F-B427-2056F35DF1BD}">
      <dgm:prSet/>
      <dgm:spPr/>
      <dgm:t>
        <a:bodyPr/>
        <a:lstStyle/>
        <a:p>
          <a:r>
            <a:rPr lang="en-US" b="1" dirty="0">
              <a:latin typeface="Times New Roman" panose="02020603050405020304" pitchFamily="18" charset="0"/>
              <a:cs typeface="Times New Roman" panose="02020603050405020304" pitchFamily="18" charset="0"/>
            </a:rPr>
            <a:t>2010’s</a:t>
          </a:r>
          <a:endParaRPr lang="en-US" dirty="0">
            <a:latin typeface="Times New Roman" panose="02020603050405020304" pitchFamily="18" charset="0"/>
            <a:cs typeface="Times New Roman" panose="02020603050405020304" pitchFamily="18" charset="0"/>
          </a:endParaRPr>
        </a:p>
      </dgm:t>
    </dgm:pt>
    <dgm:pt modelId="{16ACB75E-9E21-4CB2-BE58-07CE1ABE1DB6}" type="parTrans" cxnId="{5F56560F-653B-49F0-A1DD-392CF6D0BD76}">
      <dgm:prSet/>
      <dgm:spPr/>
      <dgm:t>
        <a:bodyPr/>
        <a:lstStyle/>
        <a:p>
          <a:endParaRPr lang="en-US">
            <a:latin typeface="Times New Roman" panose="02020603050405020304" pitchFamily="18" charset="0"/>
            <a:cs typeface="Times New Roman" panose="02020603050405020304" pitchFamily="18" charset="0"/>
          </a:endParaRPr>
        </a:p>
      </dgm:t>
    </dgm:pt>
    <dgm:pt modelId="{A34355BD-1915-425C-BC44-436661253D8E}" type="sibTrans" cxnId="{5F56560F-653B-49F0-A1DD-392CF6D0BD76}">
      <dgm:prSet/>
      <dgm:spPr/>
      <dgm:t>
        <a:bodyPr/>
        <a:lstStyle/>
        <a:p>
          <a:endParaRPr lang="en-US">
            <a:latin typeface="Times New Roman" panose="02020603050405020304" pitchFamily="18" charset="0"/>
            <a:cs typeface="Times New Roman" panose="02020603050405020304" pitchFamily="18" charset="0"/>
          </a:endParaRPr>
        </a:p>
      </dgm:t>
    </dgm:pt>
    <dgm:pt modelId="{91A24F72-BAAB-4592-B2B5-437256F36FC1}" type="pres">
      <dgm:prSet presAssocID="{6BA767AB-FD32-4F4F-81F3-5A6FF167477A}" presName="rootnode" presStyleCnt="0">
        <dgm:presLayoutVars>
          <dgm:chMax/>
          <dgm:chPref/>
          <dgm:dir/>
          <dgm:animLvl val="lvl"/>
        </dgm:presLayoutVars>
      </dgm:prSet>
      <dgm:spPr/>
    </dgm:pt>
    <dgm:pt modelId="{D8C56949-8F81-452C-9E1D-D5460682B3BB}" type="pres">
      <dgm:prSet presAssocID="{7EC325D5-30E3-4ADE-8466-3116FE5A2B4F}" presName="composite" presStyleCnt="0"/>
      <dgm:spPr/>
    </dgm:pt>
    <dgm:pt modelId="{54444311-F3E5-4950-A038-2B98403B82D7}" type="pres">
      <dgm:prSet presAssocID="{7EC325D5-30E3-4ADE-8466-3116FE5A2B4F}" presName="LShape" presStyleLbl="alignNode1" presStyleIdx="0" presStyleCnt="11"/>
      <dgm:spPr/>
    </dgm:pt>
    <dgm:pt modelId="{2CC1A378-EDA4-41DE-B2CA-ADC06EC19E69}" type="pres">
      <dgm:prSet presAssocID="{7EC325D5-30E3-4ADE-8466-3116FE5A2B4F}" presName="ParentText" presStyleLbl="revTx" presStyleIdx="0" presStyleCnt="6" custScaleY="100118">
        <dgm:presLayoutVars>
          <dgm:chMax val="0"/>
          <dgm:chPref val="0"/>
          <dgm:bulletEnabled val="1"/>
        </dgm:presLayoutVars>
      </dgm:prSet>
      <dgm:spPr/>
    </dgm:pt>
    <dgm:pt modelId="{715D9258-2EA6-4C15-9F51-0D962194303F}" type="pres">
      <dgm:prSet presAssocID="{7EC325D5-30E3-4ADE-8466-3116FE5A2B4F}" presName="Triangle" presStyleLbl="alignNode1" presStyleIdx="1" presStyleCnt="11"/>
      <dgm:spPr/>
    </dgm:pt>
    <dgm:pt modelId="{5063CC87-A7B7-4F31-AD5A-68269FE90AF1}" type="pres">
      <dgm:prSet presAssocID="{16CCC0A2-9D33-4626-BC0A-9439DA5B133A}" presName="sibTrans" presStyleCnt="0"/>
      <dgm:spPr/>
    </dgm:pt>
    <dgm:pt modelId="{8A441FB8-66C9-4395-B86D-F2508C09A0EF}" type="pres">
      <dgm:prSet presAssocID="{16CCC0A2-9D33-4626-BC0A-9439DA5B133A}" presName="space" presStyleCnt="0"/>
      <dgm:spPr/>
    </dgm:pt>
    <dgm:pt modelId="{C8E28B38-81EF-4DD4-BF9A-D4CC02027C53}" type="pres">
      <dgm:prSet presAssocID="{79EB668C-42B1-484D-89D0-67A5681FC32C}" presName="composite" presStyleCnt="0"/>
      <dgm:spPr/>
    </dgm:pt>
    <dgm:pt modelId="{09B8AEB4-697C-47FC-BD86-ECB2A7C8CF86}" type="pres">
      <dgm:prSet presAssocID="{79EB668C-42B1-484D-89D0-67A5681FC32C}" presName="LShape" presStyleLbl="alignNode1" presStyleIdx="2" presStyleCnt="11"/>
      <dgm:spPr/>
    </dgm:pt>
    <dgm:pt modelId="{2CD826EB-1178-4EE9-9940-C27799E428FE}" type="pres">
      <dgm:prSet presAssocID="{79EB668C-42B1-484D-89D0-67A5681FC32C}" presName="ParentText" presStyleLbl="revTx" presStyleIdx="1" presStyleCnt="6">
        <dgm:presLayoutVars>
          <dgm:chMax val="0"/>
          <dgm:chPref val="0"/>
          <dgm:bulletEnabled val="1"/>
        </dgm:presLayoutVars>
      </dgm:prSet>
      <dgm:spPr/>
    </dgm:pt>
    <dgm:pt modelId="{E01FC67B-1407-4437-9BF8-54EC341BF335}" type="pres">
      <dgm:prSet presAssocID="{79EB668C-42B1-484D-89D0-67A5681FC32C}" presName="Triangle" presStyleLbl="alignNode1" presStyleIdx="3" presStyleCnt="11"/>
      <dgm:spPr/>
    </dgm:pt>
    <dgm:pt modelId="{E6831A92-60D4-4DBD-997B-1E2AC3B35B87}" type="pres">
      <dgm:prSet presAssocID="{B23594DD-4B84-40CE-BEE5-CC4C7F841E3F}" presName="sibTrans" presStyleCnt="0"/>
      <dgm:spPr/>
    </dgm:pt>
    <dgm:pt modelId="{65B4226F-F0FA-4803-AF82-4A149491D6DC}" type="pres">
      <dgm:prSet presAssocID="{B23594DD-4B84-40CE-BEE5-CC4C7F841E3F}" presName="space" presStyleCnt="0"/>
      <dgm:spPr/>
    </dgm:pt>
    <dgm:pt modelId="{E54D5DE9-4659-4138-8E29-F25465ABF8A8}" type="pres">
      <dgm:prSet presAssocID="{FFAFC82C-674B-4B5E-9E46-F5489FE99099}" presName="composite" presStyleCnt="0"/>
      <dgm:spPr/>
    </dgm:pt>
    <dgm:pt modelId="{324372BB-CD17-4AB5-9295-472045FD2053}" type="pres">
      <dgm:prSet presAssocID="{FFAFC82C-674B-4B5E-9E46-F5489FE99099}" presName="LShape" presStyleLbl="alignNode1" presStyleIdx="4" presStyleCnt="11"/>
      <dgm:spPr/>
    </dgm:pt>
    <dgm:pt modelId="{9221E883-407F-43C8-8DE2-205FC93EF9EE}" type="pres">
      <dgm:prSet presAssocID="{FFAFC82C-674B-4B5E-9E46-F5489FE99099}" presName="ParentText" presStyleLbl="revTx" presStyleIdx="2" presStyleCnt="6">
        <dgm:presLayoutVars>
          <dgm:chMax val="0"/>
          <dgm:chPref val="0"/>
          <dgm:bulletEnabled val="1"/>
        </dgm:presLayoutVars>
      </dgm:prSet>
      <dgm:spPr/>
    </dgm:pt>
    <dgm:pt modelId="{0B91BD9E-6F58-4E08-B3FF-274569B95DF1}" type="pres">
      <dgm:prSet presAssocID="{FFAFC82C-674B-4B5E-9E46-F5489FE99099}" presName="Triangle" presStyleLbl="alignNode1" presStyleIdx="5" presStyleCnt="11"/>
      <dgm:spPr/>
    </dgm:pt>
    <dgm:pt modelId="{61FB720C-7F91-4C44-8C02-EB1EFF9370CA}" type="pres">
      <dgm:prSet presAssocID="{8238AC9C-870D-4240-914B-A6EB66CD865B}" presName="sibTrans" presStyleCnt="0"/>
      <dgm:spPr/>
    </dgm:pt>
    <dgm:pt modelId="{85E2E82C-E3EB-4038-859A-238B6ADD361E}" type="pres">
      <dgm:prSet presAssocID="{8238AC9C-870D-4240-914B-A6EB66CD865B}" presName="space" presStyleCnt="0"/>
      <dgm:spPr/>
    </dgm:pt>
    <dgm:pt modelId="{333F092F-1231-488D-8AE1-FD9263699116}" type="pres">
      <dgm:prSet presAssocID="{C19A7C1B-1D23-4EC2-8952-7A1A77C8CC10}" presName="composite" presStyleCnt="0"/>
      <dgm:spPr/>
    </dgm:pt>
    <dgm:pt modelId="{983EDEA1-59C4-4F99-AF05-721A8FF4CBA6}" type="pres">
      <dgm:prSet presAssocID="{C19A7C1B-1D23-4EC2-8952-7A1A77C8CC10}" presName="LShape" presStyleLbl="alignNode1" presStyleIdx="6" presStyleCnt="11"/>
      <dgm:spPr/>
    </dgm:pt>
    <dgm:pt modelId="{338DD3B4-C69A-4F32-B26C-F9560ACE217F}" type="pres">
      <dgm:prSet presAssocID="{C19A7C1B-1D23-4EC2-8952-7A1A77C8CC10}" presName="ParentText" presStyleLbl="revTx" presStyleIdx="3" presStyleCnt="6">
        <dgm:presLayoutVars>
          <dgm:chMax val="0"/>
          <dgm:chPref val="0"/>
          <dgm:bulletEnabled val="1"/>
        </dgm:presLayoutVars>
      </dgm:prSet>
      <dgm:spPr/>
    </dgm:pt>
    <dgm:pt modelId="{1B2C6E83-1F22-4807-B29A-788263CFDF45}" type="pres">
      <dgm:prSet presAssocID="{C19A7C1B-1D23-4EC2-8952-7A1A77C8CC10}" presName="Triangle" presStyleLbl="alignNode1" presStyleIdx="7" presStyleCnt="11"/>
      <dgm:spPr/>
    </dgm:pt>
    <dgm:pt modelId="{C86595DE-537F-4119-A642-9CFE827BA213}" type="pres">
      <dgm:prSet presAssocID="{91540023-8FBE-42A6-B140-C53A7ECA415C}" presName="sibTrans" presStyleCnt="0"/>
      <dgm:spPr/>
    </dgm:pt>
    <dgm:pt modelId="{2E96974D-433D-4969-B1C0-B32CF3D82275}" type="pres">
      <dgm:prSet presAssocID="{91540023-8FBE-42A6-B140-C53A7ECA415C}" presName="space" presStyleCnt="0"/>
      <dgm:spPr/>
    </dgm:pt>
    <dgm:pt modelId="{0FE5A5F8-D502-4EE7-AB41-70A9887DBC0D}" type="pres">
      <dgm:prSet presAssocID="{380C9FBD-F2E9-476A-9BF2-4235922CD222}" presName="composite" presStyleCnt="0"/>
      <dgm:spPr/>
    </dgm:pt>
    <dgm:pt modelId="{D3B06753-4FFB-4C37-B4FC-929D76A3C492}" type="pres">
      <dgm:prSet presAssocID="{380C9FBD-F2E9-476A-9BF2-4235922CD222}" presName="LShape" presStyleLbl="alignNode1" presStyleIdx="8" presStyleCnt="11"/>
      <dgm:spPr/>
    </dgm:pt>
    <dgm:pt modelId="{46C753A7-7217-4B70-B311-9D1CAB8AF495}" type="pres">
      <dgm:prSet presAssocID="{380C9FBD-F2E9-476A-9BF2-4235922CD222}" presName="ParentText" presStyleLbl="revTx" presStyleIdx="4" presStyleCnt="6">
        <dgm:presLayoutVars>
          <dgm:chMax val="0"/>
          <dgm:chPref val="0"/>
          <dgm:bulletEnabled val="1"/>
        </dgm:presLayoutVars>
      </dgm:prSet>
      <dgm:spPr/>
    </dgm:pt>
    <dgm:pt modelId="{71B7ED1D-12E8-4024-8D99-FF222EB60F13}" type="pres">
      <dgm:prSet presAssocID="{380C9FBD-F2E9-476A-9BF2-4235922CD222}" presName="Triangle" presStyleLbl="alignNode1" presStyleIdx="9" presStyleCnt="11"/>
      <dgm:spPr/>
    </dgm:pt>
    <dgm:pt modelId="{E5FC5771-31AF-49F7-B649-936BA5C4FDDD}" type="pres">
      <dgm:prSet presAssocID="{503C891F-9A01-47C2-9AEA-C28317357C6D}" presName="sibTrans" presStyleCnt="0"/>
      <dgm:spPr/>
    </dgm:pt>
    <dgm:pt modelId="{BC703883-2A4A-4ED7-989C-15EA2600D16E}" type="pres">
      <dgm:prSet presAssocID="{503C891F-9A01-47C2-9AEA-C28317357C6D}" presName="space" presStyleCnt="0"/>
      <dgm:spPr/>
    </dgm:pt>
    <dgm:pt modelId="{285331AA-2D14-4E4F-8945-AA9297F7947C}" type="pres">
      <dgm:prSet presAssocID="{5B28B79C-90CA-4D3F-B427-2056F35DF1BD}" presName="composite" presStyleCnt="0"/>
      <dgm:spPr/>
    </dgm:pt>
    <dgm:pt modelId="{95906D40-84D5-4BFE-A2F4-DF5F7E43FB4C}" type="pres">
      <dgm:prSet presAssocID="{5B28B79C-90CA-4D3F-B427-2056F35DF1BD}" presName="LShape" presStyleLbl="alignNode1" presStyleIdx="10" presStyleCnt="11"/>
      <dgm:spPr/>
    </dgm:pt>
    <dgm:pt modelId="{6003195A-2FB1-4045-A0C8-05A336D7FB7A}" type="pres">
      <dgm:prSet presAssocID="{5B28B79C-90CA-4D3F-B427-2056F35DF1BD}" presName="ParentText" presStyleLbl="revTx" presStyleIdx="5" presStyleCnt="6">
        <dgm:presLayoutVars>
          <dgm:chMax val="0"/>
          <dgm:chPref val="0"/>
          <dgm:bulletEnabled val="1"/>
        </dgm:presLayoutVars>
      </dgm:prSet>
      <dgm:spPr/>
    </dgm:pt>
  </dgm:ptLst>
  <dgm:cxnLst>
    <dgm:cxn modelId="{3508A008-3854-44B7-96F6-0F6E50B1A3DB}" srcId="{6BA767AB-FD32-4F4F-81F3-5A6FF167477A}" destId="{380C9FBD-F2E9-476A-9BF2-4235922CD222}" srcOrd="4" destOrd="0" parTransId="{D1FDE7EC-B7EF-4E3B-B627-266B8FC904CD}" sibTransId="{503C891F-9A01-47C2-9AEA-C28317357C6D}"/>
    <dgm:cxn modelId="{5F56560F-653B-49F0-A1DD-392CF6D0BD76}" srcId="{6BA767AB-FD32-4F4F-81F3-5A6FF167477A}" destId="{5B28B79C-90CA-4D3F-B427-2056F35DF1BD}" srcOrd="5" destOrd="0" parTransId="{16ACB75E-9E21-4CB2-BE58-07CE1ABE1DB6}" sibTransId="{A34355BD-1915-425C-BC44-436661253D8E}"/>
    <dgm:cxn modelId="{5895BB1C-CF5C-48AE-A032-B2A75143F1F1}" type="presOf" srcId="{FFAFC82C-674B-4B5E-9E46-F5489FE99099}" destId="{9221E883-407F-43C8-8DE2-205FC93EF9EE}" srcOrd="0" destOrd="0" presId="urn:microsoft.com/office/officeart/2009/3/layout/StepUpProcess"/>
    <dgm:cxn modelId="{C9F76A30-CB1D-4E26-BAA5-D796A311B574}" type="presOf" srcId="{7EC325D5-30E3-4ADE-8466-3116FE5A2B4F}" destId="{2CC1A378-EDA4-41DE-B2CA-ADC06EC19E69}" srcOrd="0" destOrd="0" presId="urn:microsoft.com/office/officeart/2009/3/layout/StepUpProcess"/>
    <dgm:cxn modelId="{154F5D60-07BE-4FB5-BC61-FA42AB43DF49}" type="presOf" srcId="{380C9FBD-F2E9-476A-9BF2-4235922CD222}" destId="{46C753A7-7217-4B70-B311-9D1CAB8AF495}" srcOrd="0" destOrd="0" presId="urn:microsoft.com/office/officeart/2009/3/layout/StepUpProcess"/>
    <dgm:cxn modelId="{8F368C60-896D-4A3C-87B2-ADBBEFA5FF58}" type="presOf" srcId="{79EB668C-42B1-484D-89D0-67A5681FC32C}" destId="{2CD826EB-1178-4EE9-9940-C27799E428FE}" srcOrd="0" destOrd="0" presId="urn:microsoft.com/office/officeart/2009/3/layout/StepUpProcess"/>
    <dgm:cxn modelId="{E31B317E-0ECA-4647-A1D3-C0D9FDD18864}" type="presOf" srcId="{5B28B79C-90CA-4D3F-B427-2056F35DF1BD}" destId="{6003195A-2FB1-4045-A0C8-05A336D7FB7A}" srcOrd="0" destOrd="0" presId="urn:microsoft.com/office/officeart/2009/3/layout/StepUpProcess"/>
    <dgm:cxn modelId="{DECA818A-74AA-4331-AB96-219CFC67CEDD}" srcId="{6BA767AB-FD32-4F4F-81F3-5A6FF167477A}" destId="{C19A7C1B-1D23-4EC2-8952-7A1A77C8CC10}" srcOrd="3" destOrd="0" parTransId="{C788286F-69D1-450E-BBF6-09140F3D5E24}" sibTransId="{91540023-8FBE-42A6-B140-C53A7ECA415C}"/>
    <dgm:cxn modelId="{E7125F91-18C9-4278-A3EE-D52BB8FB13E3}" type="presOf" srcId="{6BA767AB-FD32-4F4F-81F3-5A6FF167477A}" destId="{91A24F72-BAAB-4592-B2B5-437256F36FC1}" srcOrd="0" destOrd="0" presId="urn:microsoft.com/office/officeart/2009/3/layout/StepUpProcess"/>
    <dgm:cxn modelId="{DCA52997-DF0A-42CD-B289-146B8D2018BC}" srcId="{6BA767AB-FD32-4F4F-81F3-5A6FF167477A}" destId="{7EC325D5-30E3-4ADE-8466-3116FE5A2B4F}" srcOrd="0" destOrd="0" parTransId="{77AA8DDB-A129-4FB4-84F2-D8029F8FEF0D}" sibTransId="{16CCC0A2-9D33-4626-BC0A-9439DA5B133A}"/>
    <dgm:cxn modelId="{0EE2ABAF-292A-4393-A3D4-96BB7AC28E65}" srcId="{6BA767AB-FD32-4F4F-81F3-5A6FF167477A}" destId="{79EB668C-42B1-484D-89D0-67A5681FC32C}" srcOrd="1" destOrd="0" parTransId="{8CFBBA1C-6551-466A-99F2-0969863E1213}" sibTransId="{B23594DD-4B84-40CE-BEE5-CC4C7F841E3F}"/>
    <dgm:cxn modelId="{5146F2B3-ED4B-4928-B3FA-EA99327FB993}" type="presOf" srcId="{C19A7C1B-1D23-4EC2-8952-7A1A77C8CC10}" destId="{338DD3B4-C69A-4F32-B26C-F9560ACE217F}" srcOrd="0" destOrd="0" presId="urn:microsoft.com/office/officeart/2009/3/layout/StepUpProcess"/>
    <dgm:cxn modelId="{0C3B65C4-6B4F-40F7-A0DA-6221003980E7}" srcId="{6BA767AB-FD32-4F4F-81F3-5A6FF167477A}" destId="{FFAFC82C-674B-4B5E-9E46-F5489FE99099}" srcOrd="2" destOrd="0" parTransId="{EF219688-60F4-4785-81CD-7BC39A01933C}" sibTransId="{8238AC9C-870D-4240-914B-A6EB66CD865B}"/>
    <dgm:cxn modelId="{0D29ACD3-6E1E-4907-8298-42204AF260D7}" type="presParOf" srcId="{91A24F72-BAAB-4592-B2B5-437256F36FC1}" destId="{D8C56949-8F81-452C-9E1D-D5460682B3BB}" srcOrd="0" destOrd="0" presId="urn:microsoft.com/office/officeart/2009/3/layout/StepUpProcess"/>
    <dgm:cxn modelId="{866332CC-8646-4D71-AF11-D3F44293BE48}" type="presParOf" srcId="{D8C56949-8F81-452C-9E1D-D5460682B3BB}" destId="{54444311-F3E5-4950-A038-2B98403B82D7}" srcOrd="0" destOrd="0" presId="urn:microsoft.com/office/officeart/2009/3/layout/StepUpProcess"/>
    <dgm:cxn modelId="{CC2265A4-E466-4C81-9034-0D4C55255490}" type="presParOf" srcId="{D8C56949-8F81-452C-9E1D-D5460682B3BB}" destId="{2CC1A378-EDA4-41DE-B2CA-ADC06EC19E69}" srcOrd="1" destOrd="0" presId="urn:microsoft.com/office/officeart/2009/3/layout/StepUpProcess"/>
    <dgm:cxn modelId="{96B5E701-8EA4-4AB6-AC2A-69421402AE5B}" type="presParOf" srcId="{D8C56949-8F81-452C-9E1D-D5460682B3BB}" destId="{715D9258-2EA6-4C15-9F51-0D962194303F}" srcOrd="2" destOrd="0" presId="urn:microsoft.com/office/officeart/2009/3/layout/StepUpProcess"/>
    <dgm:cxn modelId="{29539483-B2C6-4998-B1A2-F19B1EB72E4E}" type="presParOf" srcId="{91A24F72-BAAB-4592-B2B5-437256F36FC1}" destId="{5063CC87-A7B7-4F31-AD5A-68269FE90AF1}" srcOrd="1" destOrd="0" presId="urn:microsoft.com/office/officeart/2009/3/layout/StepUpProcess"/>
    <dgm:cxn modelId="{1CA3AB46-230D-4042-96C5-ECA4E3BE713A}" type="presParOf" srcId="{5063CC87-A7B7-4F31-AD5A-68269FE90AF1}" destId="{8A441FB8-66C9-4395-B86D-F2508C09A0EF}" srcOrd="0" destOrd="0" presId="urn:microsoft.com/office/officeart/2009/3/layout/StepUpProcess"/>
    <dgm:cxn modelId="{C29D1A70-B7AA-45D2-B9F4-A3ABEB97E5F1}" type="presParOf" srcId="{91A24F72-BAAB-4592-B2B5-437256F36FC1}" destId="{C8E28B38-81EF-4DD4-BF9A-D4CC02027C53}" srcOrd="2" destOrd="0" presId="urn:microsoft.com/office/officeart/2009/3/layout/StepUpProcess"/>
    <dgm:cxn modelId="{75593BE9-3305-4D1F-B0D3-65EA30D95E1F}" type="presParOf" srcId="{C8E28B38-81EF-4DD4-BF9A-D4CC02027C53}" destId="{09B8AEB4-697C-47FC-BD86-ECB2A7C8CF86}" srcOrd="0" destOrd="0" presId="urn:microsoft.com/office/officeart/2009/3/layout/StepUpProcess"/>
    <dgm:cxn modelId="{A314687B-2DF8-48BD-A30F-72981BA78935}" type="presParOf" srcId="{C8E28B38-81EF-4DD4-BF9A-D4CC02027C53}" destId="{2CD826EB-1178-4EE9-9940-C27799E428FE}" srcOrd="1" destOrd="0" presId="urn:microsoft.com/office/officeart/2009/3/layout/StepUpProcess"/>
    <dgm:cxn modelId="{7712A134-E7F1-4ADE-BF91-E4C9E26FCC13}" type="presParOf" srcId="{C8E28B38-81EF-4DD4-BF9A-D4CC02027C53}" destId="{E01FC67B-1407-4437-9BF8-54EC341BF335}" srcOrd="2" destOrd="0" presId="urn:microsoft.com/office/officeart/2009/3/layout/StepUpProcess"/>
    <dgm:cxn modelId="{F8EB7555-AF99-444F-B3E8-066ABCF557B3}" type="presParOf" srcId="{91A24F72-BAAB-4592-B2B5-437256F36FC1}" destId="{E6831A92-60D4-4DBD-997B-1E2AC3B35B87}" srcOrd="3" destOrd="0" presId="urn:microsoft.com/office/officeart/2009/3/layout/StepUpProcess"/>
    <dgm:cxn modelId="{E3A4535A-ECF6-451B-8FAE-5744590D7D9E}" type="presParOf" srcId="{E6831A92-60D4-4DBD-997B-1E2AC3B35B87}" destId="{65B4226F-F0FA-4803-AF82-4A149491D6DC}" srcOrd="0" destOrd="0" presId="urn:microsoft.com/office/officeart/2009/3/layout/StepUpProcess"/>
    <dgm:cxn modelId="{649BB85C-B5B0-45C9-AEB2-F9D04BDC3FD6}" type="presParOf" srcId="{91A24F72-BAAB-4592-B2B5-437256F36FC1}" destId="{E54D5DE9-4659-4138-8E29-F25465ABF8A8}" srcOrd="4" destOrd="0" presId="urn:microsoft.com/office/officeart/2009/3/layout/StepUpProcess"/>
    <dgm:cxn modelId="{CE54D1C2-3845-4CDD-A6F4-0C29C8E70D38}" type="presParOf" srcId="{E54D5DE9-4659-4138-8E29-F25465ABF8A8}" destId="{324372BB-CD17-4AB5-9295-472045FD2053}" srcOrd="0" destOrd="0" presId="urn:microsoft.com/office/officeart/2009/3/layout/StepUpProcess"/>
    <dgm:cxn modelId="{D71AF16D-A4FB-44D3-A02C-7CE2397DC757}" type="presParOf" srcId="{E54D5DE9-4659-4138-8E29-F25465ABF8A8}" destId="{9221E883-407F-43C8-8DE2-205FC93EF9EE}" srcOrd="1" destOrd="0" presId="urn:microsoft.com/office/officeart/2009/3/layout/StepUpProcess"/>
    <dgm:cxn modelId="{8C37BB43-4EDB-4EB8-8870-17DC2F45A2B9}" type="presParOf" srcId="{E54D5DE9-4659-4138-8E29-F25465ABF8A8}" destId="{0B91BD9E-6F58-4E08-B3FF-274569B95DF1}" srcOrd="2" destOrd="0" presId="urn:microsoft.com/office/officeart/2009/3/layout/StepUpProcess"/>
    <dgm:cxn modelId="{F8AF48C9-ECED-4585-953C-3D924416291A}" type="presParOf" srcId="{91A24F72-BAAB-4592-B2B5-437256F36FC1}" destId="{61FB720C-7F91-4C44-8C02-EB1EFF9370CA}" srcOrd="5" destOrd="0" presId="urn:microsoft.com/office/officeart/2009/3/layout/StepUpProcess"/>
    <dgm:cxn modelId="{6C7EFB00-5C23-4BB3-8BB1-0603C4424656}" type="presParOf" srcId="{61FB720C-7F91-4C44-8C02-EB1EFF9370CA}" destId="{85E2E82C-E3EB-4038-859A-238B6ADD361E}" srcOrd="0" destOrd="0" presId="urn:microsoft.com/office/officeart/2009/3/layout/StepUpProcess"/>
    <dgm:cxn modelId="{D61D02D0-F653-4449-B8F2-9352005385F5}" type="presParOf" srcId="{91A24F72-BAAB-4592-B2B5-437256F36FC1}" destId="{333F092F-1231-488D-8AE1-FD9263699116}" srcOrd="6" destOrd="0" presId="urn:microsoft.com/office/officeart/2009/3/layout/StepUpProcess"/>
    <dgm:cxn modelId="{9A773DC9-4EE2-46FD-82F4-76DA3F88160C}" type="presParOf" srcId="{333F092F-1231-488D-8AE1-FD9263699116}" destId="{983EDEA1-59C4-4F99-AF05-721A8FF4CBA6}" srcOrd="0" destOrd="0" presId="urn:microsoft.com/office/officeart/2009/3/layout/StepUpProcess"/>
    <dgm:cxn modelId="{F1E8A63E-1EF5-4C1E-87E7-81ADE8AD3CB6}" type="presParOf" srcId="{333F092F-1231-488D-8AE1-FD9263699116}" destId="{338DD3B4-C69A-4F32-B26C-F9560ACE217F}" srcOrd="1" destOrd="0" presId="urn:microsoft.com/office/officeart/2009/3/layout/StepUpProcess"/>
    <dgm:cxn modelId="{D0C28FF5-CA56-4B4B-968A-3B08836D4F29}" type="presParOf" srcId="{333F092F-1231-488D-8AE1-FD9263699116}" destId="{1B2C6E83-1F22-4807-B29A-788263CFDF45}" srcOrd="2" destOrd="0" presId="urn:microsoft.com/office/officeart/2009/3/layout/StepUpProcess"/>
    <dgm:cxn modelId="{5C13D887-5EF8-4394-948B-95D651204EFA}" type="presParOf" srcId="{91A24F72-BAAB-4592-B2B5-437256F36FC1}" destId="{C86595DE-537F-4119-A642-9CFE827BA213}" srcOrd="7" destOrd="0" presId="urn:microsoft.com/office/officeart/2009/3/layout/StepUpProcess"/>
    <dgm:cxn modelId="{723E551E-31A7-43B1-BE5F-0F9909304F83}" type="presParOf" srcId="{C86595DE-537F-4119-A642-9CFE827BA213}" destId="{2E96974D-433D-4969-B1C0-B32CF3D82275}" srcOrd="0" destOrd="0" presId="urn:microsoft.com/office/officeart/2009/3/layout/StepUpProcess"/>
    <dgm:cxn modelId="{3432B9B4-852C-459A-AE7B-7512D62DB013}" type="presParOf" srcId="{91A24F72-BAAB-4592-B2B5-437256F36FC1}" destId="{0FE5A5F8-D502-4EE7-AB41-70A9887DBC0D}" srcOrd="8" destOrd="0" presId="urn:microsoft.com/office/officeart/2009/3/layout/StepUpProcess"/>
    <dgm:cxn modelId="{49F3C45B-0C75-4B9A-BA60-3BCEA3D97993}" type="presParOf" srcId="{0FE5A5F8-D502-4EE7-AB41-70A9887DBC0D}" destId="{D3B06753-4FFB-4C37-B4FC-929D76A3C492}" srcOrd="0" destOrd="0" presId="urn:microsoft.com/office/officeart/2009/3/layout/StepUpProcess"/>
    <dgm:cxn modelId="{C42C12D2-933E-472B-9FCB-CD42DC51681D}" type="presParOf" srcId="{0FE5A5F8-D502-4EE7-AB41-70A9887DBC0D}" destId="{46C753A7-7217-4B70-B311-9D1CAB8AF495}" srcOrd="1" destOrd="0" presId="urn:microsoft.com/office/officeart/2009/3/layout/StepUpProcess"/>
    <dgm:cxn modelId="{70F65CF8-6371-4FE4-86DE-F79C4C2274A1}" type="presParOf" srcId="{0FE5A5F8-D502-4EE7-AB41-70A9887DBC0D}" destId="{71B7ED1D-12E8-4024-8D99-FF222EB60F13}" srcOrd="2" destOrd="0" presId="urn:microsoft.com/office/officeart/2009/3/layout/StepUpProcess"/>
    <dgm:cxn modelId="{D1132E95-D7F1-439E-9B8E-D5DB561237A8}" type="presParOf" srcId="{91A24F72-BAAB-4592-B2B5-437256F36FC1}" destId="{E5FC5771-31AF-49F7-B649-936BA5C4FDDD}" srcOrd="9" destOrd="0" presId="urn:microsoft.com/office/officeart/2009/3/layout/StepUpProcess"/>
    <dgm:cxn modelId="{BF0F8FCA-B0FB-42FB-98D2-BE3D7E92D170}" type="presParOf" srcId="{E5FC5771-31AF-49F7-B649-936BA5C4FDDD}" destId="{BC703883-2A4A-4ED7-989C-15EA2600D16E}" srcOrd="0" destOrd="0" presId="urn:microsoft.com/office/officeart/2009/3/layout/StepUpProcess"/>
    <dgm:cxn modelId="{C66F04E8-A2EF-41CD-87E0-789B3827C026}" type="presParOf" srcId="{91A24F72-BAAB-4592-B2B5-437256F36FC1}" destId="{285331AA-2D14-4E4F-8945-AA9297F7947C}" srcOrd="10" destOrd="0" presId="urn:microsoft.com/office/officeart/2009/3/layout/StepUpProcess"/>
    <dgm:cxn modelId="{E6D9BA4E-3234-449C-A8F1-51E40C44DF12}" type="presParOf" srcId="{285331AA-2D14-4E4F-8945-AA9297F7947C}" destId="{95906D40-84D5-4BFE-A2F4-DF5F7E43FB4C}" srcOrd="0" destOrd="0" presId="urn:microsoft.com/office/officeart/2009/3/layout/StepUpProcess"/>
    <dgm:cxn modelId="{6BB05695-E769-42D4-9634-812E2E5DE842}" type="presParOf" srcId="{285331AA-2D14-4E4F-8945-AA9297F7947C}" destId="{6003195A-2FB1-4045-A0C8-05A336D7FB7A}"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A767AB-FD32-4F4F-81F3-5A6FF167477A}"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7EC325D5-30E3-4ADE-8466-3116FE5A2B4F}">
      <dgm:prSet/>
      <dgm:spPr/>
      <dgm:t>
        <a:bodyPr/>
        <a:lstStyle/>
        <a:p>
          <a:r>
            <a:rPr lang="en-US" b="1" dirty="0">
              <a:latin typeface="Times New Roman" panose="02020603050405020304" pitchFamily="18" charset="0"/>
              <a:cs typeface="Times New Roman" panose="02020603050405020304" pitchFamily="18" charset="0"/>
            </a:rPr>
            <a:t>1950’s</a:t>
          </a:r>
          <a:endParaRPr lang="en-US" dirty="0">
            <a:latin typeface="Times New Roman" panose="02020603050405020304" pitchFamily="18" charset="0"/>
            <a:cs typeface="Times New Roman" panose="02020603050405020304" pitchFamily="18" charset="0"/>
          </a:endParaRPr>
        </a:p>
      </dgm:t>
    </dgm:pt>
    <dgm:pt modelId="{77AA8DDB-A129-4FB4-84F2-D8029F8FEF0D}" type="parTrans" cxnId="{DCA52997-DF0A-42CD-B289-146B8D2018BC}">
      <dgm:prSet/>
      <dgm:spPr/>
      <dgm:t>
        <a:bodyPr/>
        <a:lstStyle/>
        <a:p>
          <a:endParaRPr lang="en-US">
            <a:latin typeface="Times New Roman" panose="02020603050405020304" pitchFamily="18" charset="0"/>
            <a:cs typeface="Times New Roman" panose="02020603050405020304" pitchFamily="18" charset="0"/>
          </a:endParaRPr>
        </a:p>
      </dgm:t>
    </dgm:pt>
    <dgm:pt modelId="{16CCC0A2-9D33-4626-BC0A-9439DA5B133A}" type="sibTrans" cxnId="{DCA52997-DF0A-42CD-B289-146B8D2018BC}">
      <dgm:prSet/>
      <dgm:spPr/>
      <dgm:t>
        <a:bodyPr/>
        <a:lstStyle/>
        <a:p>
          <a:endParaRPr lang="en-US">
            <a:latin typeface="Times New Roman" panose="02020603050405020304" pitchFamily="18" charset="0"/>
            <a:cs typeface="Times New Roman" panose="02020603050405020304" pitchFamily="18" charset="0"/>
          </a:endParaRPr>
        </a:p>
      </dgm:t>
    </dgm:pt>
    <dgm:pt modelId="{79EB668C-42B1-484D-89D0-67A5681FC32C}">
      <dgm:prSet/>
      <dgm:spPr/>
      <dgm:t>
        <a:bodyPr/>
        <a:lstStyle/>
        <a:p>
          <a:r>
            <a:rPr lang="en-US" b="1" dirty="0">
              <a:latin typeface="Times New Roman" panose="02020603050405020304" pitchFamily="18" charset="0"/>
              <a:cs typeface="Times New Roman" panose="02020603050405020304" pitchFamily="18" charset="0"/>
            </a:rPr>
            <a:t>1970’s</a:t>
          </a:r>
          <a:endParaRPr lang="en-US" dirty="0">
            <a:latin typeface="Times New Roman" panose="02020603050405020304" pitchFamily="18" charset="0"/>
            <a:cs typeface="Times New Roman" panose="02020603050405020304" pitchFamily="18" charset="0"/>
          </a:endParaRPr>
        </a:p>
      </dgm:t>
    </dgm:pt>
    <dgm:pt modelId="{8CFBBA1C-6551-466A-99F2-0969863E1213}" type="parTrans" cxnId="{0EE2ABAF-292A-4393-A3D4-96BB7AC28E65}">
      <dgm:prSet/>
      <dgm:spPr/>
      <dgm:t>
        <a:bodyPr/>
        <a:lstStyle/>
        <a:p>
          <a:endParaRPr lang="en-US">
            <a:latin typeface="Times New Roman" panose="02020603050405020304" pitchFamily="18" charset="0"/>
            <a:cs typeface="Times New Roman" panose="02020603050405020304" pitchFamily="18" charset="0"/>
          </a:endParaRPr>
        </a:p>
      </dgm:t>
    </dgm:pt>
    <dgm:pt modelId="{B23594DD-4B84-40CE-BEE5-CC4C7F841E3F}" type="sibTrans" cxnId="{0EE2ABAF-292A-4393-A3D4-96BB7AC28E65}">
      <dgm:prSet/>
      <dgm:spPr/>
      <dgm:t>
        <a:bodyPr/>
        <a:lstStyle/>
        <a:p>
          <a:endParaRPr lang="en-US">
            <a:latin typeface="Times New Roman" panose="02020603050405020304" pitchFamily="18" charset="0"/>
            <a:cs typeface="Times New Roman" panose="02020603050405020304" pitchFamily="18" charset="0"/>
          </a:endParaRPr>
        </a:p>
      </dgm:t>
    </dgm:pt>
    <dgm:pt modelId="{FFAFC82C-674B-4B5E-9E46-F5489FE99099}">
      <dgm:prSet/>
      <dgm:spPr/>
      <dgm:t>
        <a:bodyPr/>
        <a:lstStyle/>
        <a:p>
          <a:r>
            <a:rPr lang="en-US" b="1" dirty="0">
              <a:latin typeface="Times New Roman" panose="02020603050405020304" pitchFamily="18" charset="0"/>
              <a:cs typeface="Times New Roman" panose="02020603050405020304" pitchFamily="18" charset="0"/>
            </a:rPr>
            <a:t>1980’s</a:t>
          </a:r>
          <a:endParaRPr lang="en-US" dirty="0">
            <a:latin typeface="Times New Roman" panose="02020603050405020304" pitchFamily="18" charset="0"/>
            <a:cs typeface="Times New Roman" panose="02020603050405020304" pitchFamily="18" charset="0"/>
          </a:endParaRPr>
        </a:p>
      </dgm:t>
    </dgm:pt>
    <dgm:pt modelId="{EF219688-60F4-4785-81CD-7BC39A01933C}" type="parTrans" cxnId="{0C3B65C4-6B4F-40F7-A0DA-6221003980E7}">
      <dgm:prSet/>
      <dgm:spPr/>
      <dgm:t>
        <a:bodyPr/>
        <a:lstStyle/>
        <a:p>
          <a:endParaRPr lang="en-US">
            <a:latin typeface="Times New Roman" panose="02020603050405020304" pitchFamily="18" charset="0"/>
            <a:cs typeface="Times New Roman" panose="02020603050405020304" pitchFamily="18" charset="0"/>
          </a:endParaRPr>
        </a:p>
      </dgm:t>
    </dgm:pt>
    <dgm:pt modelId="{8238AC9C-870D-4240-914B-A6EB66CD865B}" type="sibTrans" cxnId="{0C3B65C4-6B4F-40F7-A0DA-6221003980E7}">
      <dgm:prSet/>
      <dgm:spPr/>
      <dgm:t>
        <a:bodyPr/>
        <a:lstStyle/>
        <a:p>
          <a:endParaRPr lang="en-US">
            <a:latin typeface="Times New Roman" panose="02020603050405020304" pitchFamily="18" charset="0"/>
            <a:cs typeface="Times New Roman" panose="02020603050405020304" pitchFamily="18" charset="0"/>
          </a:endParaRPr>
        </a:p>
      </dgm:t>
    </dgm:pt>
    <dgm:pt modelId="{C19A7C1B-1D23-4EC2-8952-7A1A77C8CC10}">
      <dgm:prSet/>
      <dgm:spPr/>
      <dgm:t>
        <a:bodyPr/>
        <a:lstStyle/>
        <a:p>
          <a:r>
            <a:rPr lang="en-US" b="1" dirty="0">
              <a:latin typeface="Times New Roman" panose="02020603050405020304" pitchFamily="18" charset="0"/>
              <a:cs typeface="Times New Roman" panose="02020603050405020304" pitchFamily="18" charset="0"/>
            </a:rPr>
            <a:t>1990’s</a:t>
          </a:r>
          <a:endParaRPr lang="en-US" dirty="0">
            <a:latin typeface="Times New Roman" panose="02020603050405020304" pitchFamily="18" charset="0"/>
            <a:cs typeface="Times New Roman" panose="02020603050405020304" pitchFamily="18" charset="0"/>
          </a:endParaRPr>
        </a:p>
      </dgm:t>
    </dgm:pt>
    <dgm:pt modelId="{C788286F-69D1-450E-BBF6-09140F3D5E24}" type="parTrans" cxnId="{DECA818A-74AA-4331-AB96-219CFC67CEDD}">
      <dgm:prSet/>
      <dgm:spPr/>
      <dgm:t>
        <a:bodyPr/>
        <a:lstStyle/>
        <a:p>
          <a:endParaRPr lang="en-US">
            <a:latin typeface="Times New Roman" panose="02020603050405020304" pitchFamily="18" charset="0"/>
            <a:cs typeface="Times New Roman" panose="02020603050405020304" pitchFamily="18" charset="0"/>
          </a:endParaRPr>
        </a:p>
      </dgm:t>
    </dgm:pt>
    <dgm:pt modelId="{91540023-8FBE-42A6-B140-C53A7ECA415C}" type="sibTrans" cxnId="{DECA818A-74AA-4331-AB96-219CFC67CEDD}">
      <dgm:prSet/>
      <dgm:spPr/>
      <dgm:t>
        <a:bodyPr/>
        <a:lstStyle/>
        <a:p>
          <a:endParaRPr lang="en-US">
            <a:latin typeface="Times New Roman" panose="02020603050405020304" pitchFamily="18" charset="0"/>
            <a:cs typeface="Times New Roman" panose="02020603050405020304" pitchFamily="18" charset="0"/>
          </a:endParaRPr>
        </a:p>
      </dgm:t>
    </dgm:pt>
    <dgm:pt modelId="{380C9FBD-F2E9-476A-9BF2-4235922CD222}">
      <dgm:prSet/>
      <dgm:spPr/>
      <dgm:t>
        <a:bodyPr/>
        <a:lstStyle/>
        <a:p>
          <a:r>
            <a:rPr lang="en-US" b="1" dirty="0">
              <a:latin typeface="Times New Roman" panose="02020603050405020304" pitchFamily="18" charset="0"/>
              <a:cs typeface="Times New Roman" panose="02020603050405020304" pitchFamily="18" charset="0"/>
            </a:rPr>
            <a:t>2000’s</a:t>
          </a:r>
          <a:endParaRPr lang="en-US" dirty="0">
            <a:latin typeface="Times New Roman" panose="02020603050405020304" pitchFamily="18" charset="0"/>
            <a:cs typeface="Times New Roman" panose="02020603050405020304" pitchFamily="18" charset="0"/>
          </a:endParaRPr>
        </a:p>
      </dgm:t>
    </dgm:pt>
    <dgm:pt modelId="{D1FDE7EC-B7EF-4E3B-B627-266B8FC904CD}" type="parTrans" cxnId="{3508A008-3854-44B7-96F6-0F6E50B1A3DB}">
      <dgm:prSet/>
      <dgm:spPr/>
      <dgm:t>
        <a:bodyPr/>
        <a:lstStyle/>
        <a:p>
          <a:endParaRPr lang="en-US">
            <a:latin typeface="Times New Roman" panose="02020603050405020304" pitchFamily="18" charset="0"/>
            <a:cs typeface="Times New Roman" panose="02020603050405020304" pitchFamily="18" charset="0"/>
          </a:endParaRPr>
        </a:p>
      </dgm:t>
    </dgm:pt>
    <dgm:pt modelId="{503C891F-9A01-47C2-9AEA-C28317357C6D}" type="sibTrans" cxnId="{3508A008-3854-44B7-96F6-0F6E50B1A3DB}">
      <dgm:prSet/>
      <dgm:spPr/>
      <dgm:t>
        <a:bodyPr/>
        <a:lstStyle/>
        <a:p>
          <a:endParaRPr lang="en-US">
            <a:latin typeface="Times New Roman" panose="02020603050405020304" pitchFamily="18" charset="0"/>
            <a:cs typeface="Times New Roman" panose="02020603050405020304" pitchFamily="18" charset="0"/>
          </a:endParaRPr>
        </a:p>
      </dgm:t>
    </dgm:pt>
    <dgm:pt modelId="{5B28B79C-90CA-4D3F-B427-2056F35DF1BD}">
      <dgm:prSet/>
      <dgm:spPr/>
      <dgm:t>
        <a:bodyPr/>
        <a:lstStyle/>
        <a:p>
          <a:r>
            <a:rPr lang="en-US" b="1" dirty="0">
              <a:latin typeface="Times New Roman" panose="02020603050405020304" pitchFamily="18" charset="0"/>
              <a:cs typeface="Times New Roman" panose="02020603050405020304" pitchFamily="18" charset="0"/>
            </a:rPr>
            <a:t>2020’s</a:t>
          </a:r>
          <a:endParaRPr lang="en-US" dirty="0">
            <a:latin typeface="Times New Roman" panose="02020603050405020304" pitchFamily="18" charset="0"/>
            <a:cs typeface="Times New Roman" panose="02020603050405020304" pitchFamily="18" charset="0"/>
          </a:endParaRPr>
        </a:p>
      </dgm:t>
    </dgm:pt>
    <dgm:pt modelId="{16ACB75E-9E21-4CB2-BE58-07CE1ABE1DB6}" type="parTrans" cxnId="{5F56560F-653B-49F0-A1DD-392CF6D0BD76}">
      <dgm:prSet/>
      <dgm:spPr/>
      <dgm:t>
        <a:bodyPr/>
        <a:lstStyle/>
        <a:p>
          <a:endParaRPr lang="en-US">
            <a:latin typeface="Times New Roman" panose="02020603050405020304" pitchFamily="18" charset="0"/>
            <a:cs typeface="Times New Roman" panose="02020603050405020304" pitchFamily="18" charset="0"/>
          </a:endParaRPr>
        </a:p>
      </dgm:t>
    </dgm:pt>
    <dgm:pt modelId="{A34355BD-1915-425C-BC44-436661253D8E}" type="sibTrans" cxnId="{5F56560F-653B-49F0-A1DD-392CF6D0BD76}">
      <dgm:prSet/>
      <dgm:spPr/>
      <dgm:t>
        <a:bodyPr/>
        <a:lstStyle/>
        <a:p>
          <a:endParaRPr lang="en-US">
            <a:latin typeface="Times New Roman" panose="02020603050405020304" pitchFamily="18" charset="0"/>
            <a:cs typeface="Times New Roman" panose="02020603050405020304" pitchFamily="18" charset="0"/>
          </a:endParaRPr>
        </a:p>
      </dgm:t>
    </dgm:pt>
    <dgm:pt modelId="{91A24F72-BAAB-4592-B2B5-437256F36FC1}" type="pres">
      <dgm:prSet presAssocID="{6BA767AB-FD32-4F4F-81F3-5A6FF167477A}" presName="rootnode" presStyleCnt="0">
        <dgm:presLayoutVars>
          <dgm:chMax/>
          <dgm:chPref/>
          <dgm:dir/>
          <dgm:animLvl val="lvl"/>
        </dgm:presLayoutVars>
      </dgm:prSet>
      <dgm:spPr/>
    </dgm:pt>
    <dgm:pt modelId="{D8C56949-8F81-452C-9E1D-D5460682B3BB}" type="pres">
      <dgm:prSet presAssocID="{7EC325D5-30E3-4ADE-8466-3116FE5A2B4F}" presName="composite" presStyleCnt="0"/>
      <dgm:spPr/>
    </dgm:pt>
    <dgm:pt modelId="{54444311-F3E5-4950-A038-2B98403B82D7}" type="pres">
      <dgm:prSet presAssocID="{7EC325D5-30E3-4ADE-8466-3116FE5A2B4F}" presName="LShape" presStyleLbl="alignNode1" presStyleIdx="0" presStyleCnt="11"/>
      <dgm:spPr/>
    </dgm:pt>
    <dgm:pt modelId="{2CC1A378-EDA4-41DE-B2CA-ADC06EC19E69}" type="pres">
      <dgm:prSet presAssocID="{7EC325D5-30E3-4ADE-8466-3116FE5A2B4F}" presName="ParentText" presStyleLbl="revTx" presStyleIdx="0" presStyleCnt="6">
        <dgm:presLayoutVars>
          <dgm:chMax val="0"/>
          <dgm:chPref val="0"/>
          <dgm:bulletEnabled val="1"/>
        </dgm:presLayoutVars>
      </dgm:prSet>
      <dgm:spPr/>
    </dgm:pt>
    <dgm:pt modelId="{715D9258-2EA6-4C15-9F51-0D962194303F}" type="pres">
      <dgm:prSet presAssocID="{7EC325D5-30E3-4ADE-8466-3116FE5A2B4F}" presName="Triangle" presStyleLbl="alignNode1" presStyleIdx="1" presStyleCnt="11"/>
      <dgm:spPr/>
    </dgm:pt>
    <dgm:pt modelId="{5063CC87-A7B7-4F31-AD5A-68269FE90AF1}" type="pres">
      <dgm:prSet presAssocID="{16CCC0A2-9D33-4626-BC0A-9439DA5B133A}" presName="sibTrans" presStyleCnt="0"/>
      <dgm:spPr/>
    </dgm:pt>
    <dgm:pt modelId="{8A441FB8-66C9-4395-B86D-F2508C09A0EF}" type="pres">
      <dgm:prSet presAssocID="{16CCC0A2-9D33-4626-BC0A-9439DA5B133A}" presName="space" presStyleCnt="0"/>
      <dgm:spPr/>
    </dgm:pt>
    <dgm:pt modelId="{C8E28B38-81EF-4DD4-BF9A-D4CC02027C53}" type="pres">
      <dgm:prSet presAssocID="{79EB668C-42B1-484D-89D0-67A5681FC32C}" presName="composite" presStyleCnt="0"/>
      <dgm:spPr/>
    </dgm:pt>
    <dgm:pt modelId="{09B8AEB4-697C-47FC-BD86-ECB2A7C8CF86}" type="pres">
      <dgm:prSet presAssocID="{79EB668C-42B1-484D-89D0-67A5681FC32C}" presName="LShape" presStyleLbl="alignNode1" presStyleIdx="2" presStyleCnt="11"/>
      <dgm:spPr/>
    </dgm:pt>
    <dgm:pt modelId="{2CD826EB-1178-4EE9-9940-C27799E428FE}" type="pres">
      <dgm:prSet presAssocID="{79EB668C-42B1-484D-89D0-67A5681FC32C}" presName="ParentText" presStyleLbl="revTx" presStyleIdx="1" presStyleCnt="6">
        <dgm:presLayoutVars>
          <dgm:chMax val="0"/>
          <dgm:chPref val="0"/>
          <dgm:bulletEnabled val="1"/>
        </dgm:presLayoutVars>
      </dgm:prSet>
      <dgm:spPr/>
    </dgm:pt>
    <dgm:pt modelId="{E01FC67B-1407-4437-9BF8-54EC341BF335}" type="pres">
      <dgm:prSet presAssocID="{79EB668C-42B1-484D-89D0-67A5681FC32C}" presName="Triangle" presStyleLbl="alignNode1" presStyleIdx="3" presStyleCnt="11"/>
      <dgm:spPr/>
    </dgm:pt>
    <dgm:pt modelId="{E6831A92-60D4-4DBD-997B-1E2AC3B35B87}" type="pres">
      <dgm:prSet presAssocID="{B23594DD-4B84-40CE-BEE5-CC4C7F841E3F}" presName="sibTrans" presStyleCnt="0"/>
      <dgm:spPr/>
    </dgm:pt>
    <dgm:pt modelId="{65B4226F-F0FA-4803-AF82-4A149491D6DC}" type="pres">
      <dgm:prSet presAssocID="{B23594DD-4B84-40CE-BEE5-CC4C7F841E3F}" presName="space" presStyleCnt="0"/>
      <dgm:spPr/>
    </dgm:pt>
    <dgm:pt modelId="{E54D5DE9-4659-4138-8E29-F25465ABF8A8}" type="pres">
      <dgm:prSet presAssocID="{FFAFC82C-674B-4B5E-9E46-F5489FE99099}" presName="composite" presStyleCnt="0"/>
      <dgm:spPr/>
    </dgm:pt>
    <dgm:pt modelId="{324372BB-CD17-4AB5-9295-472045FD2053}" type="pres">
      <dgm:prSet presAssocID="{FFAFC82C-674B-4B5E-9E46-F5489FE99099}" presName="LShape" presStyleLbl="alignNode1" presStyleIdx="4" presStyleCnt="11"/>
      <dgm:spPr/>
    </dgm:pt>
    <dgm:pt modelId="{9221E883-407F-43C8-8DE2-205FC93EF9EE}" type="pres">
      <dgm:prSet presAssocID="{FFAFC82C-674B-4B5E-9E46-F5489FE99099}" presName="ParentText" presStyleLbl="revTx" presStyleIdx="2" presStyleCnt="6">
        <dgm:presLayoutVars>
          <dgm:chMax val="0"/>
          <dgm:chPref val="0"/>
          <dgm:bulletEnabled val="1"/>
        </dgm:presLayoutVars>
      </dgm:prSet>
      <dgm:spPr/>
    </dgm:pt>
    <dgm:pt modelId="{0B91BD9E-6F58-4E08-B3FF-274569B95DF1}" type="pres">
      <dgm:prSet presAssocID="{FFAFC82C-674B-4B5E-9E46-F5489FE99099}" presName="Triangle" presStyleLbl="alignNode1" presStyleIdx="5" presStyleCnt="11"/>
      <dgm:spPr/>
    </dgm:pt>
    <dgm:pt modelId="{61FB720C-7F91-4C44-8C02-EB1EFF9370CA}" type="pres">
      <dgm:prSet presAssocID="{8238AC9C-870D-4240-914B-A6EB66CD865B}" presName="sibTrans" presStyleCnt="0"/>
      <dgm:spPr/>
    </dgm:pt>
    <dgm:pt modelId="{85E2E82C-E3EB-4038-859A-238B6ADD361E}" type="pres">
      <dgm:prSet presAssocID="{8238AC9C-870D-4240-914B-A6EB66CD865B}" presName="space" presStyleCnt="0"/>
      <dgm:spPr/>
    </dgm:pt>
    <dgm:pt modelId="{333F092F-1231-488D-8AE1-FD9263699116}" type="pres">
      <dgm:prSet presAssocID="{C19A7C1B-1D23-4EC2-8952-7A1A77C8CC10}" presName="composite" presStyleCnt="0"/>
      <dgm:spPr/>
    </dgm:pt>
    <dgm:pt modelId="{983EDEA1-59C4-4F99-AF05-721A8FF4CBA6}" type="pres">
      <dgm:prSet presAssocID="{C19A7C1B-1D23-4EC2-8952-7A1A77C8CC10}" presName="LShape" presStyleLbl="alignNode1" presStyleIdx="6" presStyleCnt="11"/>
      <dgm:spPr/>
    </dgm:pt>
    <dgm:pt modelId="{338DD3B4-C69A-4F32-B26C-F9560ACE217F}" type="pres">
      <dgm:prSet presAssocID="{C19A7C1B-1D23-4EC2-8952-7A1A77C8CC10}" presName="ParentText" presStyleLbl="revTx" presStyleIdx="3" presStyleCnt="6">
        <dgm:presLayoutVars>
          <dgm:chMax val="0"/>
          <dgm:chPref val="0"/>
          <dgm:bulletEnabled val="1"/>
        </dgm:presLayoutVars>
      </dgm:prSet>
      <dgm:spPr/>
    </dgm:pt>
    <dgm:pt modelId="{1B2C6E83-1F22-4807-B29A-788263CFDF45}" type="pres">
      <dgm:prSet presAssocID="{C19A7C1B-1D23-4EC2-8952-7A1A77C8CC10}" presName="Triangle" presStyleLbl="alignNode1" presStyleIdx="7" presStyleCnt="11"/>
      <dgm:spPr/>
    </dgm:pt>
    <dgm:pt modelId="{C86595DE-537F-4119-A642-9CFE827BA213}" type="pres">
      <dgm:prSet presAssocID="{91540023-8FBE-42A6-B140-C53A7ECA415C}" presName="sibTrans" presStyleCnt="0"/>
      <dgm:spPr/>
    </dgm:pt>
    <dgm:pt modelId="{2E96974D-433D-4969-B1C0-B32CF3D82275}" type="pres">
      <dgm:prSet presAssocID="{91540023-8FBE-42A6-B140-C53A7ECA415C}" presName="space" presStyleCnt="0"/>
      <dgm:spPr/>
    </dgm:pt>
    <dgm:pt modelId="{0FE5A5F8-D502-4EE7-AB41-70A9887DBC0D}" type="pres">
      <dgm:prSet presAssocID="{380C9FBD-F2E9-476A-9BF2-4235922CD222}" presName="composite" presStyleCnt="0"/>
      <dgm:spPr/>
    </dgm:pt>
    <dgm:pt modelId="{D3B06753-4FFB-4C37-B4FC-929D76A3C492}" type="pres">
      <dgm:prSet presAssocID="{380C9FBD-F2E9-476A-9BF2-4235922CD222}" presName="LShape" presStyleLbl="alignNode1" presStyleIdx="8" presStyleCnt="11"/>
      <dgm:spPr/>
    </dgm:pt>
    <dgm:pt modelId="{46C753A7-7217-4B70-B311-9D1CAB8AF495}" type="pres">
      <dgm:prSet presAssocID="{380C9FBD-F2E9-476A-9BF2-4235922CD222}" presName="ParentText" presStyleLbl="revTx" presStyleIdx="4" presStyleCnt="6">
        <dgm:presLayoutVars>
          <dgm:chMax val="0"/>
          <dgm:chPref val="0"/>
          <dgm:bulletEnabled val="1"/>
        </dgm:presLayoutVars>
      </dgm:prSet>
      <dgm:spPr/>
    </dgm:pt>
    <dgm:pt modelId="{71B7ED1D-12E8-4024-8D99-FF222EB60F13}" type="pres">
      <dgm:prSet presAssocID="{380C9FBD-F2E9-476A-9BF2-4235922CD222}" presName="Triangle" presStyleLbl="alignNode1" presStyleIdx="9" presStyleCnt="11"/>
      <dgm:spPr/>
    </dgm:pt>
    <dgm:pt modelId="{E5FC5771-31AF-49F7-B649-936BA5C4FDDD}" type="pres">
      <dgm:prSet presAssocID="{503C891F-9A01-47C2-9AEA-C28317357C6D}" presName="sibTrans" presStyleCnt="0"/>
      <dgm:spPr/>
    </dgm:pt>
    <dgm:pt modelId="{BC703883-2A4A-4ED7-989C-15EA2600D16E}" type="pres">
      <dgm:prSet presAssocID="{503C891F-9A01-47C2-9AEA-C28317357C6D}" presName="space" presStyleCnt="0"/>
      <dgm:spPr/>
    </dgm:pt>
    <dgm:pt modelId="{285331AA-2D14-4E4F-8945-AA9297F7947C}" type="pres">
      <dgm:prSet presAssocID="{5B28B79C-90CA-4D3F-B427-2056F35DF1BD}" presName="composite" presStyleCnt="0"/>
      <dgm:spPr/>
    </dgm:pt>
    <dgm:pt modelId="{95906D40-84D5-4BFE-A2F4-DF5F7E43FB4C}" type="pres">
      <dgm:prSet presAssocID="{5B28B79C-90CA-4D3F-B427-2056F35DF1BD}" presName="LShape" presStyleLbl="alignNode1" presStyleIdx="10" presStyleCnt="11"/>
      <dgm:spPr/>
    </dgm:pt>
    <dgm:pt modelId="{6003195A-2FB1-4045-A0C8-05A336D7FB7A}" type="pres">
      <dgm:prSet presAssocID="{5B28B79C-90CA-4D3F-B427-2056F35DF1BD}" presName="ParentText" presStyleLbl="revTx" presStyleIdx="5" presStyleCnt="6">
        <dgm:presLayoutVars>
          <dgm:chMax val="0"/>
          <dgm:chPref val="0"/>
          <dgm:bulletEnabled val="1"/>
        </dgm:presLayoutVars>
      </dgm:prSet>
      <dgm:spPr/>
    </dgm:pt>
  </dgm:ptLst>
  <dgm:cxnLst>
    <dgm:cxn modelId="{3508A008-3854-44B7-96F6-0F6E50B1A3DB}" srcId="{6BA767AB-FD32-4F4F-81F3-5A6FF167477A}" destId="{380C9FBD-F2E9-476A-9BF2-4235922CD222}" srcOrd="4" destOrd="0" parTransId="{D1FDE7EC-B7EF-4E3B-B627-266B8FC904CD}" sibTransId="{503C891F-9A01-47C2-9AEA-C28317357C6D}"/>
    <dgm:cxn modelId="{5F56560F-653B-49F0-A1DD-392CF6D0BD76}" srcId="{6BA767AB-FD32-4F4F-81F3-5A6FF167477A}" destId="{5B28B79C-90CA-4D3F-B427-2056F35DF1BD}" srcOrd="5" destOrd="0" parTransId="{16ACB75E-9E21-4CB2-BE58-07CE1ABE1DB6}" sibTransId="{A34355BD-1915-425C-BC44-436661253D8E}"/>
    <dgm:cxn modelId="{5895BB1C-CF5C-48AE-A032-B2A75143F1F1}" type="presOf" srcId="{FFAFC82C-674B-4B5E-9E46-F5489FE99099}" destId="{9221E883-407F-43C8-8DE2-205FC93EF9EE}" srcOrd="0" destOrd="0" presId="urn:microsoft.com/office/officeart/2009/3/layout/StepUpProcess"/>
    <dgm:cxn modelId="{C9F76A30-CB1D-4E26-BAA5-D796A311B574}" type="presOf" srcId="{7EC325D5-30E3-4ADE-8466-3116FE5A2B4F}" destId="{2CC1A378-EDA4-41DE-B2CA-ADC06EC19E69}" srcOrd="0" destOrd="0" presId="urn:microsoft.com/office/officeart/2009/3/layout/StepUpProcess"/>
    <dgm:cxn modelId="{154F5D60-07BE-4FB5-BC61-FA42AB43DF49}" type="presOf" srcId="{380C9FBD-F2E9-476A-9BF2-4235922CD222}" destId="{46C753A7-7217-4B70-B311-9D1CAB8AF495}" srcOrd="0" destOrd="0" presId="urn:microsoft.com/office/officeart/2009/3/layout/StepUpProcess"/>
    <dgm:cxn modelId="{8F368C60-896D-4A3C-87B2-ADBBEFA5FF58}" type="presOf" srcId="{79EB668C-42B1-484D-89D0-67A5681FC32C}" destId="{2CD826EB-1178-4EE9-9940-C27799E428FE}" srcOrd="0" destOrd="0" presId="urn:microsoft.com/office/officeart/2009/3/layout/StepUpProcess"/>
    <dgm:cxn modelId="{E31B317E-0ECA-4647-A1D3-C0D9FDD18864}" type="presOf" srcId="{5B28B79C-90CA-4D3F-B427-2056F35DF1BD}" destId="{6003195A-2FB1-4045-A0C8-05A336D7FB7A}" srcOrd="0" destOrd="0" presId="urn:microsoft.com/office/officeart/2009/3/layout/StepUpProcess"/>
    <dgm:cxn modelId="{DECA818A-74AA-4331-AB96-219CFC67CEDD}" srcId="{6BA767AB-FD32-4F4F-81F3-5A6FF167477A}" destId="{C19A7C1B-1D23-4EC2-8952-7A1A77C8CC10}" srcOrd="3" destOrd="0" parTransId="{C788286F-69D1-450E-BBF6-09140F3D5E24}" sibTransId="{91540023-8FBE-42A6-B140-C53A7ECA415C}"/>
    <dgm:cxn modelId="{E7125F91-18C9-4278-A3EE-D52BB8FB13E3}" type="presOf" srcId="{6BA767AB-FD32-4F4F-81F3-5A6FF167477A}" destId="{91A24F72-BAAB-4592-B2B5-437256F36FC1}" srcOrd="0" destOrd="0" presId="urn:microsoft.com/office/officeart/2009/3/layout/StepUpProcess"/>
    <dgm:cxn modelId="{DCA52997-DF0A-42CD-B289-146B8D2018BC}" srcId="{6BA767AB-FD32-4F4F-81F3-5A6FF167477A}" destId="{7EC325D5-30E3-4ADE-8466-3116FE5A2B4F}" srcOrd="0" destOrd="0" parTransId="{77AA8DDB-A129-4FB4-84F2-D8029F8FEF0D}" sibTransId="{16CCC0A2-9D33-4626-BC0A-9439DA5B133A}"/>
    <dgm:cxn modelId="{0EE2ABAF-292A-4393-A3D4-96BB7AC28E65}" srcId="{6BA767AB-FD32-4F4F-81F3-5A6FF167477A}" destId="{79EB668C-42B1-484D-89D0-67A5681FC32C}" srcOrd="1" destOrd="0" parTransId="{8CFBBA1C-6551-466A-99F2-0969863E1213}" sibTransId="{B23594DD-4B84-40CE-BEE5-CC4C7F841E3F}"/>
    <dgm:cxn modelId="{5146F2B3-ED4B-4928-B3FA-EA99327FB993}" type="presOf" srcId="{C19A7C1B-1D23-4EC2-8952-7A1A77C8CC10}" destId="{338DD3B4-C69A-4F32-B26C-F9560ACE217F}" srcOrd="0" destOrd="0" presId="urn:microsoft.com/office/officeart/2009/3/layout/StepUpProcess"/>
    <dgm:cxn modelId="{0C3B65C4-6B4F-40F7-A0DA-6221003980E7}" srcId="{6BA767AB-FD32-4F4F-81F3-5A6FF167477A}" destId="{FFAFC82C-674B-4B5E-9E46-F5489FE99099}" srcOrd="2" destOrd="0" parTransId="{EF219688-60F4-4785-81CD-7BC39A01933C}" sibTransId="{8238AC9C-870D-4240-914B-A6EB66CD865B}"/>
    <dgm:cxn modelId="{0D29ACD3-6E1E-4907-8298-42204AF260D7}" type="presParOf" srcId="{91A24F72-BAAB-4592-B2B5-437256F36FC1}" destId="{D8C56949-8F81-452C-9E1D-D5460682B3BB}" srcOrd="0" destOrd="0" presId="urn:microsoft.com/office/officeart/2009/3/layout/StepUpProcess"/>
    <dgm:cxn modelId="{866332CC-8646-4D71-AF11-D3F44293BE48}" type="presParOf" srcId="{D8C56949-8F81-452C-9E1D-D5460682B3BB}" destId="{54444311-F3E5-4950-A038-2B98403B82D7}" srcOrd="0" destOrd="0" presId="urn:microsoft.com/office/officeart/2009/3/layout/StepUpProcess"/>
    <dgm:cxn modelId="{CC2265A4-E466-4C81-9034-0D4C55255490}" type="presParOf" srcId="{D8C56949-8F81-452C-9E1D-D5460682B3BB}" destId="{2CC1A378-EDA4-41DE-B2CA-ADC06EC19E69}" srcOrd="1" destOrd="0" presId="urn:microsoft.com/office/officeart/2009/3/layout/StepUpProcess"/>
    <dgm:cxn modelId="{96B5E701-8EA4-4AB6-AC2A-69421402AE5B}" type="presParOf" srcId="{D8C56949-8F81-452C-9E1D-D5460682B3BB}" destId="{715D9258-2EA6-4C15-9F51-0D962194303F}" srcOrd="2" destOrd="0" presId="urn:microsoft.com/office/officeart/2009/3/layout/StepUpProcess"/>
    <dgm:cxn modelId="{29539483-B2C6-4998-B1A2-F19B1EB72E4E}" type="presParOf" srcId="{91A24F72-BAAB-4592-B2B5-437256F36FC1}" destId="{5063CC87-A7B7-4F31-AD5A-68269FE90AF1}" srcOrd="1" destOrd="0" presId="urn:microsoft.com/office/officeart/2009/3/layout/StepUpProcess"/>
    <dgm:cxn modelId="{1CA3AB46-230D-4042-96C5-ECA4E3BE713A}" type="presParOf" srcId="{5063CC87-A7B7-4F31-AD5A-68269FE90AF1}" destId="{8A441FB8-66C9-4395-B86D-F2508C09A0EF}" srcOrd="0" destOrd="0" presId="urn:microsoft.com/office/officeart/2009/3/layout/StepUpProcess"/>
    <dgm:cxn modelId="{C29D1A70-B7AA-45D2-B9F4-A3ABEB97E5F1}" type="presParOf" srcId="{91A24F72-BAAB-4592-B2B5-437256F36FC1}" destId="{C8E28B38-81EF-4DD4-BF9A-D4CC02027C53}" srcOrd="2" destOrd="0" presId="urn:microsoft.com/office/officeart/2009/3/layout/StepUpProcess"/>
    <dgm:cxn modelId="{75593BE9-3305-4D1F-B0D3-65EA30D95E1F}" type="presParOf" srcId="{C8E28B38-81EF-4DD4-BF9A-D4CC02027C53}" destId="{09B8AEB4-697C-47FC-BD86-ECB2A7C8CF86}" srcOrd="0" destOrd="0" presId="urn:microsoft.com/office/officeart/2009/3/layout/StepUpProcess"/>
    <dgm:cxn modelId="{A314687B-2DF8-48BD-A30F-72981BA78935}" type="presParOf" srcId="{C8E28B38-81EF-4DD4-BF9A-D4CC02027C53}" destId="{2CD826EB-1178-4EE9-9940-C27799E428FE}" srcOrd="1" destOrd="0" presId="urn:microsoft.com/office/officeart/2009/3/layout/StepUpProcess"/>
    <dgm:cxn modelId="{7712A134-E7F1-4ADE-BF91-E4C9E26FCC13}" type="presParOf" srcId="{C8E28B38-81EF-4DD4-BF9A-D4CC02027C53}" destId="{E01FC67B-1407-4437-9BF8-54EC341BF335}" srcOrd="2" destOrd="0" presId="urn:microsoft.com/office/officeart/2009/3/layout/StepUpProcess"/>
    <dgm:cxn modelId="{F8EB7555-AF99-444F-B3E8-066ABCF557B3}" type="presParOf" srcId="{91A24F72-BAAB-4592-B2B5-437256F36FC1}" destId="{E6831A92-60D4-4DBD-997B-1E2AC3B35B87}" srcOrd="3" destOrd="0" presId="urn:microsoft.com/office/officeart/2009/3/layout/StepUpProcess"/>
    <dgm:cxn modelId="{E3A4535A-ECF6-451B-8FAE-5744590D7D9E}" type="presParOf" srcId="{E6831A92-60D4-4DBD-997B-1E2AC3B35B87}" destId="{65B4226F-F0FA-4803-AF82-4A149491D6DC}" srcOrd="0" destOrd="0" presId="urn:microsoft.com/office/officeart/2009/3/layout/StepUpProcess"/>
    <dgm:cxn modelId="{649BB85C-B5B0-45C9-AEB2-F9D04BDC3FD6}" type="presParOf" srcId="{91A24F72-BAAB-4592-B2B5-437256F36FC1}" destId="{E54D5DE9-4659-4138-8E29-F25465ABF8A8}" srcOrd="4" destOrd="0" presId="urn:microsoft.com/office/officeart/2009/3/layout/StepUpProcess"/>
    <dgm:cxn modelId="{CE54D1C2-3845-4CDD-A6F4-0C29C8E70D38}" type="presParOf" srcId="{E54D5DE9-4659-4138-8E29-F25465ABF8A8}" destId="{324372BB-CD17-4AB5-9295-472045FD2053}" srcOrd="0" destOrd="0" presId="urn:microsoft.com/office/officeart/2009/3/layout/StepUpProcess"/>
    <dgm:cxn modelId="{D71AF16D-A4FB-44D3-A02C-7CE2397DC757}" type="presParOf" srcId="{E54D5DE9-4659-4138-8E29-F25465ABF8A8}" destId="{9221E883-407F-43C8-8DE2-205FC93EF9EE}" srcOrd="1" destOrd="0" presId="urn:microsoft.com/office/officeart/2009/3/layout/StepUpProcess"/>
    <dgm:cxn modelId="{8C37BB43-4EDB-4EB8-8870-17DC2F45A2B9}" type="presParOf" srcId="{E54D5DE9-4659-4138-8E29-F25465ABF8A8}" destId="{0B91BD9E-6F58-4E08-B3FF-274569B95DF1}" srcOrd="2" destOrd="0" presId="urn:microsoft.com/office/officeart/2009/3/layout/StepUpProcess"/>
    <dgm:cxn modelId="{F8AF48C9-ECED-4585-953C-3D924416291A}" type="presParOf" srcId="{91A24F72-BAAB-4592-B2B5-437256F36FC1}" destId="{61FB720C-7F91-4C44-8C02-EB1EFF9370CA}" srcOrd="5" destOrd="0" presId="urn:microsoft.com/office/officeart/2009/3/layout/StepUpProcess"/>
    <dgm:cxn modelId="{6C7EFB00-5C23-4BB3-8BB1-0603C4424656}" type="presParOf" srcId="{61FB720C-7F91-4C44-8C02-EB1EFF9370CA}" destId="{85E2E82C-E3EB-4038-859A-238B6ADD361E}" srcOrd="0" destOrd="0" presId="urn:microsoft.com/office/officeart/2009/3/layout/StepUpProcess"/>
    <dgm:cxn modelId="{D61D02D0-F653-4449-B8F2-9352005385F5}" type="presParOf" srcId="{91A24F72-BAAB-4592-B2B5-437256F36FC1}" destId="{333F092F-1231-488D-8AE1-FD9263699116}" srcOrd="6" destOrd="0" presId="urn:microsoft.com/office/officeart/2009/3/layout/StepUpProcess"/>
    <dgm:cxn modelId="{9A773DC9-4EE2-46FD-82F4-76DA3F88160C}" type="presParOf" srcId="{333F092F-1231-488D-8AE1-FD9263699116}" destId="{983EDEA1-59C4-4F99-AF05-721A8FF4CBA6}" srcOrd="0" destOrd="0" presId="urn:microsoft.com/office/officeart/2009/3/layout/StepUpProcess"/>
    <dgm:cxn modelId="{F1E8A63E-1EF5-4C1E-87E7-81ADE8AD3CB6}" type="presParOf" srcId="{333F092F-1231-488D-8AE1-FD9263699116}" destId="{338DD3B4-C69A-4F32-B26C-F9560ACE217F}" srcOrd="1" destOrd="0" presId="urn:microsoft.com/office/officeart/2009/3/layout/StepUpProcess"/>
    <dgm:cxn modelId="{D0C28FF5-CA56-4B4B-968A-3B08836D4F29}" type="presParOf" srcId="{333F092F-1231-488D-8AE1-FD9263699116}" destId="{1B2C6E83-1F22-4807-B29A-788263CFDF45}" srcOrd="2" destOrd="0" presId="urn:microsoft.com/office/officeart/2009/3/layout/StepUpProcess"/>
    <dgm:cxn modelId="{5C13D887-5EF8-4394-948B-95D651204EFA}" type="presParOf" srcId="{91A24F72-BAAB-4592-B2B5-437256F36FC1}" destId="{C86595DE-537F-4119-A642-9CFE827BA213}" srcOrd="7" destOrd="0" presId="urn:microsoft.com/office/officeart/2009/3/layout/StepUpProcess"/>
    <dgm:cxn modelId="{723E551E-31A7-43B1-BE5F-0F9909304F83}" type="presParOf" srcId="{C86595DE-537F-4119-A642-9CFE827BA213}" destId="{2E96974D-433D-4969-B1C0-B32CF3D82275}" srcOrd="0" destOrd="0" presId="urn:microsoft.com/office/officeart/2009/3/layout/StepUpProcess"/>
    <dgm:cxn modelId="{3432B9B4-852C-459A-AE7B-7512D62DB013}" type="presParOf" srcId="{91A24F72-BAAB-4592-B2B5-437256F36FC1}" destId="{0FE5A5F8-D502-4EE7-AB41-70A9887DBC0D}" srcOrd="8" destOrd="0" presId="urn:microsoft.com/office/officeart/2009/3/layout/StepUpProcess"/>
    <dgm:cxn modelId="{49F3C45B-0C75-4B9A-BA60-3BCEA3D97993}" type="presParOf" srcId="{0FE5A5F8-D502-4EE7-AB41-70A9887DBC0D}" destId="{D3B06753-4FFB-4C37-B4FC-929D76A3C492}" srcOrd="0" destOrd="0" presId="urn:microsoft.com/office/officeart/2009/3/layout/StepUpProcess"/>
    <dgm:cxn modelId="{C42C12D2-933E-472B-9FCB-CD42DC51681D}" type="presParOf" srcId="{0FE5A5F8-D502-4EE7-AB41-70A9887DBC0D}" destId="{46C753A7-7217-4B70-B311-9D1CAB8AF495}" srcOrd="1" destOrd="0" presId="urn:microsoft.com/office/officeart/2009/3/layout/StepUpProcess"/>
    <dgm:cxn modelId="{70F65CF8-6371-4FE4-86DE-F79C4C2274A1}" type="presParOf" srcId="{0FE5A5F8-D502-4EE7-AB41-70A9887DBC0D}" destId="{71B7ED1D-12E8-4024-8D99-FF222EB60F13}" srcOrd="2" destOrd="0" presId="urn:microsoft.com/office/officeart/2009/3/layout/StepUpProcess"/>
    <dgm:cxn modelId="{D1132E95-D7F1-439E-9B8E-D5DB561237A8}" type="presParOf" srcId="{91A24F72-BAAB-4592-B2B5-437256F36FC1}" destId="{E5FC5771-31AF-49F7-B649-936BA5C4FDDD}" srcOrd="9" destOrd="0" presId="urn:microsoft.com/office/officeart/2009/3/layout/StepUpProcess"/>
    <dgm:cxn modelId="{BF0F8FCA-B0FB-42FB-98D2-BE3D7E92D170}" type="presParOf" srcId="{E5FC5771-31AF-49F7-B649-936BA5C4FDDD}" destId="{BC703883-2A4A-4ED7-989C-15EA2600D16E}" srcOrd="0" destOrd="0" presId="urn:microsoft.com/office/officeart/2009/3/layout/StepUpProcess"/>
    <dgm:cxn modelId="{C66F04E8-A2EF-41CD-87E0-789B3827C026}" type="presParOf" srcId="{91A24F72-BAAB-4592-B2B5-437256F36FC1}" destId="{285331AA-2D14-4E4F-8945-AA9297F7947C}" srcOrd="10" destOrd="0" presId="urn:microsoft.com/office/officeart/2009/3/layout/StepUpProcess"/>
    <dgm:cxn modelId="{E6D9BA4E-3234-449C-A8F1-51E40C44DF12}" type="presParOf" srcId="{285331AA-2D14-4E4F-8945-AA9297F7947C}" destId="{95906D40-84D5-4BFE-A2F4-DF5F7E43FB4C}" srcOrd="0" destOrd="0" presId="urn:microsoft.com/office/officeart/2009/3/layout/StepUpProcess"/>
    <dgm:cxn modelId="{6BB05695-E769-42D4-9634-812E2E5DE842}" type="presParOf" srcId="{285331AA-2D14-4E4F-8945-AA9297F7947C}" destId="{6003195A-2FB1-4045-A0C8-05A336D7FB7A}"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C130F26-5C57-4B24-8D7F-27D031AFA942}" type="doc">
      <dgm:prSet loTypeId="urn:microsoft.com/office/officeart/2005/8/layout/radial6" loCatId="cycle" qsTypeId="urn:microsoft.com/office/officeart/2005/8/quickstyle/simple1" qsCatId="simple" csTypeId="urn:microsoft.com/office/officeart/2005/8/colors/accent0_3" csCatId="mainScheme" phldr="1"/>
      <dgm:spPr/>
      <dgm:t>
        <a:bodyPr/>
        <a:lstStyle/>
        <a:p>
          <a:endParaRPr lang="en-US"/>
        </a:p>
      </dgm:t>
    </dgm:pt>
    <dgm:pt modelId="{EF8D1EA5-697E-4469-8647-C9D26DA40C4A}">
      <dgm:prSet custT="1"/>
      <dgm:spPr>
        <a:solidFill>
          <a:schemeClr val="bg1">
            <a:lumMod val="75000"/>
          </a:schemeClr>
        </a:solidFill>
      </dgm:spPr>
      <dgm:t>
        <a:bodyPr/>
        <a:lstStyle/>
        <a:p>
          <a:pPr>
            <a:spcAft>
              <a:spcPts val="0"/>
            </a:spcAft>
          </a:pPr>
          <a:r>
            <a:rPr lang="en-US" sz="2800" dirty="0">
              <a:solidFill>
                <a:schemeClr val="tx1"/>
              </a:solidFill>
              <a:latin typeface="Times New Roman" panose="02020603050405020304" pitchFamily="18" charset="0"/>
              <a:cs typeface="Times New Roman" panose="02020603050405020304" pitchFamily="18" charset="0"/>
            </a:rPr>
            <a:t>Practical</a:t>
          </a:r>
        </a:p>
        <a:p>
          <a:pPr>
            <a:spcAft>
              <a:spcPct val="35000"/>
            </a:spcAft>
          </a:pPr>
          <a:r>
            <a:rPr lang="en-US" sz="2800" dirty="0">
              <a:solidFill>
                <a:schemeClr val="tx1"/>
              </a:solidFill>
              <a:latin typeface="Times New Roman" panose="02020603050405020304" pitchFamily="18" charset="0"/>
              <a:cs typeface="Times New Roman" panose="02020603050405020304" pitchFamily="18" charset="0"/>
            </a:rPr>
            <a:t>Balance</a:t>
          </a:r>
        </a:p>
      </dgm:t>
    </dgm:pt>
    <dgm:pt modelId="{04D09C4F-82B2-4D33-86E3-7D43EF0BD2FE}" type="parTrans" cxnId="{994CBDA9-62C1-4CF4-A7C7-3FD60B64417F}">
      <dgm:prSet/>
      <dgm:spPr/>
      <dgm:t>
        <a:bodyPr/>
        <a:lstStyle/>
        <a:p>
          <a:endParaRPr lang="en-US" sz="2200">
            <a:latin typeface="Times New Roman" panose="02020603050405020304" pitchFamily="18" charset="0"/>
            <a:cs typeface="Times New Roman" panose="02020603050405020304" pitchFamily="18" charset="0"/>
          </a:endParaRPr>
        </a:p>
      </dgm:t>
    </dgm:pt>
    <dgm:pt modelId="{42A7DBEE-F1C6-4D1A-924C-D750E4DF1DD8}" type="sibTrans" cxnId="{994CBDA9-62C1-4CF4-A7C7-3FD60B64417F}">
      <dgm:prSet/>
      <dgm:spPr/>
      <dgm:t>
        <a:bodyPr/>
        <a:lstStyle/>
        <a:p>
          <a:endParaRPr lang="en-US" sz="2200">
            <a:latin typeface="Times New Roman" panose="02020603050405020304" pitchFamily="18" charset="0"/>
            <a:cs typeface="Times New Roman" panose="02020603050405020304" pitchFamily="18" charset="0"/>
          </a:endParaRPr>
        </a:p>
      </dgm:t>
    </dgm:pt>
    <dgm:pt modelId="{351DE482-3E82-42E3-A039-82EA05609289}">
      <dgm:prSet custT="1"/>
      <dgm:spPr/>
      <dgm:t>
        <a:bodyPr/>
        <a:lstStyle/>
        <a:p>
          <a:r>
            <a:rPr lang="en-US" sz="2200" dirty="0">
              <a:latin typeface="Times New Roman" panose="02020603050405020304" pitchFamily="18" charset="0"/>
              <a:cs typeface="Times New Roman" panose="02020603050405020304" pitchFamily="18" charset="0"/>
            </a:rPr>
            <a:t>Laboratory Testing Effort</a:t>
          </a:r>
        </a:p>
      </dgm:t>
    </dgm:pt>
    <dgm:pt modelId="{2AE02BAF-165A-42F0-A794-FB33ED79D3D4}" type="parTrans" cxnId="{8A009094-393D-4AB5-87C0-5ED3489D128C}">
      <dgm:prSet/>
      <dgm:spPr/>
      <dgm:t>
        <a:bodyPr/>
        <a:lstStyle/>
        <a:p>
          <a:endParaRPr lang="en-US" sz="2200">
            <a:latin typeface="Times New Roman" panose="02020603050405020304" pitchFamily="18" charset="0"/>
            <a:cs typeface="Times New Roman" panose="02020603050405020304" pitchFamily="18" charset="0"/>
          </a:endParaRPr>
        </a:p>
      </dgm:t>
    </dgm:pt>
    <dgm:pt modelId="{595B178A-9AE9-411B-A10E-B3236BFBCB8C}" type="sibTrans" cxnId="{8A009094-393D-4AB5-87C0-5ED3489D128C}">
      <dgm:prSet/>
      <dgm:spPr/>
      <dgm:t>
        <a:bodyPr/>
        <a:lstStyle/>
        <a:p>
          <a:endParaRPr lang="en-US" sz="2200">
            <a:latin typeface="Times New Roman" panose="02020603050405020304" pitchFamily="18" charset="0"/>
            <a:cs typeface="Times New Roman" panose="02020603050405020304" pitchFamily="18" charset="0"/>
          </a:endParaRPr>
        </a:p>
      </dgm:t>
    </dgm:pt>
    <dgm:pt modelId="{545D3F56-BC27-4B53-95EB-11098BF74CD4}">
      <dgm:prSet custT="1"/>
      <dgm:spPr/>
      <dgm:t>
        <a:bodyPr/>
        <a:lstStyle/>
        <a:p>
          <a:r>
            <a:rPr lang="en-US" sz="2200" dirty="0">
              <a:latin typeface="Times New Roman" panose="02020603050405020304" pitchFamily="18" charset="0"/>
              <a:cs typeface="Times New Roman" panose="02020603050405020304" pitchFamily="18" charset="0"/>
            </a:rPr>
            <a:t>Field Testing Effort</a:t>
          </a:r>
        </a:p>
      </dgm:t>
    </dgm:pt>
    <dgm:pt modelId="{665B3653-E3C0-4BBE-A28A-C29984433116}" type="parTrans" cxnId="{2D62220F-0E0B-474D-BC24-F25BE4086FE0}">
      <dgm:prSet/>
      <dgm:spPr/>
      <dgm:t>
        <a:bodyPr/>
        <a:lstStyle/>
        <a:p>
          <a:endParaRPr lang="en-US" sz="2200">
            <a:latin typeface="Times New Roman" panose="02020603050405020304" pitchFamily="18" charset="0"/>
            <a:cs typeface="Times New Roman" panose="02020603050405020304" pitchFamily="18" charset="0"/>
          </a:endParaRPr>
        </a:p>
      </dgm:t>
    </dgm:pt>
    <dgm:pt modelId="{50965E9C-B909-4F45-81B6-607D88E525C1}" type="sibTrans" cxnId="{2D62220F-0E0B-474D-BC24-F25BE4086FE0}">
      <dgm:prSet/>
      <dgm:spPr/>
      <dgm:t>
        <a:bodyPr/>
        <a:lstStyle/>
        <a:p>
          <a:endParaRPr lang="en-US" sz="2200">
            <a:latin typeface="Times New Roman" panose="02020603050405020304" pitchFamily="18" charset="0"/>
            <a:cs typeface="Times New Roman" panose="02020603050405020304" pitchFamily="18" charset="0"/>
          </a:endParaRPr>
        </a:p>
      </dgm:t>
    </dgm:pt>
    <dgm:pt modelId="{5D1F5259-E061-4E2E-B056-B9EB5D02187D}">
      <dgm:prSet custT="1"/>
      <dgm:spPr/>
      <dgm:t>
        <a:bodyPr/>
        <a:lstStyle/>
        <a:p>
          <a:pPr>
            <a:spcAft>
              <a:spcPts val="0"/>
            </a:spcAft>
          </a:pPr>
          <a:r>
            <a:rPr lang="en-US" sz="2200" dirty="0">
              <a:latin typeface="Times New Roman" panose="02020603050405020304" pitchFamily="18" charset="0"/>
              <a:cs typeface="Times New Roman" panose="02020603050405020304" pitchFamily="18" charset="0"/>
            </a:rPr>
            <a:t>Analytical Modeling</a:t>
          </a:r>
        </a:p>
        <a:p>
          <a:pPr>
            <a:spcAft>
              <a:spcPct val="35000"/>
            </a:spcAft>
          </a:pPr>
          <a:r>
            <a:rPr lang="en-US" sz="2200" dirty="0">
              <a:latin typeface="Times New Roman" panose="02020603050405020304" pitchFamily="18" charset="0"/>
              <a:cs typeface="Times New Roman" panose="02020603050405020304" pitchFamily="18" charset="0"/>
            </a:rPr>
            <a:t>Effort</a:t>
          </a:r>
        </a:p>
      </dgm:t>
    </dgm:pt>
    <dgm:pt modelId="{6DC85ADE-DDD3-4365-A48A-3F776CF07BE4}" type="parTrans" cxnId="{6910B471-2969-43BD-8ED3-85C0C1B42782}">
      <dgm:prSet/>
      <dgm:spPr/>
      <dgm:t>
        <a:bodyPr/>
        <a:lstStyle/>
        <a:p>
          <a:endParaRPr lang="en-US" sz="2200">
            <a:latin typeface="Times New Roman" panose="02020603050405020304" pitchFamily="18" charset="0"/>
            <a:cs typeface="Times New Roman" panose="02020603050405020304" pitchFamily="18" charset="0"/>
          </a:endParaRPr>
        </a:p>
      </dgm:t>
    </dgm:pt>
    <dgm:pt modelId="{CD5CB490-4527-4094-9E84-6ADB70CC31E0}" type="sibTrans" cxnId="{6910B471-2969-43BD-8ED3-85C0C1B42782}">
      <dgm:prSet/>
      <dgm:spPr/>
      <dgm:t>
        <a:bodyPr/>
        <a:lstStyle/>
        <a:p>
          <a:endParaRPr lang="en-US" sz="2200">
            <a:latin typeface="Times New Roman" panose="02020603050405020304" pitchFamily="18" charset="0"/>
            <a:cs typeface="Times New Roman" panose="02020603050405020304" pitchFamily="18" charset="0"/>
          </a:endParaRPr>
        </a:p>
      </dgm:t>
    </dgm:pt>
    <dgm:pt modelId="{A45AB5A7-57E4-4643-B851-8F68E88DF294}">
      <dgm:prSet custT="1"/>
      <dgm:spPr/>
      <dgm:t>
        <a:bodyPr/>
        <a:lstStyle/>
        <a:p>
          <a:pPr>
            <a:spcAft>
              <a:spcPts val="0"/>
            </a:spcAft>
          </a:pPr>
          <a:r>
            <a:rPr lang="en-US" sz="2200" dirty="0">
              <a:latin typeface="Times New Roman" panose="02020603050405020304" pitchFamily="18" charset="0"/>
              <a:cs typeface="Times New Roman" panose="02020603050405020304" pitchFamily="18" charset="0"/>
            </a:rPr>
            <a:t>Importance </a:t>
          </a:r>
        </a:p>
        <a:p>
          <a:pPr>
            <a:spcAft>
              <a:spcPct val="35000"/>
            </a:spcAft>
          </a:pPr>
          <a:r>
            <a:rPr lang="en-US" sz="2200" dirty="0">
              <a:latin typeface="Times New Roman" panose="02020603050405020304" pitchFamily="18" charset="0"/>
              <a:cs typeface="Times New Roman" panose="02020603050405020304" pitchFamily="18" charset="0"/>
            </a:rPr>
            <a:t>of Project</a:t>
          </a:r>
        </a:p>
      </dgm:t>
    </dgm:pt>
    <dgm:pt modelId="{A86BE4CF-D0A5-4774-90B0-813CD7A27523}" type="sibTrans" cxnId="{CF235CAA-4290-43FE-8B00-65D4CA0DEFF1}">
      <dgm:prSet/>
      <dgm:spPr/>
      <dgm:t>
        <a:bodyPr/>
        <a:lstStyle/>
        <a:p>
          <a:endParaRPr lang="en-US" sz="2200">
            <a:latin typeface="Times New Roman" panose="02020603050405020304" pitchFamily="18" charset="0"/>
            <a:cs typeface="Times New Roman" panose="02020603050405020304" pitchFamily="18" charset="0"/>
          </a:endParaRPr>
        </a:p>
      </dgm:t>
    </dgm:pt>
    <dgm:pt modelId="{CF05EBD6-91D2-468D-875B-DC0CF8AC0499}" type="parTrans" cxnId="{CF235CAA-4290-43FE-8B00-65D4CA0DEFF1}">
      <dgm:prSet/>
      <dgm:spPr/>
      <dgm:t>
        <a:bodyPr/>
        <a:lstStyle/>
        <a:p>
          <a:endParaRPr lang="en-US" sz="2200">
            <a:latin typeface="Times New Roman" panose="02020603050405020304" pitchFamily="18" charset="0"/>
            <a:cs typeface="Times New Roman" panose="02020603050405020304" pitchFamily="18" charset="0"/>
          </a:endParaRPr>
        </a:p>
      </dgm:t>
    </dgm:pt>
    <dgm:pt modelId="{161A45CE-8DED-4D7E-BFF6-75B7EE5D6932}" type="pres">
      <dgm:prSet presAssocID="{BC130F26-5C57-4B24-8D7F-27D031AFA942}" presName="Name0" presStyleCnt="0">
        <dgm:presLayoutVars>
          <dgm:chMax val="1"/>
          <dgm:dir/>
          <dgm:animLvl val="ctr"/>
          <dgm:resizeHandles val="exact"/>
        </dgm:presLayoutVars>
      </dgm:prSet>
      <dgm:spPr/>
    </dgm:pt>
    <dgm:pt modelId="{D3E0EDD6-A4ED-4E19-A27E-825448ADF7D7}" type="pres">
      <dgm:prSet presAssocID="{EF8D1EA5-697E-4469-8647-C9D26DA40C4A}" presName="centerShape" presStyleLbl="node0" presStyleIdx="0" presStyleCnt="1" custScaleX="117249" custScaleY="120412"/>
      <dgm:spPr/>
    </dgm:pt>
    <dgm:pt modelId="{949D464B-F61E-41E5-9185-61D2421F6285}" type="pres">
      <dgm:prSet presAssocID="{A45AB5A7-57E4-4643-B851-8F68E88DF294}" presName="node" presStyleLbl="node1" presStyleIdx="0" presStyleCnt="4" custScaleX="203458">
        <dgm:presLayoutVars>
          <dgm:bulletEnabled val="1"/>
        </dgm:presLayoutVars>
      </dgm:prSet>
      <dgm:spPr/>
    </dgm:pt>
    <dgm:pt modelId="{96F29736-A498-44C7-A4D3-7C6A2EC54E36}" type="pres">
      <dgm:prSet presAssocID="{A45AB5A7-57E4-4643-B851-8F68E88DF294}" presName="dummy" presStyleCnt="0"/>
      <dgm:spPr/>
    </dgm:pt>
    <dgm:pt modelId="{6660F6BC-9C66-4809-A351-4DED38C3D872}" type="pres">
      <dgm:prSet presAssocID="{A86BE4CF-D0A5-4774-90B0-813CD7A27523}" presName="sibTrans" presStyleLbl="sibTrans2D1" presStyleIdx="0" presStyleCnt="4"/>
      <dgm:spPr/>
    </dgm:pt>
    <dgm:pt modelId="{721A7564-CBAD-43B9-9A4D-3CDAD2C64812}" type="pres">
      <dgm:prSet presAssocID="{351DE482-3E82-42E3-A039-82EA05609289}" presName="node" presStyleLbl="node1" presStyleIdx="1" presStyleCnt="4" custScaleX="170248" custRadScaleRad="118991" custRadScaleInc="2948">
        <dgm:presLayoutVars>
          <dgm:bulletEnabled val="1"/>
        </dgm:presLayoutVars>
      </dgm:prSet>
      <dgm:spPr/>
    </dgm:pt>
    <dgm:pt modelId="{519AB20D-5364-458E-B3D8-8CE5D44C54E3}" type="pres">
      <dgm:prSet presAssocID="{351DE482-3E82-42E3-A039-82EA05609289}" presName="dummy" presStyleCnt="0"/>
      <dgm:spPr/>
    </dgm:pt>
    <dgm:pt modelId="{8C459AEF-8F8B-4514-A8A6-D4AE3D3D747A}" type="pres">
      <dgm:prSet presAssocID="{595B178A-9AE9-411B-A10E-B3236BFBCB8C}" presName="sibTrans" presStyleLbl="sibTrans2D1" presStyleIdx="1" presStyleCnt="4"/>
      <dgm:spPr/>
    </dgm:pt>
    <dgm:pt modelId="{47D9C21F-D568-48FB-8204-6A829BA61028}" type="pres">
      <dgm:prSet presAssocID="{545D3F56-BC27-4B53-95EB-11098BF74CD4}" presName="node" presStyleLbl="node1" presStyleIdx="2" presStyleCnt="4" custScaleX="215519">
        <dgm:presLayoutVars>
          <dgm:bulletEnabled val="1"/>
        </dgm:presLayoutVars>
      </dgm:prSet>
      <dgm:spPr/>
    </dgm:pt>
    <dgm:pt modelId="{DC6D65F1-F368-4C71-9398-FDA29C08AAA0}" type="pres">
      <dgm:prSet presAssocID="{545D3F56-BC27-4B53-95EB-11098BF74CD4}" presName="dummy" presStyleCnt="0"/>
      <dgm:spPr/>
    </dgm:pt>
    <dgm:pt modelId="{194758D4-A87A-44A8-94D4-FF852D90E07A}" type="pres">
      <dgm:prSet presAssocID="{50965E9C-B909-4F45-81B6-607D88E525C1}" presName="sibTrans" presStyleLbl="sibTrans2D1" presStyleIdx="2" presStyleCnt="4" custLinFactNeighborX="-8670" custLinFactNeighborY="897"/>
      <dgm:spPr/>
    </dgm:pt>
    <dgm:pt modelId="{34F88A60-CE8F-485C-9E0B-D742D5C2971D}" type="pres">
      <dgm:prSet presAssocID="{5D1F5259-E061-4E2E-B056-B9EB5D02187D}" presName="node" presStyleLbl="node1" presStyleIdx="3" presStyleCnt="4" custScaleX="193203" custRadScaleRad="123568">
        <dgm:presLayoutVars>
          <dgm:bulletEnabled val="1"/>
        </dgm:presLayoutVars>
      </dgm:prSet>
      <dgm:spPr/>
    </dgm:pt>
    <dgm:pt modelId="{A8005914-0F1C-41DC-9688-215437E3070A}" type="pres">
      <dgm:prSet presAssocID="{5D1F5259-E061-4E2E-B056-B9EB5D02187D}" presName="dummy" presStyleCnt="0"/>
      <dgm:spPr/>
    </dgm:pt>
    <dgm:pt modelId="{6700210A-86E5-47F3-81FE-810E3581E89A}" type="pres">
      <dgm:prSet presAssocID="{CD5CB490-4527-4094-9E84-6ADB70CC31E0}" presName="sibTrans" presStyleLbl="sibTrans2D1" presStyleIdx="3" presStyleCnt="4"/>
      <dgm:spPr/>
    </dgm:pt>
  </dgm:ptLst>
  <dgm:cxnLst>
    <dgm:cxn modelId="{2D62220F-0E0B-474D-BC24-F25BE4086FE0}" srcId="{EF8D1EA5-697E-4469-8647-C9D26DA40C4A}" destId="{545D3F56-BC27-4B53-95EB-11098BF74CD4}" srcOrd="2" destOrd="0" parTransId="{665B3653-E3C0-4BBE-A28A-C29984433116}" sibTransId="{50965E9C-B909-4F45-81B6-607D88E525C1}"/>
    <dgm:cxn modelId="{19269021-9692-45D3-A646-9B64D778A73C}" type="presOf" srcId="{CD5CB490-4527-4094-9E84-6ADB70CC31E0}" destId="{6700210A-86E5-47F3-81FE-810E3581E89A}" srcOrd="0" destOrd="0" presId="urn:microsoft.com/office/officeart/2005/8/layout/radial6"/>
    <dgm:cxn modelId="{28B52B62-B9AB-4FC4-B721-ACAA2420CC6B}" type="presOf" srcId="{A86BE4CF-D0A5-4774-90B0-813CD7A27523}" destId="{6660F6BC-9C66-4809-A351-4DED38C3D872}" srcOrd="0" destOrd="0" presId="urn:microsoft.com/office/officeart/2005/8/layout/radial6"/>
    <dgm:cxn modelId="{5AC29A46-17E1-4E4C-859D-AF1F4DD88CFE}" type="presOf" srcId="{351DE482-3E82-42E3-A039-82EA05609289}" destId="{721A7564-CBAD-43B9-9A4D-3CDAD2C64812}" srcOrd="0" destOrd="0" presId="urn:microsoft.com/office/officeart/2005/8/layout/radial6"/>
    <dgm:cxn modelId="{6910B471-2969-43BD-8ED3-85C0C1B42782}" srcId="{EF8D1EA5-697E-4469-8647-C9D26DA40C4A}" destId="{5D1F5259-E061-4E2E-B056-B9EB5D02187D}" srcOrd="3" destOrd="0" parTransId="{6DC85ADE-DDD3-4365-A48A-3F776CF07BE4}" sibTransId="{CD5CB490-4527-4094-9E84-6ADB70CC31E0}"/>
    <dgm:cxn modelId="{CFFAD351-D515-45DB-A059-095521F59E71}" type="presOf" srcId="{EF8D1EA5-697E-4469-8647-C9D26DA40C4A}" destId="{D3E0EDD6-A4ED-4E19-A27E-825448ADF7D7}" srcOrd="0" destOrd="0" presId="urn:microsoft.com/office/officeart/2005/8/layout/radial6"/>
    <dgm:cxn modelId="{0E3E5C54-70E6-4DD2-AD2D-FD414D4F9913}" type="presOf" srcId="{545D3F56-BC27-4B53-95EB-11098BF74CD4}" destId="{47D9C21F-D568-48FB-8204-6A829BA61028}" srcOrd="0" destOrd="0" presId="urn:microsoft.com/office/officeart/2005/8/layout/radial6"/>
    <dgm:cxn modelId="{EF91A85A-F1D9-404A-8235-81F9F4041428}" type="presOf" srcId="{BC130F26-5C57-4B24-8D7F-27D031AFA942}" destId="{161A45CE-8DED-4D7E-BFF6-75B7EE5D6932}" srcOrd="0" destOrd="0" presId="urn:microsoft.com/office/officeart/2005/8/layout/radial6"/>
    <dgm:cxn modelId="{8A009094-393D-4AB5-87C0-5ED3489D128C}" srcId="{EF8D1EA5-697E-4469-8647-C9D26DA40C4A}" destId="{351DE482-3E82-42E3-A039-82EA05609289}" srcOrd="1" destOrd="0" parTransId="{2AE02BAF-165A-42F0-A794-FB33ED79D3D4}" sibTransId="{595B178A-9AE9-411B-A10E-B3236BFBCB8C}"/>
    <dgm:cxn modelId="{4ECFE1A1-0A22-41E0-8949-D7CFD4554D08}" type="presOf" srcId="{A45AB5A7-57E4-4643-B851-8F68E88DF294}" destId="{949D464B-F61E-41E5-9185-61D2421F6285}" srcOrd="0" destOrd="0" presId="urn:microsoft.com/office/officeart/2005/8/layout/radial6"/>
    <dgm:cxn modelId="{CEEDA2A4-E58B-42D3-A393-948FD4CD1B0F}" type="presOf" srcId="{5D1F5259-E061-4E2E-B056-B9EB5D02187D}" destId="{34F88A60-CE8F-485C-9E0B-D742D5C2971D}" srcOrd="0" destOrd="0" presId="urn:microsoft.com/office/officeart/2005/8/layout/radial6"/>
    <dgm:cxn modelId="{994CBDA9-62C1-4CF4-A7C7-3FD60B64417F}" srcId="{BC130F26-5C57-4B24-8D7F-27D031AFA942}" destId="{EF8D1EA5-697E-4469-8647-C9D26DA40C4A}" srcOrd="0" destOrd="0" parTransId="{04D09C4F-82B2-4D33-86E3-7D43EF0BD2FE}" sibTransId="{42A7DBEE-F1C6-4D1A-924C-D750E4DF1DD8}"/>
    <dgm:cxn modelId="{CF235CAA-4290-43FE-8B00-65D4CA0DEFF1}" srcId="{EF8D1EA5-697E-4469-8647-C9D26DA40C4A}" destId="{A45AB5A7-57E4-4643-B851-8F68E88DF294}" srcOrd="0" destOrd="0" parTransId="{CF05EBD6-91D2-468D-875B-DC0CF8AC0499}" sibTransId="{A86BE4CF-D0A5-4774-90B0-813CD7A27523}"/>
    <dgm:cxn modelId="{759D7DD3-EBC7-4F91-86AF-2FC370171FB5}" type="presOf" srcId="{50965E9C-B909-4F45-81B6-607D88E525C1}" destId="{194758D4-A87A-44A8-94D4-FF852D90E07A}" srcOrd="0" destOrd="0" presId="urn:microsoft.com/office/officeart/2005/8/layout/radial6"/>
    <dgm:cxn modelId="{FB1F0DD5-6E5E-42A7-B40B-E7CC9830E5A7}" type="presOf" srcId="{595B178A-9AE9-411B-A10E-B3236BFBCB8C}" destId="{8C459AEF-8F8B-4514-A8A6-D4AE3D3D747A}" srcOrd="0" destOrd="0" presId="urn:microsoft.com/office/officeart/2005/8/layout/radial6"/>
    <dgm:cxn modelId="{1E5596AB-C1CE-4F5C-BFEF-290BC5A36A3C}" type="presParOf" srcId="{161A45CE-8DED-4D7E-BFF6-75B7EE5D6932}" destId="{D3E0EDD6-A4ED-4E19-A27E-825448ADF7D7}" srcOrd="0" destOrd="0" presId="urn:microsoft.com/office/officeart/2005/8/layout/radial6"/>
    <dgm:cxn modelId="{9F7CB01B-00BD-46BC-9FE2-FC315AD510B9}" type="presParOf" srcId="{161A45CE-8DED-4D7E-BFF6-75B7EE5D6932}" destId="{949D464B-F61E-41E5-9185-61D2421F6285}" srcOrd="1" destOrd="0" presId="urn:microsoft.com/office/officeart/2005/8/layout/radial6"/>
    <dgm:cxn modelId="{A29C5594-1D39-47DE-8EDD-8849B771CA34}" type="presParOf" srcId="{161A45CE-8DED-4D7E-BFF6-75B7EE5D6932}" destId="{96F29736-A498-44C7-A4D3-7C6A2EC54E36}" srcOrd="2" destOrd="0" presId="urn:microsoft.com/office/officeart/2005/8/layout/radial6"/>
    <dgm:cxn modelId="{EE70A392-667B-470A-824C-CB4D62ED02CE}" type="presParOf" srcId="{161A45CE-8DED-4D7E-BFF6-75B7EE5D6932}" destId="{6660F6BC-9C66-4809-A351-4DED38C3D872}" srcOrd="3" destOrd="0" presId="urn:microsoft.com/office/officeart/2005/8/layout/radial6"/>
    <dgm:cxn modelId="{E4B74C92-3A6C-4F7A-B936-E9DC09E7457F}" type="presParOf" srcId="{161A45CE-8DED-4D7E-BFF6-75B7EE5D6932}" destId="{721A7564-CBAD-43B9-9A4D-3CDAD2C64812}" srcOrd="4" destOrd="0" presId="urn:microsoft.com/office/officeart/2005/8/layout/radial6"/>
    <dgm:cxn modelId="{A87B6983-2B21-4B4E-9853-4E3AFEC93204}" type="presParOf" srcId="{161A45CE-8DED-4D7E-BFF6-75B7EE5D6932}" destId="{519AB20D-5364-458E-B3D8-8CE5D44C54E3}" srcOrd="5" destOrd="0" presId="urn:microsoft.com/office/officeart/2005/8/layout/radial6"/>
    <dgm:cxn modelId="{92A201D4-8CE9-4720-8675-EE1F0E1BB9F0}" type="presParOf" srcId="{161A45CE-8DED-4D7E-BFF6-75B7EE5D6932}" destId="{8C459AEF-8F8B-4514-A8A6-D4AE3D3D747A}" srcOrd="6" destOrd="0" presId="urn:microsoft.com/office/officeart/2005/8/layout/radial6"/>
    <dgm:cxn modelId="{3B685A4D-ADF9-47F4-A668-25D68EED4FA3}" type="presParOf" srcId="{161A45CE-8DED-4D7E-BFF6-75B7EE5D6932}" destId="{47D9C21F-D568-48FB-8204-6A829BA61028}" srcOrd="7" destOrd="0" presId="urn:microsoft.com/office/officeart/2005/8/layout/radial6"/>
    <dgm:cxn modelId="{E8517BE8-0EB2-4DE3-B11F-51A600907E95}" type="presParOf" srcId="{161A45CE-8DED-4D7E-BFF6-75B7EE5D6932}" destId="{DC6D65F1-F368-4C71-9398-FDA29C08AAA0}" srcOrd="8" destOrd="0" presId="urn:microsoft.com/office/officeart/2005/8/layout/radial6"/>
    <dgm:cxn modelId="{91999F65-F1F0-40A8-AB95-10784E06212A}" type="presParOf" srcId="{161A45CE-8DED-4D7E-BFF6-75B7EE5D6932}" destId="{194758D4-A87A-44A8-94D4-FF852D90E07A}" srcOrd="9" destOrd="0" presId="urn:microsoft.com/office/officeart/2005/8/layout/radial6"/>
    <dgm:cxn modelId="{A13371F4-2568-4213-A17C-2E7673D76488}" type="presParOf" srcId="{161A45CE-8DED-4D7E-BFF6-75B7EE5D6932}" destId="{34F88A60-CE8F-485C-9E0B-D742D5C2971D}" srcOrd="10" destOrd="0" presId="urn:microsoft.com/office/officeart/2005/8/layout/radial6"/>
    <dgm:cxn modelId="{1356A003-9CAA-41CC-9146-5D679987973E}" type="presParOf" srcId="{161A45CE-8DED-4D7E-BFF6-75B7EE5D6932}" destId="{A8005914-0F1C-41DC-9688-215437E3070A}" srcOrd="11" destOrd="0" presId="urn:microsoft.com/office/officeart/2005/8/layout/radial6"/>
    <dgm:cxn modelId="{FF0C9787-4119-4B3A-A177-47C29ECEED88}" type="presParOf" srcId="{161A45CE-8DED-4D7E-BFF6-75B7EE5D6932}" destId="{6700210A-86E5-47F3-81FE-810E3581E89A}"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556669E-3FCF-475D-B2A8-9DF268311B2A}"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C05224C-99B4-4986-8F46-E732414EA313}">
      <dgm:prSet custT="1"/>
      <dgm:spPr>
        <a:solidFill>
          <a:srgbClr val="00FF00"/>
        </a:solidFill>
      </dgm:spPr>
      <dgm:t>
        <a:bodyPr/>
        <a:lstStyle/>
        <a:p>
          <a:pPr rtl="0"/>
          <a:r>
            <a:rPr lang="en-US" sz="1800" dirty="0">
              <a:solidFill>
                <a:srgbClr val="030A11"/>
              </a:solidFill>
              <a:latin typeface="Times New Roman" panose="02020603050405020304" pitchFamily="18" charset="0"/>
              <a:cs typeface="Times New Roman" panose="02020603050405020304" pitchFamily="18" charset="0"/>
            </a:rPr>
            <a:t>Conducting laboratory resilient modulus tests before structural design</a:t>
          </a:r>
        </a:p>
      </dgm:t>
    </dgm:pt>
    <dgm:pt modelId="{7B0083FF-CDF8-4E3F-ADE1-402429FFD20A}" type="parTrans" cxnId="{E0ABEAB1-BFDD-4368-BC2D-6FE78F43EFBB}">
      <dgm:prSet/>
      <dgm:spPr/>
      <dgm:t>
        <a:bodyPr/>
        <a:lstStyle/>
        <a:p>
          <a:endParaRPr lang="en-US" sz="1800">
            <a:solidFill>
              <a:schemeClr val="tx1"/>
            </a:solidFill>
          </a:endParaRPr>
        </a:p>
      </dgm:t>
    </dgm:pt>
    <dgm:pt modelId="{C3818D6E-055E-43AB-9825-B4FFA757BC52}" type="sibTrans" cxnId="{E0ABEAB1-BFDD-4368-BC2D-6FE78F43EFBB}">
      <dgm:prSet custT="1"/>
      <dgm:spPr>
        <a:solidFill>
          <a:schemeClr val="tx1"/>
        </a:solidFill>
      </dgm:spPr>
      <dgm:t>
        <a:bodyPr/>
        <a:lstStyle/>
        <a:p>
          <a:endParaRPr lang="en-US" sz="1800" dirty="0">
            <a:solidFill>
              <a:schemeClr val="tx1"/>
            </a:solidFill>
          </a:endParaRPr>
        </a:p>
      </dgm:t>
    </dgm:pt>
    <dgm:pt modelId="{D0E2790E-E1D5-4DA3-8047-D28668F76C60}">
      <dgm:prSet custT="1"/>
      <dgm:spPr>
        <a:solidFill>
          <a:srgbClr val="FFC000"/>
        </a:solidFill>
      </dgm:spPr>
      <dgm:t>
        <a:bodyPr/>
        <a:lstStyle/>
        <a:p>
          <a:pPr rtl="0"/>
          <a:r>
            <a:rPr lang="en-US" sz="1800" dirty="0">
              <a:solidFill>
                <a:srgbClr val="030A11"/>
              </a:solidFill>
              <a:latin typeface="Times New Roman" panose="02020603050405020304" pitchFamily="18" charset="0"/>
              <a:cs typeface="Times New Roman" panose="02020603050405020304" pitchFamily="18" charset="0"/>
            </a:rPr>
            <a:t>Utilizing results from a catalog of most common soils that have been tested</a:t>
          </a:r>
        </a:p>
      </dgm:t>
    </dgm:pt>
    <dgm:pt modelId="{602E6F16-B380-4706-AF75-F2EFDDF7D22D}" type="parTrans" cxnId="{087DC92C-CB47-4C79-96C7-1D5C77CD5AE5}">
      <dgm:prSet/>
      <dgm:spPr/>
      <dgm:t>
        <a:bodyPr/>
        <a:lstStyle/>
        <a:p>
          <a:endParaRPr lang="en-US" sz="1800">
            <a:solidFill>
              <a:schemeClr val="tx1"/>
            </a:solidFill>
          </a:endParaRPr>
        </a:p>
      </dgm:t>
    </dgm:pt>
    <dgm:pt modelId="{680824F4-00ED-4166-B151-04B105993ACC}" type="sibTrans" cxnId="{087DC92C-CB47-4C79-96C7-1D5C77CD5AE5}">
      <dgm:prSet custT="1"/>
      <dgm:spPr>
        <a:solidFill>
          <a:schemeClr val="tx1"/>
        </a:solidFill>
      </dgm:spPr>
      <dgm:t>
        <a:bodyPr/>
        <a:lstStyle/>
        <a:p>
          <a:endParaRPr lang="en-US" sz="1800" dirty="0">
            <a:solidFill>
              <a:schemeClr val="tx1"/>
            </a:solidFill>
          </a:endParaRPr>
        </a:p>
      </dgm:t>
    </dgm:pt>
    <dgm:pt modelId="{B3BFF089-88FC-4527-B47B-623D5E3F68DB}">
      <dgm:prSet custT="1"/>
      <dgm:spPr>
        <a:solidFill>
          <a:srgbClr val="FFFF00"/>
        </a:solidFill>
      </dgm:spPr>
      <dgm:t>
        <a:bodyPr/>
        <a:lstStyle/>
        <a:p>
          <a:pPr rtl="0"/>
          <a:r>
            <a:rPr lang="en-US" sz="1800" dirty="0">
              <a:solidFill>
                <a:srgbClr val="030A11"/>
              </a:solidFill>
              <a:latin typeface="Times New Roman" panose="02020603050405020304" pitchFamily="18" charset="0"/>
              <a:cs typeface="Times New Roman" panose="02020603050405020304" pitchFamily="18" charset="0"/>
            </a:rPr>
            <a:t>Estimating modulus based on calibrated models that are functions of index parameters </a:t>
          </a:r>
        </a:p>
      </dgm:t>
    </dgm:pt>
    <dgm:pt modelId="{32429491-7E47-4C03-95C3-3916186D4BF6}" type="parTrans" cxnId="{1A61A541-65C2-467C-B1EE-26C1778459B5}">
      <dgm:prSet/>
      <dgm:spPr/>
      <dgm:t>
        <a:bodyPr/>
        <a:lstStyle/>
        <a:p>
          <a:endParaRPr lang="en-US" sz="1800">
            <a:solidFill>
              <a:schemeClr val="tx1"/>
            </a:solidFill>
          </a:endParaRPr>
        </a:p>
      </dgm:t>
    </dgm:pt>
    <dgm:pt modelId="{D546DE92-0F79-4ECF-A7A9-48F6F465A986}" type="sibTrans" cxnId="{1A61A541-65C2-467C-B1EE-26C1778459B5}">
      <dgm:prSet custT="1"/>
      <dgm:spPr>
        <a:solidFill>
          <a:schemeClr val="tx1"/>
        </a:solidFill>
      </dgm:spPr>
      <dgm:t>
        <a:bodyPr/>
        <a:lstStyle/>
        <a:p>
          <a:endParaRPr lang="en-US" sz="1800" dirty="0">
            <a:solidFill>
              <a:schemeClr val="tx1"/>
            </a:solidFill>
          </a:endParaRPr>
        </a:p>
      </dgm:t>
    </dgm:pt>
    <dgm:pt modelId="{A75C8B7D-0493-48C7-81F0-F8F88A786A9E}">
      <dgm:prSet custT="1"/>
      <dgm:spPr>
        <a:solidFill>
          <a:srgbClr val="EE0000"/>
        </a:solidFill>
      </dgm:spPr>
      <dgm:t>
        <a:bodyPr/>
        <a:lstStyle/>
        <a:p>
          <a:pPr rtl="0"/>
          <a:r>
            <a:rPr lang="en-US" sz="1800" dirty="0">
              <a:solidFill>
                <a:srgbClr val="030A11"/>
              </a:solidFill>
              <a:latin typeface="Times New Roman" panose="02020603050405020304" pitchFamily="18" charset="0"/>
              <a:cs typeface="Times New Roman" panose="02020603050405020304" pitchFamily="18" charset="0"/>
            </a:rPr>
            <a:t>Using presumptive design values based on experience</a:t>
          </a:r>
        </a:p>
      </dgm:t>
    </dgm:pt>
    <dgm:pt modelId="{EF900DAC-B8CB-4671-897E-2C1A52D659C0}" type="parTrans" cxnId="{C7D2A1A2-BBBC-4247-A1D4-F13FBFE861BC}">
      <dgm:prSet/>
      <dgm:spPr/>
      <dgm:t>
        <a:bodyPr/>
        <a:lstStyle/>
        <a:p>
          <a:endParaRPr lang="en-US" sz="1800">
            <a:solidFill>
              <a:schemeClr val="tx1"/>
            </a:solidFill>
          </a:endParaRPr>
        </a:p>
      </dgm:t>
    </dgm:pt>
    <dgm:pt modelId="{AA9E502A-7EFB-4634-8FF6-4F51DF9C3442}" type="sibTrans" cxnId="{C7D2A1A2-BBBC-4247-A1D4-F13FBFE861BC}">
      <dgm:prSet/>
      <dgm:spPr/>
      <dgm:t>
        <a:bodyPr/>
        <a:lstStyle/>
        <a:p>
          <a:endParaRPr lang="en-US" sz="1800">
            <a:solidFill>
              <a:schemeClr val="tx1"/>
            </a:solidFill>
          </a:endParaRPr>
        </a:p>
      </dgm:t>
    </dgm:pt>
    <dgm:pt modelId="{77083AA4-713D-46A5-9726-3D2ABA93F607}" type="pres">
      <dgm:prSet presAssocID="{1556669E-3FCF-475D-B2A8-9DF268311B2A}" presName="diagram" presStyleCnt="0">
        <dgm:presLayoutVars>
          <dgm:dir/>
          <dgm:resizeHandles val="exact"/>
        </dgm:presLayoutVars>
      </dgm:prSet>
      <dgm:spPr/>
    </dgm:pt>
    <dgm:pt modelId="{22A05493-3CF6-48D3-AD71-DCC0E148DF3D}" type="pres">
      <dgm:prSet presAssocID="{BC05224C-99B4-4986-8F46-E732414EA313}" presName="node" presStyleLbl="node1" presStyleIdx="0" presStyleCnt="4">
        <dgm:presLayoutVars>
          <dgm:bulletEnabled val="1"/>
        </dgm:presLayoutVars>
      </dgm:prSet>
      <dgm:spPr/>
    </dgm:pt>
    <dgm:pt modelId="{8042ED0B-B3A7-43C7-8942-E861C4ED229D}" type="pres">
      <dgm:prSet presAssocID="{C3818D6E-055E-43AB-9825-B4FFA757BC52}" presName="sibTrans" presStyleLbl="sibTrans2D1" presStyleIdx="0" presStyleCnt="3"/>
      <dgm:spPr/>
    </dgm:pt>
    <dgm:pt modelId="{522E41F8-2D3F-4B3F-B5A2-BA0045D1A080}" type="pres">
      <dgm:prSet presAssocID="{C3818D6E-055E-43AB-9825-B4FFA757BC52}" presName="connectorText" presStyleLbl="sibTrans2D1" presStyleIdx="0" presStyleCnt="3"/>
      <dgm:spPr/>
    </dgm:pt>
    <dgm:pt modelId="{7D554B36-9108-4C48-BD53-186A01E777F0}" type="pres">
      <dgm:prSet presAssocID="{D0E2790E-E1D5-4DA3-8047-D28668F76C60}" presName="node" presStyleLbl="node1" presStyleIdx="1" presStyleCnt="4">
        <dgm:presLayoutVars>
          <dgm:bulletEnabled val="1"/>
        </dgm:presLayoutVars>
      </dgm:prSet>
      <dgm:spPr/>
    </dgm:pt>
    <dgm:pt modelId="{BA72E515-41F2-4C67-AD22-A07D3BC9A6FF}" type="pres">
      <dgm:prSet presAssocID="{680824F4-00ED-4166-B151-04B105993ACC}" presName="sibTrans" presStyleLbl="sibTrans2D1" presStyleIdx="1" presStyleCnt="3"/>
      <dgm:spPr/>
    </dgm:pt>
    <dgm:pt modelId="{6405AFEB-6BC7-4153-8AA2-C6232DEDDC5B}" type="pres">
      <dgm:prSet presAssocID="{680824F4-00ED-4166-B151-04B105993ACC}" presName="connectorText" presStyleLbl="sibTrans2D1" presStyleIdx="1" presStyleCnt="3"/>
      <dgm:spPr/>
    </dgm:pt>
    <dgm:pt modelId="{8919F112-2A4B-48A6-A3E1-584DAB1377BC}" type="pres">
      <dgm:prSet presAssocID="{B3BFF089-88FC-4527-B47B-623D5E3F68DB}" presName="node" presStyleLbl="node1" presStyleIdx="2" presStyleCnt="4" custScaleY="119507">
        <dgm:presLayoutVars>
          <dgm:bulletEnabled val="1"/>
        </dgm:presLayoutVars>
      </dgm:prSet>
      <dgm:spPr/>
    </dgm:pt>
    <dgm:pt modelId="{E604C032-159C-4ACE-9916-8E4D6FB1DEA4}" type="pres">
      <dgm:prSet presAssocID="{D546DE92-0F79-4ECF-A7A9-48F6F465A986}" presName="sibTrans" presStyleLbl="sibTrans2D1" presStyleIdx="2" presStyleCnt="3"/>
      <dgm:spPr/>
    </dgm:pt>
    <dgm:pt modelId="{2EB82A18-F99F-4E35-9F6A-2193EBD9D7FE}" type="pres">
      <dgm:prSet presAssocID="{D546DE92-0F79-4ECF-A7A9-48F6F465A986}" presName="connectorText" presStyleLbl="sibTrans2D1" presStyleIdx="2" presStyleCnt="3"/>
      <dgm:spPr/>
    </dgm:pt>
    <dgm:pt modelId="{03DD323D-4B9D-4FB9-A124-62106D394F12}" type="pres">
      <dgm:prSet presAssocID="{A75C8B7D-0493-48C7-81F0-F8F88A786A9E}" presName="node" presStyleLbl="node1" presStyleIdx="3" presStyleCnt="4" custScaleY="119413">
        <dgm:presLayoutVars>
          <dgm:bulletEnabled val="1"/>
        </dgm:presLayoutVars>
      </dgm:prSet>
      <dgm:spPr/>
    </dgm:pt>
  </dgm:ptLst>
  <dgm:cxnLst>
    <dgm:cxn modelId="{47715E00-CAE6-4B84-92D6-092C665F5210}" type="presOf" srcId="{D0E2790E-E1D5-4DA3-8047-D28668F76C60}" destId="{7D554B36-9108-4C48-BD53-186A01E777F0}" srcOrd="0" destOrd="0" presId="urn:microsoft.com/office/officeart/2005/8/layout/process5"/>
    <dgm:cxn modelId="{B274CA15-BA02-4758-8D6B-CCEE3CC44856}" type="presOf" srcId="{B3BFF089-88FC-4527-B47B-623D5E3F68DB}" destId="{8919F112-2A4B-48A6-A3E1-584DAB1377BC}" srcOrd="0" destOrd="0" presId="urn:microsoft.com/office/officeart/2005/8/layout/process5"/>
    <dgm:cxn modelId="{087DC92C-CB47-4C79-96C7-1D5C77CD5AE5}" srcId="{1556669E-3FCF-475D-B2A8-9DF268311B2A}" destId="{D0E2790E-E1D5-4DA3-8047-D28668F76C60}" srcOrd="1" destOrd="0" parTransId="{602E6F16-B380-4706-AF75-F2EFDDF7D22D}" sibTransId="{680824F4-00ED-4166-B151-04B105993ACC}"/>
    <dgm:cxn modelId="{BB41F02F-48B0-403D-A0EC-8B2F372236A1}" type="presOf" srcId="{680824F4-00ED-4166-B151-04B105993ACC}" destId="{BA72E515-41F2-4C67-AD22-A07D3BC9A6FF}" srcOrd="0" destOrd="0" presId="urn:microsoft.com/office/officeart/2005/8/layout/process5"/>
    <dgm:cxn modelId="{18B0D239-93E6-4C6D-94FD-AAE64BA97D90}" type="presOf" srcId="{1556669E-3FCF-475D-B2A8-9DF268311B2A}" destId="{77083AA4-713D-46A5-9726-3D2ABA93F607}" srcOrd="0" destOrd="0" presId="urn:microsoft.com/office/officeart/2005/8/layout/process5"/>
    <dgm:cxn modelId="{1A61A541-65C2-467C-B1EE-26C1778459B5}" srcId="{1556669E-3FCF-475D-B2A8-9DF268311B2A}" destId="{B3BFF089-88FC-4527-B47B-623D5E3F68DB}" srcOrd="2" destOrd="0" parTransId="{32429491-7E47-4C03-95C3-3916186D4BF6}" sibTransId="{D546DE92-0F79-4ECF-A7A9-48F6F465A986}"/>
    <dgm:cxn modelId="{542CD38B-34D0-44FE-847E-084B3306485F}" type="presOf" srcId="{C3818D6E-055E-43AB-9825-B4FFA757BC52}" destId="{8042ED0B-B3A7-43C7-8942-E861C4ED229D}" srcOrd="0" destOrd="0" presId="urn:microsoft.com/office/officeart/2005/8/layout/process5"/>
    <dgm:cxn modelId="{8078938D-59BF-419E-B5B0-8F7063CD7AE5}" type="presOf" srcId="{C3818D6E-055E-43AB-9825-B4FFA757BC52}" destId="{522E41F8-2D3F-4B3F-B5A2-BA0045D1A080}" srcOrd="1" destOrd="0" presId="urn:microsoft.com/office/officeart/2005/8/layout/process5"/>
    <dgm:cxn modelId="{C7D2A1A2-BBBC-4247-A1D4-F13FBFE861BC}" srcId="{1556669E-3FCF-475D-B2A8-9DF268311B2A}" destId="{A75C8B7D-0493-48C7-81F0-F8F88A786A9E}" srcOrd="3" destOrd="0" parTransId="{EF900DAC-B8CB-4671-897E-2C1A52D659C0}" sibTransId="{AA9E502A-7EFB-4634-8FF6-4F51DF9C3442}"/>
    <dgm:cxn modelId="{E0ABEAB1-BFDD-4368-BC2D-6FE78F43EFBB}" srcId="{1556669E-3FCF-475D-B2A8-9DF268311B2A}" destId="{BC05224C-99B4-4986-8F46-E732414EA313}" srcOrd="0" destOrd="0" parTransId="{7B0083FF-CDF8-4E3F-ADE1-402429FFD20A}" sibTransId="{C3818D6E-055E-43AB-9825-B4FFA757BC52}"/>
    <dgm:cxn modelId="{F74DC9C4-DE84-46F1-BCEA-B5607C472B17}" type="presOf" srcId="{D546DE92-0F79-4ECF-A7A9-48F6F465A986}" destId="{E604C032-159C-4ACE-9916-8E4D6FB1DEA4}" srcOrd="0" destOrd="0" presId="urn:microsoft.com/office/officeart/2005/8/layout/process5"/>
    <dgm:cxn modelId="{EB0479C8-70BB-411B-BF74-D51F031901AE}" type="presOf" srcId="{680824F4-00ED-4166-B151-04B105993ACC}" destId="{6405AFEB-6BC7-4153-8AA2-C6232DEDDC5B}" srcOrd="1" destOrd="0" presId="urn:microsoft.com/office/officeart/2005/8/layout/process5"/>
    <dgm:cxn modelId="{B683CFD4-5CBD-4562-9F5C-1C629D8BE9F9}" type="presOf" srcId="{A75C8B7D-0493-48C7-81F0-F8F88A786A9E}" destId="{03DD323D-4B9D-4FB9-A124-62106D394F12}" srcOrd="0" destOrd="0" presId="urn:microsoft.com/office/officeart/2005/8/layout/process5"/>
    <dgm:cxn modelId="{1BECB9DE-A114-4CDA-8481-46B5AE66E1B3}" type="presOf" srcId="{BC05224C-99B4-4986-8F46-E732414EA313}" destId="{22A05493-3CF6-48D3-AD71-DCC0E148DF3D}" srcOrd="0" destOrd="0" presId="urn:microsoft.com/office/officeart/2005/8/layout/process5"/>
    <dgm:cxn modelId="{8AB3CFE3-34D1-48A7-BE2F-F9F1E8B4F76A}" type="presOf" srcId="{D546DE92-0F79-4ECF-A7A9-48F6F465A986}" destId="{2EB82A18-F99F-4E35-9F6A-2193EBD9D7FE}" srcOrd="1" destOrd="0" presId="urn:microsoft.com/office/officeart/2005/8/layout/process5"/>
    <dgm:cxn modelId="{DE90D332-19D4-47DE-8117-CA5F5C93E7EF}" type="presParOf" srcId="{77083AA4-713D-46A5-9726-3D2ABA93F607}" destId="{22A05493-3CF6-48D3-AD71-DCC0E148DF3D}" srcOrd="0" destOrd="0" presId="urn:microsoft.com/office/officeart/2005/8/layout/process5"/>
    <dgm:cxn modelId="{777699C3-A5A9-471D-94A3-15FAEB7C53B4}" type="presParOf" srcId="{77083AA4-713D-46A5-9726-3D2ABA93F607}" destId="{8042ED0B-B3A7-43C7-8942-E861C4ED229D}" srcOrd="1" destOrd="0" presId="urn:microsoft.com/office/officeart/2005/8/layout/process5"/>
    <dgm:cxn modelId="{03D8391E-62BC-4923-8E46-8701CA880306}" type="presParOf" srcId="{8042ED0B-B3A7-43C7-8942-E861C4ED229D}" destId="{522E41F8-2D3F-4B3F-B5A2-BA0045D1A080}" srcOrd="0" destOrd="0" presId="urn:microsoft.com/office/officeart/2005/8/layout/process5"/>
    <dgm:cxn modelId="{361D22FF-47A2-4CB8-B8F9-43C6D08DA69F}" type="presParOf" srcId="{77083AA4-713D-46A5-9726-3D2ABA93F607}" destId="{7D554B36-9108-4C48-BD53-186A01E777F0}" srcOrd="2" destOrd="0" presId="urn:microsoft.com/office/officeart/2005/8/layout/process5"/>
    <dgm:cxn modelId="{FA8FCCE9-4D50-42A7-843C-B30BEFAA8B6C}" type="presParOf" srcId="{77083AA4-713D-46A5-9726-3D2ABA93F607}" destId="{BA72E515-41F2-4C67-AD22-A07D3BC9A6FF}" srcOrd="3" destOrd="0" presId="urn:microsoft.com/office/officeart/2005/8/layout/process5"/>
    <dgm:cxn modelId="{326F6297-EDBF-431B-A68E-7812F07C90DE}" type="presParOf" srcId="{BA72E515-41F2-4C67-AD22-A07D3BC9A6FF}" destId="{6405AFEB-6BC7-4153-8AA2-C6232DEDDC5B}" srcOrd="0" destOrd="0" presId="urn:microsoft.com/office/officeart/2005/8/layout/process5"/>
    <dgm:cxn modelId="{5AEB2EAD-5D88-4C2B-BD5C-A96BF25CE78B}" type="presParOf" srcId="{77083AA4-713D-46A5-9726-3D2ABA93F607}" destId="{8919F112-2A4B-48A6-A3E1-584DAB1377BC}" srcOrd="4" destOrd="0" presId="urn:microsoft.com/office/officeart/2005/8/layout/process5"/>
    <dgm:cxn modelId="{C083BF09-82AB-4D4B-AFEA-DB2E6FAA5567}" type="presParOf" srcId="{77083AA4-713D-46A5-9726-3D2ABA93F607}" destId="{E604C032-159C-4ACE-9916-8E4D6FB1DEA4}" srcOrd="5" destOrd="0" presId="urn:microsoft.com/office/officeart/2005/8/layout/process5"/>
    <dgm:cxn modelId="{89FF764E-CA7A-4E25-AB02-4A2DB5E395E5}" type="presParOf" srcId="{E604C032-159C-4ACE-9916-8E4D6FB1DEA4}" destId="{2EB82A18-F99F-4E35-9F6A-2193EBD9D7FE}" srcOrd="0" destOrd="0" presId="urn:microsoft.com/office/officeart/2005/8/layout/process5"/>
    <dgm:cxn modelId="{55BDC33E-5523-4773-AE29-AACE89C3EA49}" type="presParOf" srcId="{77083AA4-713D-46A5-9726-3D2ABA93F607}" destId="{03DD323D-4B9D-4FB9-A124-62106D394F12}" srcOrd="6" destOrd="0" presId="urn:microsoft.com/office/officeart/2005/8/layout/process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556669E-3FCF-475D-B2A8-9DF268311B2A}"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C05224C-99B4-4986-8F46-E732414EA313}">
      <dgm:prSet custT="1"/>
      <dgm:spPr>
        <a:solidFill>
          <a:srgbClr val="00FF00"/>
        </a:solidFill>
      </dgm:spPr>
      <dgm:t>
        <a:bodyPr/>
        <a:lstStyle/>
        <a:p>
          <a:pPr rtl="0"/>
          <a:r>
            <a:rPr lang="en-US" sz="1800" dirty="0">
              <a:solidFill>
                <a:srgbClr val="030A11"/>
              </a:solidFill>
              <a:latin typeface="Times New Roman" panose="02020603050405020304" pitchFamily="18" charset="0"/>
              <a:cs typeface="Times New Roman" panose="02020603050405020304" pitchFamily="18" charset="0"/>
            </a:rPr>
            <a:t>Set Target Values using design algorithm</a:t>
          </a:r>
        </a:p>
      </dgm:t>
    </dgm:pt>
    <dgm:pt modelId="{7B0083FF-CDF8-4E3F-ADE1-402429FFD20A}" type="parTrans" cxnId="{E0ABEAB1-BFDD-4368-BC2D-6FE78F43EFBB}">
      <dgm:prSet/>
      <dgm:spPr/>
      <dgm:t>
        <a:bodyPr/>
        <a:lstStyle/>
        <a:p>
          <a:endParaRPr lang="en-US" sz="1800">
            <a:solidFill>
              <a:schemeClr val="tx1"/>
            </a:solidFill>
          </a:endParaRPr>
        </a:p>
      </dgm:t>
    </dgm:pt>
    <dgm:pt modelId="{C3818D6E-055E-43AB-9825-B4FFA757BC52}" type="sibTrans" cxnId="{E0ABEAB1-BFDD-4368-BC2D-6FE78F43EFBB}">
      <dgm:prSet custT="1"/>
      <dgm:spPr>
        <a:solidFill>
          <a:schemeClr val="tx1"/>
        </a:solidFill>
      </dgm:spPr>
      <dgm:t>
        <a:bodyPr/>
        <a:lstStyle/>
        <a:p>
          <a:endParaRPr lang="en-US" sz="1800" dirty="0">
            <a:solidFill>
              <a:schemeClr val="tx1"/>
            </a:solidFill>
          </a:endParaRPr>
        </a:p>
      </dgm:t>
    </dgm:pt>
    <dgm:pt modelId="{D0E2790E-E1D5-4DA3-8047-D28668F76C60}">
      <dgm:prSet custT="1"/>
      <dgm:spPr>
        <a:solidFill>
          <a:srgbClr val="FFC000"/>
        </a:solidFill>
      </dgm:spPr>
      <dgm:t>
        <a:bodyPr/>
        <a:lstStyle/>
        <a:p>
          <a:r>
            <a:rPr lang="en-US" sz="1800" dirty="0">
              <a:solidFill>
                <a:srgbClr val="030A11"/>
              </a:solidFill>
              <a:latin typeface="Times New Roman" panose="02020603050405020304" pitchFamily="18" charset="0"/>
              <a:cs typeface="Times New Roman" panose="02020603050405020304" pitchFamily="18" charset="0"/>
            </a:rPr>
            <a:t>Set target Values using design algorithm</a:t>
          </a:r>
        </a:p>
      </dgm:t>
    </dgm:pt>
    <dgm:pt modelId="{602E6F16-B380-4706-AF75-F2EFDDF7D22D}" type="parTrans" cxnId="{087DC92C-CB47-4C79-96C7-1D5C77CD5AE5}">
      <dgm:prSet/>
      <dgm:spPr/>
      <dgm:t>
        <a:bodyPr/>
        <a:lstStyle/>
        <a:p>
          <a:endParaRPr lang="en-US" sz="1800">
            <a:solidFill>
              <a:schemeClr val="tx1"/>
            </a:solidFill>
          </a:endParaRPr>
        </a:p>
      </dgm:t>
    </dgm:pt>
    <dgm:pt modelId="{680824F4-00ED-4166-B151-04B105993ACC}" type="sibTrans" cxnId="{087DC92C-CB47-4C79-96C7-1D5C77CD5AE5}">
      <dgm:prSet custT="1"/>
      <dgm:spPr>
        <a:solidFill>
          <a:schemeClr val="tx1"/>
        </a:solidFill>
      </dgm:spPr>
      <dgm:t>
        <a:bodyPr/>
        <a:lstStyle/>
        <a:p>
          <a:endParaRPr lang="en-US" sz="1800" dirty="0">
            <a:solidFill>
              <a:schemeClr val="tx1"/>
            </a:solidFill>
          </a:endParaRPr>
        </a:p>
      </dgm:t>
    </dgm:pt>
    <dgm:pt modelId="{B3BFF089-88FC-4527-B47B-623D5E3F68DB}">
      <dgm:prSet custT="1"/>
      <dgm:spPr>
        <a:solidFill>
          <a:srgbClr val="FFFF00"/>
        </a:solidFill>
      </dgm:spPr>
      <dgm:t>
        <a:bodyPr/>
        <a:lstStyle/>
        <a:p>
          <a:pPr rtl="0"/>
          <a:r>
            <a:rPr lang="en-US" sz="1800" dirty="0">
              <a:solidFill>
                <a:srgbClr val="030A11"/>
              </a:solidFill>
              <a:latin typeface="Times New Roman" panose="02020603050405020304" pitchFamily="18" charset="0"/>
              <a:cs typeface="Times New Roman" panose="02020603050405020304" pitchFamily="18" charset="0"/>
            </a:rPr>
            <a:t>Estimate target values using test strip</a:t>
          </a:r>
        </a:p>
      </dgm:t>
    </dgm:pt>
    <dgm:pt modelId="{32429491-7E47-4C03-95C3-3916186D4BF6}" type="parTrans" cxnId="{1A61A541-65C2-467C-B1EE-26C1778459B5}">
      <dgm:prSet/>
      <dgm:spPr/>
      <dgm:t>
        <a:bodyPr/>
        <a:lstStyle/>
        <a:p>
          <a:endParaRPr lang="en-US" sz="1800">
            <a:solidFill>
              <a:schemeClr val="tx1"/>
            </a:solidFill>
          </a:endParaRPr>
        </a:p>
      </dgm:t>
    </dgm:pt>
    <dgm:pt modelId="{D546DE92-0F79-4ECF-A7A9-48F6F465A986}" type="sibTrans" cxnId="{1A61A541-65C2-467C-B1EE-26C1778459B5}">
      <dgm:prSet custT="1"/>
      <dgm:spPr>
        <a:solidFill>
          <a:schemeClr val="tx1"/>
        </a:solidFill>
      </dgm:spPr>
      <dgm:t>
        <a:bodyPr/>
        <a:lstStyle/>
        <a:p>
          <a:endParaRPr lang="en-US" sz="1800" dirty="0">
            <a:solidFill>
              <a:schemeClr val="tx1"/>
            </a:solidFill>
          </a:endParaRPr>
        </a:p>
      </dgm:t>
    </dgm:pt>
    <dgm:pt modelId="{A75C8B7D-0493-48C7-81F0-F8F88A786A9E}">
      <dgm:prSet custT="1"/>
      <dgm:spPr>
        <a:solidFill>
          <a:srgbClr val="EE0000"/>
        </a:solidFill>
      </dgm:spPr>
      <dgm:t>
        <a:bodyPr/>
        <a:lstStyle/>
        <a:p>
          <a:pPr rtl="0"/>
          <a:r>
            <a:rPr lang="en-US" sz="1800" dirty="0">
              <a:solidFill>
                <a:srgbClr val="030A11"/>
              </a:solidFill>
              <a:latin typeface="Times New Roman" panose="02020603050405020304" pitchFamily="18" charset="0"/>
              <a:cs typeface="Times New Roman" panose="02020603050405020304" pitchFamily="18" charset="0"/>
            </a:rPr>
            <a:t>Use traditional density based approach</a:t>
          </a:r>
        </a:p>
      </dgm:t>
    </dgm:pt>
    <dgm:pt modelId="{EF900DAC-B8CB-4671-897E-2C1A52D659C0}" type="parTrans" cxnId="{C7D2A1A2-BBBC-4247-A1D4-F13FBFE861BC}">
      <dgm:prSet/>
      <dgm:spPr/>
      <dgm:t>
        <a:bodyPr/>
        <a:lstStyle/>
        <a:p>
          <a:endParaRPr lang="en-US" sz="1800">
            <a:solidFill>
              <a:schemeClr val="tx1"/>
            </a:solidFill>
          </a:endParaRPr>
        </a:p>
      </dgm:t>
    </dgm:pt>
    <dgm:pt modelId="{AA9E502A-7EFB-4634-8FF6-4F51DF9C3442}" type="sibTrans" cxnId="{C7D2A1A2-BBBC-4247-A1D4-F13FBFE861BC}">
      <dgm:prSet/>
      <dgm:spPr/>
      <dgm:t>
        <a:bodyPr/>
        <a:lstStyle/>
        <a:p>
          <a:endParaRPr lang="en-US" sz="1800">
            <a:solidFill>
              <a:schemeClr val="tx1"/>
            </a:solidFill>
          </a:endParaRPr>
        </a:p>
      </dgm:t>
    </dgm:pt>
    <dgm:pt modelId="{77083AA4-713D-46A5-9726-3D2ABA93F607}" type="pres">
      <dgm:prSet presAssocID="{1556669E-3FCF-475D-B2A8-9DF268311B2A}" presName="diagram" presStyleCnt="0">
        <dgm:presLayoutVars>
          <dgm:dir/>
          <dgm:resizeHandles val="exact"/>
        </dgm:presLayoutVars>
      </dgm:prSet>
      <dgm:spPr/>
    </dgm:pt>
    <dgm:pt modelId="{22A05493-3CF6-48D3-AD71-DCC0E148DF3D}" type="pres">
      <dgm:prSet presAssocID="{BC05224C-99B4-4986-8F46-E732414EA313}" presName="node" presStyleLbl="node1" presStyleIdx="0" presStyleCnt="4">
        <dgm:presLayoutVars>
          <dgm:bulletEnabled val="1"/>
        </dgm:presLayoutVars>
      </dgm:prSet>
      <dgm:spPr/>
    </dgm:pt>
    <dgm:pt modelId="{8042ED0B-B3A7-43C7-8942-E861C4ED229D}" type="pres">
      <dgm:prSet presAssocID="{C3818D6E-055E-43AB-9825-B4FFA757BC52}" presName="sibTrans" presStyleLbl="sibTrans2D1" presStyleIdx="0" presStyleCnt="3"/>
      <dgm:spPr/>
    </dgm:pt>
    <dgm:pt modelId="{522E41F8-2D3F-4B3F-B5A2-BA0045D1A080}" type="pres">
      <dgm:prSet presAssocID="{C3818D6E-055E-43AB-9825-B4FFA757BC52}" presName="connectorText" presStyleLbl="sibTrans2D1" presStyleIdx="0" presStyleCnt="3"/>
      <dgm:spPr/>
    </dgm:pt>
    <dgm:pt modelId="{7D554B36-9108-4C48-BD53-186A01E777F0}" type="pres">
      <dgm:prSet presAssocID="{D0E2790E-E1D5-4DA3-8047-D28668F76C60}" presName="node" presStyleLbl="node1" presStyleIdx="1" presStyleCnt="4">
        <dgm:presLayoutVars>
          <dgm:bulletEnabled val="1"/>
        </dgm:presLayoutVars>
      </dgm:prSet>
      <dgm:spPr/>
    </dgm:pt>
    <dgm:pt modelId="{BA72E515-41F2-4C67-AD22-A07D3BC9A6FF}" type="pres">
      <dgm:prSet presAssocID="{680824F4-00ED-4166-B151-04B105993ACC}" presName="sibTrans" presStyleLbl="sibTrans2D1" presStyleIdx="1" presStyleCnt="3"/>
      <dgm:spPr/>
    </dgm:pt>
    <dgm:pt modelId="{6405AFEB-6BC7-4153-8AA2-C6232DEDDC5B}" type="pres">
      <dgm:prSet presAssocID="{680824F4-00ED-4166-B151-04B105993ACC}" presName="connectorText" presStyleLbl="sibTrans2D1" presStyleIdx="1" presStyleCnt="3"/>
      <dgm:spPr/>
    </dgm:pt>
    <dgm:pt modelId="{8919F112-2A4B-48A6-A3E1-584DAB1377BC}" type="pres">
      <dgm:prSet presAssocID="{B3BFF089-88FC-4527-B47B-623D5E3F68DB}" presName="node" presStyleLbl="node1" presStyleIdx="2" presStyleCnt="4" custScaleY="119507">
        <dgm:presLayoutVars>
          <dgm:bulletEnabled val="1"/>
        </dgm:presLayoutVars>
      </dgm:prSet>
      <dgm:spPr/>
    </dgm:pt>
    <dgm:pt modelId="{E604C032-159C-4ACE-9916-8E4D6FB1DEA4}" type="pres">
      <dgm:prSet presAssocID="{D546DE92-0F79-4ECF-A7A9-48F6F465A986}" presName="sibTrans" presStyleLbl="sibTrans2D1" presStyleIdx="2" presStyleCnt="3"/>
      <dgm:spPr/>
    </dgm:pt>
    <dgm:pt modelId="{2EB82A18-F99F-4E35-9F6A-2193EBD9D7FE}" type="pres">
      <dgm:prSet presAssocID="{D546DE92-0F79-4ECF-A7A9-48F6F465A986}" presName="connectorText" presStyleLbl="sibTrans2D1" presStyleIdx="2" presStyleCnt="3"/>
      <dgm:spPr/>
    </dgm:pt>
    <dgm:pt modelId="{03DD323D-4B9D-4FB9-A124-62106D394F12}" type="pres">
      <dgm:prSet presAssocID="{A75C8B7D-0493-48C7-81F0-F8F88A786A9E}" presName="node" presStyleLbl="node1" presStyleIdx="3" presStyleCnt="4" custScaleY="119413">
        <dgm:presLayoutVars>
          <dgm:bulletEnabled val="1"/>
        </dgm:presLayoutVars>
      </dgm:prSet>
      <dgm:spPr/>
    </dgm:pt>
  </dgm:ptLst>
  <dgm:cxnLst>
    <dgm:cxn modelId="{47715E00-CAE6-4B84-92D6-092C665F5210}" type="presOf" srcId="{D0E2790E-E1D5-4DA3-8047-D28668F76C60}" destId="{7D554B36-9108-4C48-BD53-186A01E777F0}" srcOrd="0" destOrd="0" presId="urn:microsoft.com/office/officeart/2005/8/layout/process5"/>
    <dgm:cxn modelId="{B274CA15-BA02-4758-8D6B-CCEE3CC44856}" type="presOf" srcId="{B3BFF089-88FC-4527-B47B-623D5E3F68DB}" destId="{8919F112-2A4B-48A6-A3E1-584DAB1377BC}" srcOrd="0" destOrd="0" presId="urn:microsoft.com/office/officeart/2005/8/layout/process5"/>
    <dgm:cxn modelId="{087DC92C-CB47-4C79-96C7-1D5C77CD5AE5}" srcId="{1556669E-3FCF-475D-B2A8-9DF268311B2A}" destId="{D0E2790E-E1D5-4DA3-8047-D28668F76C60}" srcOrd="1" destOrd="0" parTransId="{602E6F16-B380-4706-AF75-F2EFDDF7D22D}" sibTransId="{680824F4-00ED-4166-B151-04B105993ACC}"/>
    <dgm:cxn modelId="{BB41F02F-48B0-403D-A0EC-8B2F372236A1}" type="presOf" srcId="{680824F4-00ED-4166-B151-04B105993ACC}" destId="{BA72E515-41F2-4C67-AD22-A07D3BC9A6FF}" srcOrd="0" destOrd="0" presId="urn:microsoft.com/office/officeart/2005/8/layout/process5"/>
    <dgm:cxn modelId="{18B0D239-93E6-4C6D-94FD-AAE64BA97D90}" type="presOf" srcId="{1556669E-3FCF-475D-B2A8-9DF268311B2A}" destId="{77083AA4-713D-46A5-9726-3D2ABA93F607}" srcOrd="0" destOrd="0" presId="urn:microsoft.com/office/officeart/2005/8/layout/process5"/>
    <dgm:cxn modelId="{1A61A541-65C2-467C-B1EE-26C1778459B5}" srcId="{1556669E-3FCF-475D-B2A8-9DF268311B2A}" destId="{B3BFF089-88FC-4527-B47B-623D5E3F68DB}" srcOrd="2" destOrd="0" parTransId="{32429491-7E47-4C03-95C3-3916186D4BF6}" sibTransId="{D546DE92-0F79-4ECF-A7A9-48F6F465A986}"/>
    <dgm:cxn modelId="{542CD38B-34D0-44FE-847E-084B3306485F}" type="presOf" srcId="{C3818D6E-055E-43AB-9825-B4FFA757BC52}" destId="{8042ED0B-B3A7-43C7-8942-E861C4ED229D}" srcOrd="0" destOrd="0" presId="urn:microsoft.com/office/officeart/2005/8/layout/process5"/>
    <dgm:cxn modelId="{8078938D-59BF-419E-B5B0-8F7063CD7AE5}" type="presOf" srcId="{C3818D6E-055E-43AB-9825-B4FFA757BC52}" destId="{522E41F8-2D3F-4B3F-B5A2-BA0045D1A080}" srcOrd="1" destOrd="0" presId="urn:microsoft.com/office/officeart/2005/8/layout/process5"/>
    <dgm:cxn modelId="{C7D2A1A2-BBBC-4247-A1D4-F13FBFE861BC}" srcId="{1556669E-3FCF-475D-B2A8-9DF268311B2A}" destId="{A75C8B7D-0493-48C7-81F0-F8F88A786A9E}" srcOrd="3" destOrd="0" parTransId="{EF900DAC-B8CB-4671-897E-2C1A52D659C0}" sibTransId="{AA9E502A-7EFB-4634-8FF6-4F51DF9C3442}"/>
    <dgm:cxn modelId="{E0ABEAB1-BFDD-4368-BC2D-6FE78F43EFBB}" srcId="{1556669E-3FCF-475D-B2A8-9DF268311B2A}" destId="{BC05224C-99B4-4986-8F46-E732414EA313}" srcOrd="0" destOrd="0" parTransId="{7B0083FF-CDF8-4E3F-ADE1-402429FFD20A}" sibTransId="{C3818D6E-055E-43AB-9825-B4FFA757BC52}"/>
    <dgm:cxn modelId="{F74DC9C4-DE84-46F1-BCEA-B5607C472B17}" type="presOf" srcId="{D546DE92-0F79-4ECF-A7A9-48F6F465A986}" destId="{E604C032-159C-4ACE-9916-8E4D6FB1DEA4}" srcOrd="0" destOrd="0" presId="urn:microsoft.com/office/officeart/2005/8/layout/process5"/>
    <dgm:cxn modelId="{EB0479C8-70BB-411B-BF74-D51F031901AE}" type="presOf" srcId="{680824F4-00ED-4166-B151-04B105993ACC}" destId="{6405AFEB-6BC7-4153-8AA2-C6232DEDDC5B}" srcOrd="1" destOrd="0" presId="urn:microsoft.com/office/officeart/2005/8/layout/process5"/>
    <dgm:cxn modelId="{B683CFD4-5CBD-4562-9F5C-1C629D8BE9F9}" type="presOf" srcId="{A75C8B7D-0493-48C7-81F0-F8F88A786A9E}" destId="{03DD323D-4B9D-4FB9-A124-62106D394F12}" srcOrd="0" destOrd="0" presId="urn:microsoft.com/office/officeart/2005/8/layout/process5"/>
    <dgm:cxn modelId="{1BECB9DE-A114-4CDA-8481-46B5AE66E1B3}" type="presOf" srcId="{BC05224C-99B4-4986-8F46-E732414EA313}" destId="{22A05493-3CF6-48D3-AD71-DCC0E148DF3D}" srcOrd="0" destOrd="0" presId="urn:microsoft.com/office/officeart/2005/8/layout/process5"/>
    <dgm:cxn modelId="{8AB3CFE3-34D1-48A7-BE2F-F9F1E8B4F76A}" type="presOf" srcId="{D546DE92-0F79-4ECF-A7A9-48F6F465A986}" destId="{2EB82A18-F99F-4E35-9F6A-2193EBD9D7FE}" srcOrd="1" destOrd="0" presId="urn:microsoft.com/office/officeart/2005/8/layout/process5"/>
    <dgm:cxn modelId="{DE90D332-19D4-47DE-8117-CA5F5C93E7EF}" type="presParOf" srcId="{77083AA4-713D-46A5-9726-3D2ABA93F607}" destId="{22A05493-3CF6-48D3-AD71-DCC0E148DF3D}" srcOrd="0" destOrd="0" presId="urn:microsoft.com/office/officeart/2005/8/layout/process5"/>
    <dgm:cxn modelId="{777699C3-A5A9-471D-94A3-15FAEB7C53B4}" type="presParOf" srcId="{77083AA4-713D-46A5-9726-3D2ABA93F607}" destId="{8042ED0B-B3A7-43C7-8942-E861C4ED229D}" srcOrd="1" destOrd="0" presId="urn:microsoft.com/office/officeart/2005/8/layout/process5"/>
    <dgm:cxn modelId="{03D8391E-62BC-4923-8E46-8701CA880306}" type="presParOf" srcId="{8042ED0B-B3A7-43C7-8942-E861C4ED229D}" destId="{522E41F8-2D3F-4B3F-B5A2-BA0045D1A080}" srcOrd="0" destOrd="0" presId="urn:microsoft.com/office/officeart/2005/8/layout/process5"/>
    <dgm:cxn modelId="{361D22FF-47A2-4CB8-B8F9-43C6D08DA69F}" type="presParOf" srcId="{77083AA4-713D-46A5-9726-3D2ABA93F607}" destId="{7D554B36-9108-4C48-BD53-186A01E777F0}" srcOrd="2" destOrd="0" presId="urn:microsoft.com/office/officeart/2005/8/layout/process5"/>
    <dgm:cxn modelId="{FA8FCCE9-4D50-42A7-843C-B30BEFAA8B6C}" type="presParOf" srcId="{77083AA4-713D-46A5-9726-3D2ABA93F607}" destId="{BA72E515-41F2-4C67-AD22-A07D3BC9A6FF}" srcOrd="3" destOrd="0" presId="urn:microsoft.com/office/officeart/2005/8/layout/process5"/>
    <dgm:cxn modelId="{326F6297-EDBF-431B-A68E-7812F07C90DE}" type="presParOf" srcId="{BA72E515-41F2-4C67-AD22-A07D3BC9A6FF}" destId="{6405AFEB-6BC7-4153-8AA2-C6232DEDDC5B}" srcOrd="0" destOrd="0" presId="urn:microsoft.com/office/officeart/2005/8/layout/process5"/>
    <dgm:cxn modelId="{5AEB2EAD-5D88-4C2B-BD5C-A96BF25CE78B}" type="presParOf" srcId="{77083AA4-713D-46A5-9726-3D2ABA93F607}" destId="{8919F112-2A4B-48A6-A3E1-584DAB1377BC}" srcOrd="4" destOrd="0" presId="urn:microsoft.com/office/officeart/2005/8/layout/process5"/>
    <dgm:cxn modelId="{C083BF09-82AB-4D4B-AFEA-DB2E6FAA5567}" type="presParOf" srcId="{77083AA4-713D-46A5-9726-3D2ABA93F607}" destId="{E604C032-159C-4ACE-9916-8E4D6FB1DEA4}" srcOrd="5" destOrd="0" presId="urn:microsoft.com/office/officeart/2005/8/layout/process5"/>
    <dgm:cxn modelId="{89FF764E-CA7A-4E25-AB02-4A2DB5E395E5}" type="presParOf" srcId="{E604C032-159C-4ACE-9916-8E4D6FB1DEA4}" destId="{2EB82A18-F99F-4E35-9F6A-2193EBD9D7FE}" srcOrd="0" destOrd="0" presId="urn:microsoft.com/office/officeart/2005/8/layout/process5"/>
    <dgm:cxn modelId="{55BDC33E-5523-4773-AE29-AACE89C3EA49}" type="presParOf" srcId="{77083AA4-713D-46A5-9726-3D2ABA93F607}" destId="{03DD323D-4B9D-4FB9-A124-62106D394F12}" srcOrd="6" destOrd="0" presId="urn:microsoft.com/office/officeart/2005/8/layout/process5"/>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3509B85-053F-4279-A957-F96741E67AC2}" type="doc">
      <dgm:prSet loTypeId="urn:microsoft.com/office/officeart/2008/layout/VerticalCurvedList" loCatId="list" qsTypeId="urn:microsoft.com/office/officeart/2005/8/quickstyle/simple3" qsCatId="simple" csTypeId="urn:microsoft.com/office/officeart/2005/8/colors/accent0_1" csCatId="mainScheme" phldr="1"/>
      <dgm:spPr/>
      <dgm:t>
        <a:bodyPr/>
        <a:lstStyle/>
        <a:p>
          <a:endParaRPr lang="en-US"/>
        </a:p>
      </dgm:t>
    </dgm:pt>
    <dgm:pt modelId="{4BE9A4F9-9936-40A6-B955-7E7044948982}">
      <dgm:prSet phldrT="[Text]" custT="1"/>
      <dgm:spPr>
        <a:ln w="12700">
          <a:solidFill>
            <a:schemeClr val="tx1"/>
          </a:solidFill>
        </a:ln>
      </dgm:spPr>
      <dgm:t>
        <a:bodyPr/>
        <a:lstStyle/>
        <a:p>
          <a:r>
            <a:rPr lang="en-US" sz="1100" b="1" dirty="0"/>
            <a:t>    2 – 33</a:t>
          </a:r>
        </a:p>
      </dgm:t>
    </dgm:pt>
    <dgm:pt modelId="{25C424D5-9F59-490E-9FEB-DC48F147CF54}" type="parTrans" cxnId="{AE8CC657-22BE-4F92-8B2E-96AC97EF3041}">
      <dgm:prSet/>
      <dgm:spPr/>
      <dgm:t>
        <a:bodyPr/>
        <a:lstStyle/>
        <a:p>
          <a:endParaRPr lang="en-US"/>
        </a:p>
      </dgm:t>
    </dgm:pt>
    <dgm:pt modelId="{5864B9A1-595C-477D-86FB-454F70A76910}" type="sibTrans" cxnId="{AE8CC657-22BE-4F92-8B2E-96AC97EF3041}">
      <dgm:prSet/>
      <dgm:spPr/>
      <dgm:t>
        <a:bodyPr/>
        <a:lstStyle/>
        <a:p>
          <a:endParaRPr lang="en-US"/>
        </a:p>
      </dgm:t>
    </dgm:pt>
    <dgm:pt modelId="{0237996B-0350-4212-A0A6-34E2A35E7472}">
      <dgm:prSet phldrT="[Text]" custT="1"/>
      <dgm:spPr>
        <a:ln w="12700">
          <a:solidFill>
            <a:schemeClr val="tx1"/>
          </a:solidFill>
        </a:ln>
      </dgm:spPr>
      <dgm:t>
        <a:bodyPr/>
        <a:lstStyle/>
        <a:p>
          <a:r>
            <a:rPr lang="en-US" sz="1100" b="1" dirty="0"/>
            <a:t>34 – 44</a:t>
          </a:r>
        </a:p>
      </dgm:t>
    </dgm:pt>
    <dgm:pt modelId="{D89C05EC-6FDD-4CA1-9223-AFC882A64006}" type="parTrans" cxnId="{137418AE-6570-4263-9EFC-3F436B5582DE}">
      <dgm:prSet/>
      <dgm:spPr/>
      <dgm:t>
        <a:bodyPr/>
        <a:lstStyle/>
        <a:p>
          <a:endParaRPr lang="en-US"/>
        </a:p>
      </dgm:t>
    </dgm:pt>
    <dgm:pt modelId="{A3868072-D1C0-43F2-9AEF-BA9F932DAE65}" type="sibTrans" cxnId="{137418AE-6570-4263-9EFC-3F436B5582DE}">
      <dgm:prSet/>
      <dgm:spPr/>
      <dgm:t>
        <a:bodyPr/>
        <a:lstStyle/>
        <a:p>
          <a:endParaRPr lang="en-US"/>
        </a:p>
      </dgm:t>
    </dgm:pt>
    <dgm:pt modelId="{17B39DD8-D2A0-41E9-BA74-301FBBC476A8}">
      <dgm:prSet phldrT="[Text]" custT="1"/>
      <dgm:spPr>
        <a:ln w="12700">
          <a:solidFill>
            <a:schemeClr val="tx1"/>
          </a:solidFill>
        </a:ln>
      </dgm:spPr>
      <dgm:t>
        <a:bodyPr/>
        <a:lstStyle/>
        <a:p>
          <a:r>
            <a:rPr lang="en-US" sz="1100" b="1" dirty="0"/>
            <a:t>45 – 74</a:t>
          </a:r>
        </a:p>
      </dgm:t>
    </dgm:pt>
    <dgm:pt modelId="{34B98BF1-5435-41B1-92A1-D2573C6B64B5}" type="parTrans" cxnId="{EDE7E66A-EBB6-4A65-AA61-7A0E648FBFC0}">
      <dgm:prSet/>
      <dgm:spPr/>
      <dgm:t>
        <a:bodyPr/>
        <a:lstStyle/>
        <a:p>
          <a:endParaRPr lang="en-US"/>
        </a:p>
      </dgm:t>
    </dgm:pt>
    <dgm:pt modelId="{7BD8EF33-251F-4597-9D30-8C7DBEA36E78}" type="sibTrans" cxnId="{EDE7E66A-EBB6-4A65-AA61-7A0E648FBFC0}">
      <dgm:prSet/>
      <dgm:spPr/>
      <dgm:t>
        <a:bodyPr/>
        <a:lstStyle/>
        <a:p>
          <a:endParaRPr lang="en-US"/>
        </a:p>
      </dgm:t>
    </dgm:pt>
    <dgm:pt modelId="{C66CD6AA-195B-4B8E-8ED4-B1EDD9651B37}" type="pres">
      <dgm:prSet presAssocID="{83509B85-053F-4279-A957-F96741E67AC2}" presName="Name0" presStyleCnt="0">
        <dgm:presLayoutVars>
          <dgm:chMax val="7"/>
          <dgm:chPref val="7"/>
          <dgm:dir/>
        </dgm:presLayoutVars>
      </dgm:prSet>
      <dgm:spPr/>
    </dgm:pt>
    <dgm:pt modelId="{60B76974-7658-485D-81FC-93A87BA92861}" type="pres">
      <dgm:prSet presAssocID="{83509B85-053F-4279-A957-F96741E67AC2}" presName="Name1" presStyleCnt="0"/>
      <dgm:spPr/>
    </dgm:pt>
    <dgm:pt modelId="{D7E841B6-02BF-4B94-9926-B2574BE067B0}" type="pres">
      <dgm:prSet presAssocID="{83509B85-053F-4279-A957-F96741E67AC2}" presName="cycle" presStyleCnt="0"/>
      <dgm:spPr/>
    </dgm:pt>
    <dgm:pt modelId="{AFCF9BAD-D50F-422B-B8FF-3C46D185E789}" type="pres">
      <dgm:prSet presAssocID="{83509B85-053F-4279-A957-F96741E67AC2}" presName="srcNode" presStyleLbl="node1" presStyleIdx="0" presStyleCnt="3"/>
      <dgm:spPr/>
    </dgm:pt>
    <dgm:pt modelId="{65968245-5AAA-4B93-ACE3-9CB17D5B940E}" type="pres">
      <dgm:prSet presAssocID="{83509B85-053F-4279-A957-F96741E67AC2}" presName="conn" presStyleLbl="parChTrans1D2" presStyleIdx="0" presStyleCnt="1"/>
      <dgm:spPr/>
    </dgm:pt>
    <dgm:pt modelId="{10BDF09E-38DB-4C38-8B8D-36F3AA9D5DFC}" type="pres">
      <dgm:prSet presAssocID="{83509B85-053F-4279-A957-F96741E67AC2}" presName="extraNode" presStyleLbl="node1" presStyleIdx="0" presStyleCnt="3"/>
      <dgm:spPr/>
    </dgm:pt>
    <dgm:pt modelId="{DF1C3A28-47E4-41D6-A74F-8BF3E7625031}" type="pres">
      <dgm:prSet presAssocID="{83509B85-053F-4279-A957-F96741E67AC2}" presName="dstNode" presStyleLbl="node1" presStyleIdx="0" presStyleCnt="3"/>
      <dgm:spPr/>
    </dgm:pt>
    <dgm:pt modelId="{C8A4F5C6-1897-4078-8258-9576C64A9453}" type="pres">
      <dgm:prSet presAssocID="{4BE9A4F9-9936-40A6-B955-7E7044948982}" presName="text_1" presStyleLbl="node1" presStyleIdx="0" presStyleCnt="3" custScaleX="110493" custLinFactNeighborX="-3875" custLinFactNeighborY="3851">
        <dgm:presLayoutVars>
          <dgm:bulletEnabled val="1"/>
        </dgm:presLayoutVars>
      </dgm:prSet>
      <dgm:spPr/>
    </dgm:pt>
    <dgm:pt modelId="{248A5AA5-F62A-46CF-880F-94E753CB6A8F}" type="pres">
      <dgm:prSet presAssocID="{4BE9A4F9-9936-40A6-B955-7E7044948982}" presName="accent_1" presStyleCnt="0"/>
      <dgm:spPr/>
    </dgm:pt>
    <dgm:pt modelId="{B2E2FDC0-7BD0-4A55-9DB2-CE5875D4C0CA}" type="pres">
      <dgm:prSet presAssocID="{4BE9A4F9-9936-40A6-B955-7E7044948982}" presName="accentRepeatNode" presStyleLbl="solidFgAcc1" presStyleIdx="0" presStyleCnt="3"/>
      <dgm:spPr>
        <a:solidFill>
          <a:srgbClr val="FF0000"/>
        </a:solidFill>
        <a:ln>
          <a:noFill/>
        </a:ln>
      </dgm:spPr>
    </dgm:pt>
    <dgm:pt modelId="{8FC47411-D90A-4A6E-B669-409D07F54FE5}" type="pres">
      <dgm:prSet presAssocID="{0237996B-0350-4212-A0A6-34E2A35E7472}" presName="text_2" presStyleLbl="node1" presStyleIdx="1" presStyleCnt="3" custScaleX="101989">
        <dgm:presLayoutVars>
          <dgm:bulletEnabled val="1"/>
        </dgm:presLayoutVars>
      </dgm:prSet>
      <dgm:spPr/>
    </dgm:pt>
    <dgm:pt modelId="{1BEA1CB1-9E8D-49CC-9F91-F4175272A6A6}" type="pres">
      <dgm:prSet presAssocID="{0237996B-0350-4212-A0A6-34E2A35E7472}" presName="accent_2" presStyleCnt="0"/>
      <dgm:spPr/>
    </dgm:pt>
    <dgm:pt modelId="{6AE803E2-660B-4989-8104-9E9592EE4B41}" type="pres">
      <dgm:prSet presAssocID="{0237996B-0350-4212-A0A6-34E2A35E7472}" presName="accentRepeatNode" presStyleLbl="solidFgAcc1" presStyleIdx="1" presStyleCnt="3"/>
      <dgm:spPr>
        <a:solidFill>
          <a:srgbClr val="FFFF00"/>
        </a:solidFill>
        <a:ln>
          <a:noFill/>
        </a:ln>
      </dgm:spPr>
    </dgm:pt>
    <dgm:pt modelId="{6FEE300F-B4B2-48B8-B4FF-A030445AC312}" type="pres">
      <dgm:prSet presAssocID="{17B39DD8-D2A0-41E9-BA74-301FBBC476A8}" presName="text_3" presStyleLbl="node1" presStyleIdx="2" presStyleCnt="3">
        <dgm:presLayoutVars>
          <dgm:bulletEnabled val="1"/>
        </dgm:presLayoutVars>
      </dgm:prSet>
      <dgm:spPr/>
    </dgm:pt>
    <dgm:pt modelId="{7DF4C500-1253-4B2F-A12A-03B5EF23AFBB}" type="pres">
      <dgm:prSet presAssocID="{17B39DD8-D2A0-41E9-BA74-301FBBC476A8}" presName="accent_3" presStyleCnt="0"/>
      <dgm:spPr/>
    </dgm:pt>
    <dgm:pt modelId="{D9F0F5A8-2B08-49BA-9154-0B4CFDE6AF96}" type="pres">
      <dgm:prSet presAssocID="{17B39DD8-D2A0-41E9-BA74-301FBBC476A8}" presName="accentRepeatNode" presStyleLbl="solidFgAcc1" presStyleIdx="2" presStyleCnt="3"/>
      <dgm:spPr>
        <a:solidFill>
          <a:srgbClr val="00FF00"/>
        </a:solidFill>
        <a:ln>
          <a:noFill/>
        </a:ln>
      </dgm:spPr>
    </dgm:pt>
  </dgm:ptLst>
  <dgm:cxnLst>
    <dgm:cxn modelId="{EDE7E66A-EBB6-4A65-AA61-7A0E648FBFC0}" srcId="{83509B85-053F-4279-A957-F96741E67AC2}" destId="{17B39DD8-D2A0-41E9-BA74-301FBBC476A8}" srcOrd="2" destOrd="0" parTransId="{34B98BF1-5435-41B1-92A1-D2573C6B64B5}" sibTransId="{7BD8EF33-251F-4597-9D30-8C7DBEA36E78}"/>
    <dgm:cxn modelId="{AE8CC657-22BE-4F92-8B2E-96AC97EF3041}" srcId="{83509B85-053F-4279-A957-F96741E67AC2}" destId="{4BE9A4F9-9936-40A6-B955-7E7044948982}" srcOrd="0" destOrd="0" parTransId="{25C424D5-9F59-490E-9FEB-DC48F147CF54}" sibTransId="{5864B9A1-595C-477D-86FB-454F70A76910}"/>
    <dgm:cxn modelId="{6A1E757C-768B-40DF-98C5-C8D0758A32E7}" type="presOf" srcId="{83509B85-053F-4279-A957-F96741E67AC2}" destId="{C66CD6AA-195B-4B8E-8ED4-B1EDD9651B37}" srcOrd="0" destOrd="0" presId="urn:microsoft.com/office/officeart/2008/layout/VerticalCurvedList"/>
    <dgm:cxn modelId="{9F621F97-EC14-4708-8E44-CDD9E6B55596}" type="presOf" srcId="{4BE9A4F9-9936-40A6-B955-7E7044948982}" destId="{C8A4F5C6-1897-4078-8258-9576C64A9453}" srcOrd="0" destOrd="0" presId="urn:microsoft.com/office/officeart/2008/layout/VerticalCurvedList"/>
    <dgm:cxn modelId="{AB94019E-C3E1-4A93-8B07-2BB11E768DDF}" type="presOf" srcId="{17B39DD8-D2A0-41E9-BA74-301FBBC476A8}" destId="{6FEE300F-B4B2-48B8-B4FF-A030445AC312}" srcOrd="0" destOrd="0" presId="urn:microsoft.com/office/officeart/2008/layout/VerticalCurvedList"/>
    <dgm:cxn modelId="{137418AE-6570-4263-9EFC-3F436B5582DE}" srcId="{83509B85-053F-4279-A957-F96741E67AC2}" destId="{0237996B-0350-4212-A0A6-34E2A35E7472}" srcOrd="1" destOrd="0" parTransId="{D89C05EC-6FDD-4CA1-9223-AFC882A64006}" sibTransId="{A3868072-D1C0-43F2-9AEF-BA9F932DAE65}"/>
    <dgm:cxn modelId="{C059F8CE-7506-445E-9036-F0512D0E1C59}" type="presOf" srcId="{5864B9A1-595C-477D-86FB-454F70A76910}" destId="{65968245-5AAA-4B93-ACE3-9CB17D5B940E}" srcOrd="0" destOrd="0" presId="urn:microsoft.com/office/officeart/2008/layout/VerticalCurvedList"/>
    <dgm:cxn modelId="{4A4F12E8-292D-4231-BFA8-FE6A4C1DE8BD}" type="presOf" srcId="{0237996B-0350-4212-A0A6-34E2A35E7472}" destId="{8FC47411-D90A-4A6E-B669-409D07F54FE5}" srcOrd="0" destOrd="0" presId="urn:microsoft.com/office/officeart/2008/layout/VerticalCurvedList"/>
    <dgm:cxn modelId="{A3CE5F8C-39EE-4305-98E5-65CEF446C90A}" type="presParOf" srcId="{C66CD6AA-195B-4B8E-8ED4-B1EDD9651B37}" destId="{60B76974-7658-485D-81FC-93A87BA92861}" srcOrd="0" destOrd="0" presId="urn:microsoft.com/office/officeart/2008/layout/VerticalCurvedList"/>
    <dgm:cxn modelId="{FDACA222-2F90-4D96-BF14-A22CDC14E5E6}" type="presParOf" srcId="{60B76974-7658-485D-81FC-93A87BA92861}" destId="{D7E841B6-02BF-4B94-9926-B2574BE067B0}" srcOrd="0" destOrd="0" presId="urn:microsoft.com/office/officeart/2008/layout/VerticalCurvedList"/>
    <dgm:cxn modelId="{6DB056D0-D4B6-43FE-9DA9-510A5A29D42A}" type="presParOf" srcId="{D7E841B6-02BF-4B94-9926-B2574BE067B0}" destId="{AFCF9BAD-D50F-422B-B8FF-3C46D185E789}" srcOrd="0" destOrd="0" presId="urn:microsoft.com/office/officeart/2008/layout/VerticalCurvedList"/>
    <dgm:cxn modelId="{6779D79D-1E17-4357-B925-35CAC32F8BD5}" type="presParOf" srcId="{D7E841B6-02BF-4B94-9926-B2574BE067B0}" destId="{65968245-5AAA-4B93-ACE3-9CB17D5B940E}" srcOrd="1" destOrd="0" presId="urn:microsoft.com/office/officeart/2008/layout/VerticalCurvedList"/>
    <dgm:cxn modelId="{BE859BC9-B084-45A5-8DF3-8201AFD01131}" type="presParOf" srcId="{D7E841B6-02BF-4B94-9926-B2574BE067B0}" destId="{10BDF09E-38DB-4C38-8B8D-36F3AA9D5DFC}" srcOrd="2" destOrd="0" presId="urn:microsoft.com/office/officeart/2008/layout/VerticalCurvedList"/>
    <dgm:cxn modelId="{5A621D98-30CF-4024-BF0D-BE8471043C78}" type="presParOf" srcId="{D7E841B6-02BF-4B94-9926-B2574BE067B0}" destId="{DF1C3A28-47E4-41D6-A74F-8BF3E7625031}" srcOrd="3" destOrd="0" presId="urn:microsoft.com/office/officeart/2008/layout/VerticalCurvedList"/>
    <dgm:cxn modelId="{AA6E1ECB-BEE8-4CE1-AC3B-ED8208139598}" type="presParOf" srcId="{60B76974-7658-485D-81FC-93A87BA92861}" destId="{C8A4F5C6-1897-4078-8258-9576C64A9453}" srcOrd="1" destOrd="0" presId="urn:microsoft.com/office/officeart/2008/layout/VerticalCurvedList"/>
    <dgm:cxn modelId="{35EFA32B-9AB7-4634-BE9B-89CE78050CCF}" type="presParOf" srcId="{60B76974-7658-485D-81FC-93A87BA92861}" destId="{248A5AA5-F62A-46CF-880F-94E753CB6A8F}" srcOrd="2" destOrd="0" presId="urn:microsoft.com/office/officeart/2008/layout/VerticalCurvedList"/>
    <dgm:cxn modelId="{59E71AB2-C102-43DA-AB5C-52484C3ED0E1}" type="presParOf" srcId="{248A5AA5-F62A-46CF-880F-94E753CB6A8F}" destId="{B2E2FDC0-7BD0-4A55-9DB2-CE5875D4C0CA}" srcOrd="0" destOrd="0" presId="urn:microsoft.com/office/officeart/2008/layout/VerticalCurvedList"/>
    <dgm:cxn modelId="{146359A8-8879-48E8-B10A-044D59CD839D}" type="presParOf" srcId="{60B76974-7658-485D-81FC-93A87BA92861}" destId="{8FC47411-D90A-4A6E-B669-409D07F54FE5}" srcOrd="3" destOrd="0" presId="urn:microsoft.com/office/officeart/2008/layout/VerticalCurvedList"/>
    <dgm:cxn modelId="{90D9E2E4-2AC6-4257-953F-AE2E09C4929F}" type="presParOf" srcId="{60B76974-7658-485D-81FC-93A87BA92861}" destId="{1BEA1CB1-9E8D-49CC-9F91-F4175272A6A6}" srcOrd="4" destOrd="0" presId="urn:microsoft.com/office/officeart/2008/layout/VerticalCurvedList"/>
    <dgm:cxn modelId="{33C276F1-B8D1-490E-8C4B-C741B7577123}" type="presParOf" srcId="{1BEA1CB1-9E8D-49CC-9F91-F4175272A6A6}" destId="{6AE803E2-660B-4989-8104-9E9592EE4B41}" srcOrd="0" destOrd="0" presId="urn:microsoft.com/office/officeart/2008/layout/VerticalCurvedList"/>
    <dgm:cxn modelId="{F984E634-887F-40A9-A18C-917A8A56FA01}" type="presParOf" srcId="{60B76974-7658-485D-81FC-93A87BA92861}" destId="{6FEE300F-B4B2-48B8-B4FF-A030445AC312}" srcOrd="5" destOrd="0" presId="urn:microsoft.com/office/officeart/2008/layout/VerticalCurvedList"/>
    <dgm:cxn modelId="{F8FD0F81-201F-4CF6-995E-D7E42F4B7146}" type="presParOf" srcId="{60B76974-7658-485D-81FC-93A87BA92861}" destId="{7DF4C500-1253-4B2F-A12A-03B5EF23AFBB}" srcOrd="6" destOrd="0" presId="urn:microsoft.com/office/officeart/2008/layout/VerticalCurvedList"/>
    <dgm:cxn modelId="{698B5277-8DDC-4E4B-B0B0-B91921521FC2}" type="presParOf" srcId="{7DF4C500-1253-4B2F-A12A-03B5EF23AFBB}" destId="{D9F0F5A8-2B08-49BA-9154-0B4CFDE6AF96}"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579DCE10-3411-464B-AF9D-A87C759C3EB4}" type="doc">
      <dgm:prSet loTypeId="urn:diagrams.loki3.com/VaryingWidthList" loCatId="list" qsTypeId="urn:microsoft.com/office/officeart/2005/8/quickstyle/simple1" qsCatId="simple" csTypeId="urn:microsoft.com/office/officeart/2005/8/colors/accent0_1" csCatId="mainScheme" phldr="1"/>
      <dgm:spPr/>
    </dgm:pt>
    <dgm:pt modelId="{AEAB3B71-DE66-4507-882E-BF89CAA3CC1D}">
      <dgm:prSet phldrT="[Text]" custT="1"/>
      <dgm:spPr>
        <a:ln>
          <a:noFill/>
        </a:ln>
      </dgm:spPr>
      <dgm:t>
        <a:bodyPr/>
        <a:lstStyle/>
        <a:p>
          <a:pPr algn="ctr"/>
          <a:r>
            <a:rPr lang="en-US" sz="1000" b="0" dirty="0"/>
            <a:t>Mean – 44</a:t>
          </a:r>
        </a:p>
        <a:p>
          <a:pPr algn="ctr"/>
          <a:r>
            <a:rPr lang="en-US" sz="1000" b="0" dirty="0"/>
            <a:t>STDEV – 12</a:t>
          </a:r>
        </a:p>
        <a:p>
          <a:pPr algn="ctr"/>
          <a:r>
            <a:rPr lang="en-US" sz="1000" b="0" dirty="0"/>
            <a:t>COV - 27%</a:t>
          </a:r>
          <a:endParaRPr lang="en-US" sz="1050" b="0" dirty="0"/>
        </a:p>
        <a:p>
          <a:pPr algn="ctr"/>
          <a:r>
            <a:rPr lang="en-US" sz="1050" b="1" dirty="0"/>
            <a:t>CMV</a:t>
          </a:r>
          <a:endParaRPr lang="en-US" sz="1100" b="1" dirty="0"/>
        </a:p>
      </dgm:t>
    </dgm:pt>
    <dgm:pt modelId="{87F94F09-22F2-4E66-984D-8235D1D27182}" type="sibTrans" cxnId="{A744DB79-374F-4A94-A63B-07FB98FF8FC1}">
      <dgm:prSet/>
      <dgm:spPr/>
      <dgm:t>
        <a:bodyPr/>
        <a:lstStyle/>
        <a:p>
          <a:endParaRPr lang="en-US"/>
        </a:p>
      </dgm:t>
    </dgm:pt>
    <dgm:pt modelId="{8A9AFD36-57CB-403F-878C-8578C06960B9}" type="parTrans" cxnId="{A744DB79-374F-4A94-A63B-07FB98FF8FC1}">
      <dgm:prSet/>
      <dgm:spPr/>
      <dgm:t>
        <a:bodyPr/>
        <a:lstStyle/>
        <a:p>
          <a:endParaRPr lang="en-US"/>
        </a:p>
      </dgm:t>
    </dgm:pt>
    <dgm:pt modelId="{4D7D7450-116A-4A6D-8423-0849581885F9}" type="pres">
      <dgm:prSet presAssocID="{579DCE10-3411-464B-AF9D-A87C759C3EB4}" presName="Name0" presStyleCnt="0">
        <dgm:presLayoutVars>
          <dgm:resizeHandles/>
        </dgm:presLayoutVars>
      </dgm:prSet>
      <dgm:spPr/>
    </dgm:pt>
    <dgm:pt modelId="{BA1EDBD1-18D0-429C-B19E-A8A3A4AD74DB}" type="pres">
      <dgm:prSet presAssocID="{AEAB3B71-DE66-4507-882E-BF89CAA3CC1D}" presName="text" presStyleLbl="node1" presStyleIdx="0" presStyleCnt="1" custScaleX="211667" custLinFactNeighborX="0" custLinFactNeighborY="44439">
        <dgm:presLayoutVars>
          <dgm:bulletEnabled val="1"/>
        </dgm:presLayoutVars>
      </dgm:prSet>
      <dgm:spPr/>
    </dgm:pt>
  </dgm:ptLst>
  <dgm:cxnLst>
    <dgm:cxn modelId="{B49A4F09-8DDB-4624-9381-05B9301CB12C}" type="presOf" srcId="{579DCE10-3411-464B-AF9D-A87C759C3EB4}" destId="{4D7D7450-116A-4A6D-8423-0849581885F9}" srcOrd="0" destOrd="0" presId="urn:diagrams.loki3.com/VaryingWidthList"/>
    <dgm:cxn modelId="{09BC8D51-1090-4C8F-95D7-486F14E1FCF1}" type="presOf" srcId="{AEAB3B71-DE66-4507-882E-BF89CAA3CC1D}" destId="{BA1EDBD1-18D0-429C-B19E-A8A3A4AD74DB}" srcOrd="0" destOrd="0" presId="urn:diagrams.loki3.com/VaryingWidthList"/>
    <dgm:cxn modelId="{A744DB79-374F-4A94-A63B-07FB98FF8FC1}" srcId="{579DCE10-3411-464B-AF9D-A87C759C3EB4}" destId="{AEAB3B71-DE66-4507-882E-BF89CAA3CC1D}" srcOrd="0" destOrd="0" parTransId="{8A9AFD36-57CB-403F-878C-8578C06960B9}" sibTransId="{87F94F09-22F2-4E66-984D-8235D1D27182}"/>
    <dgm:cxn modelId="{240939AF-42B0-435A-88DB-792721717913}" type="presParOf" srcId="{4D7D7450-116A-4A6D-8423-0849581885F9}" destId="{BA1EDBD1-18D0-429C-B19E-A8A3A4AD74DB}" srcOrd="0" destOrd="0" presId="urn:diagrams.loki3.com/VaryingWidth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3509B85-053F-4279-A957-F96741E67AC2}" type="doc">
      <dgm:prSet loTypeId="urn:microsoft.com/office/officeart/2008/layout/VerticalCurvedList" loCatId="list" qsTypeId="urn:microsoft.com/office/officeart/2005/8/quickstyle/simple3" qsCatId="simple" csTypeId="urn:microsoft.com/office/officeart/2005/8/colors/accent0_1" csCatId="mainScheme" phldr="1"/>
      <dgm:spPr/>
      <dgm:t>
        <a:bodyPr/>
        <a:lstStyle/>
        <a:p>
          <a:endParaRPr lang="en-US"/>
        </a:p>
      </dgm:t>
    </dgm:pt>
    <dgm:pt modelId="{4BE9A4F9-9936-40A6-B955-7E7044948982}">
      <dgm:prSet phldrT="[Text]" custT="1"/>
      <dgm:spPr>
        <a:ln w="12700">
          <a:solidFill>
            <a:schemeClr val="tx1"/>
          </a:solidFill>
        </a:ln>
      </dgm:spPr>
      <dgm:t>
        <a:bodyPr/>
        <a:lstStyle/>
        <a:p>
          <a:r>
            <a:rPr lang="en-US" sz="1000" b="1" dirty="0"/>
            <a:t>14 – 30</a:t>
          </a:r>
        </a:p>
      </dgm:t>
    </dgm:pt>
    <dgm:pt modelId="{25C424D5-9F59-490E-9FEB-DC48F147CF54}" type="parTrans" cxnId="{AE8CC657-22BE-4F92-8B2E-96AC97EF3041}">
      <dgm:prSet/>
      <dgm:spPr/>
      <dgm:t>
        <a:bodyPr/>
        <a:lstStyle/>
        <a:p>
          <a:endParaRPr lang="en-US"/>
        </a:p>
      </dgm:t>
    </dgm:pt>
    <dgm:pt modelId="{5864B9A1-595C-477D-86FB-454F70A76910}" type="sibTrans" cxnId="{AE8CC657-22BE-4F92-8B2E-96AC97EF3041}">
      <dgm:prSet/>
      <dgm:spPr/>
      <dgm:t>
        <a:bodyPr/>
        <a:lstStyle/>
        <a:p>
          <a:endParaRPr lang="en-US"/>
        </a:p>
      </dgm:t>
    </dgm:pt>
    <dgm:pt modelId="{0237996B-0350-4212-A0A6-34E2A35E7472}">
      <dgm:prSet phldrT="[Text]" custT="1"/>
      <dgm:spPr>
        <a:ln w="12700">
          <a:solidFill>
            <a:schemeClr val="tx1"/>
          </a:solidFill>
        </a:ln>
      </dgm:spPr>
      <dgm:t>
        <a:bodyPr/>
        <a:lstStyle/>
        <a:p>
          <a:r>
            <a:rPr lang="en-US" sz="1000" b="1" dirty="0"/>
            <a:t>31 – 39</a:t>
          </a:r>
        </a:p>
      </dgm:t>
    </dgm:pt>
    <dgm:pt modelId="{D89C05EC-6FDD-4CA1-9223-AFC882A64006}" type="parTrans" cxnId="{137418AE-6570-4263-9EFC-3F436B5582DE}">
      <dgm:prSet/>
      <dgm:spPr/>
      <dgm:t>
        <a:bodyPr/>
        <a:lstStyle/>
        <a:p>
          <a:endParaRPr lang="en-US"/>
        </a:p>
      </dgm:t>
    </dgm:pt>
    <dgm:pt modelId="{A3868072-D1C0-43F2-9AEF-BA9F932DAE65}" type="sibTrans" cxnId="{137418AE-6570-4263-9EFC-3F436B5582DE}">
      <dgm:prSet/>
      <dgm:spPr/>
      <dgm:t>
        <a:bodyPr/>
        <a:lstStyle/>
        <a:p>
          <a:endParaRPr lang="en-US"/>
        </a:p>
      </dgm:t>
    </dgm:pt>
    <dgm:pt modelId="{17B39DD8-D2A0-41E9-BA74-301FBBC476A8}">
      <dgm:prSet phldrT="[Text]" custT="1"/>
      <dgm:spPr>
        <a:ln w="12700">
          <a:solidFill>
            <a:schemeClr val="tx1"/>
          </a:solidFill>
        </a:ln>
      </dgm:spPr>
      <dgm:t>
        <a:bodyPr/>
        <a:lstStyle/>
        <a:p>
          <a:r>
            <a:rPr lang="en-US" sz="1000" b="1" dirty="0"/>
            <a:t>40 – 58</a:t>
          </a:r>
        </a:p>
      </dgm:t>
    </dgm:pt>
    <dgm:pt modelId="{34B98BF1-5435-41B1-92A1-D2573C6B64B5}" type="parTrans" cxnId="{EDE7E66A-EBB6-4A65-AA61-7A0E648FBFC0}">
      <dgm:prSet/>
      <dgm:spPr/>
      <dgm:t>
        <a:bodyPr/>
        <a:lstStyle/>
        <a:p>
          <a:endParaRPr lang="en-US"/>
        </a:p>
      </dgm:t>
    </dgm:pt>
    <dgm:pt modelId="{7BD8EF33-251F-4597-9D30-8C7DBEA36E78}" type="sibTrans" cxnId="{EDE7E66A-EBB6-4A65-AA61-7A0E648FBFC0}">
      <dgm:prSet/>
      <dgm:spPr/>
      <dgm:t>
        <a:bodyPr/>
        <a:lstStyle/>
        <a:p>
          <a:endParaRPr lang="en-US"/>
        </a:p>
      </dgm:t>
    </dgm:pt>
    <dgm:pt modelId="{C66CD6AA-195B-4B8E-8ED4-B1EDD9651B37}" type="pres">
      <dgm:prSet presAssocID="{83509B85-053F-4279-A957-F96741E67AC2}" presName="Name0" presStyleCnt="0">
        <dgm:presLayoutVars>
          <dgm:chMax val="7"/>
          <dgm:chPref val="7"/>
          <dgm:dir/>
        </dgm:presLayoutVars>
      </dgm:prSet>
      <dgm:spPr/>
    </dgm:pt>
    <dgm:pt modelId="{60B76974-7658-485D-81FC-93A87BA92861}" type="pres">
      <dgm:prSet presAssocID="{83509B85-053F-4279-A957-F96741E67AC2}" presName="Name1" presStyleCnt="0"/>
      <dgm:spPr/>
    </dgm:pt>
    <dgm:pt modelId="{D7E841B6-02BF-4B94-9926-B2574BE067B0}" type="pres">
      <dgm:prSet presAssocID="{83509B85-053F-4279-A957-F96741E67AC2}" presName="cycle" presStyleCnt="0"/>
      <dgm:spPr/>
    </dgm:pt>
    <dgm:pt modelId="{AFCF9BAD-D50F-422B-B8FF-3C46D185E789}" type="pres">
      <dgm:prSet presAssocID="{83509B85-053F-4279-A957-F96741E67AC2}" presName="srcNode" presStyleLbl="node1" presStyleIdx="0" presStyleCnt="3"/>
      <dgm:spPr/>
    </dgm:pt>
    <dgm:pt modelId="{65968245-5AAA-4B93-ACE3-9CB17D5B940E}" type="pres">
      <dgm:prSet presAssocID="{83509B85-053F-4279-A957-F96741E67AC2}" presName="conn" presStyleLbl="parChTrans1D2" presStyleIdx="0" presStyleCnt="1"/>
      <dgm:spPr/>
    </dgm:pt>
    <dgm:pt modelId="{10BDF09E-38DB-4C38-8B8D-36F3AA9D5DFC}" type="pres">
      <dgm:prSet presAssocID="{83509B85-053F-4279-A957-F96741E67AC2}" presName="extraNode" presStyleLbl="node1" presStyleIdx="0" presStyleCnt="3"/>
      <dgm:spPr/>
    </dgm:pt>
    <dgm:pt modelId="{DF1C3A28-47E4-41D6-A74F-8BF3E7625031}" type="pres">
      <dgm:prSet presAssocID="{83509B85-053F-4279-A957-F96741E67AC2}" presName="dstNode" presStyleLbl="node1" presStyleIdx="0" presStyleCnt="3"/>
      <dgm:spPr/>
    </dgm:pt>
    <dgm:pt modelId="{C8A4F5C6-1897-4078-8258-9576C64A9453}" type="pres">
      <dgm:prSet presAssocID="{4BE9A4F9-9936-40A6-B955-7E7044948982}" presName="text_1" presStyleLbl="node1" presStyleIdx="0" presStyleCnt="3" custLinFactNeighborX="-3875" custLinFactNeighborY="3851">
        <dgm:presLayoutVars>
          <dgm:bulletEnabled val="1"/>
        </dgm:presLayoutVars>
      </dgm:prSet>
      <dgm:spPr/>
    </dgm:pt>
    <dgm:pt modelId="{248A5AA5-F62A-46CF-880F-94E753CB6A8F}" type="pres">
      <dgm:prSet presAssocID="{4BE9A4F9-9936-40A6-B955-7E7044948982}" presName="accent_1" presStyleCnt="0"/>
      <dgm:spPr/>
    </dgm:pt>
    <dgm:pt modelId="{B2E2FDC0-7BD0-4A55-9DB2-CE5875D4C0CA}" type="pres">
      <dgm:prSet presAssocID="{4BE9A4F9-9936-40A6-B955-7E7044948982}" presName="accentRepeatNode" presStyleLbl="solidFgAcc1" presStyleIdx="0" presStyleCnt="3"/>
      <dgm:spPr>
        <a:solidFill>
          <a:srgbClr val="FF0000"/>
        </a:solidFill>
        <a:ln>
          <a:noFill/>
        </a:ln>
      </dgm:spPr>
    </dgm:pt>
    <dgm:pt modelId="{8FC47411-D90A-4A6E-B669-409D07F54FE5}" type="pres">
      <dgm:prSet presAssocID="{0237996B-0350-4212-A0A6-34E2A35E7472}" presName="text_2" presStyleLbl="node1" presStyleIdx="1" presStyleCnt="3">
        <dgm:presLayoutVars>
          <dgm:bulletEnabled val="1"/>
        </dgm:presLayoutVars>
      </dgm:prSet>
      <dgm:spPr/>
    </dgm:pt>
    <dgm:pt modelId="{1BEA1CB1-9E8D-49CC-9F91-F4175272A6A6}" type="pres">
      <dgm:prSet presAssocID="{0237996B-0350-4212-A0A6-34E2A35E7472}" presName="accent_2" presStyleCnt="0"/>
      <dgm:spPr/>
    </dgm:pt>
    <dgm:pt modelId="{6AE803E2-660B-4989-8104-9E9592EE4B41}" type="pres">
      <dgm:prSet presAssocID="{0237996B-0350-4212-A0A6-34E2A35E7472}" presName="accentRepeatNode" presStyleLbl="solidFgAcc1" presStyleIdx="1" presStyleCnt="3"/>
      <dgm:spPr>
        <a:solidFill>
          <a:srgbClr val="FFFF00"/>
        </a:solidFill>
        <a:ln>
          <a:noFill/>
        </a:ln>
      </dgm:spPr>
    </dgm:pt>
    <dgm:pt modelId="{6FEE300F-B4B2-48B8-B4FF-A030445AC312}" type="pres">
      <dgm:prSet presAssocID="{17B39DD8-D2A0-41E9-BA74-301FBBC476A8}" presName="text_3" presStyleLbl="node1" presStyleIdx="2" presStyleCnt="3">
        <dgm:presLayoutVars>
          <dgm:bulletEnabled val="1"/>
        </dgm:presLayoutVars>
      </dgm:prSet>
      <dgm:spPr/>
    </dgm:pt>
    <dgm:pt modelId="{7DF4C500-1253-4B2F-A12A-03B5EF23AFBB}" type="pres">
      <dgm:prSet presAssocID="{17B39DD8-D2A0-41E9-BA74-301FBBC476A8}" presName="accent_3" presStyleCnt="0"/>
      <dgm:spPr/>
    </dgm:pt>
    <dgm:pt modelId="{D9F0F5A8-2B08-49BA-9154-0B4CFDE6AF96}" type="pres">
      <dgm:prSet presAssocID="{17B39DD8-D2A0-41E9-BA74-301FBBC476A8}" presName="accentRepeatNode" presStyleLbl="solidFgAcc1" presStyleIdx="2" presStyleCnt="3"/>
      <dgm:spPr>
        <a:solidFill>
          <a:srgbClr val="00FF00"/>
        </a:solidFill>
        <a:ln>
          <a:noFill/>
        </a:ln>
      </dgm:spPr>
    </dgm:pt>
  </dgm:ptLst>
  <dgm:cxnLst>
    <dgm:cxn modelId="{4960B23F-67BF-4AFA-93A0-58EDBAE5A779}" type="presOf" srcId="{83509B85-053F-4279-A957-F96741E67AC2}" destId="{C66CD6AA-195B-4B8E-8ED4-B1EDD9651B37}" srcOrd="0" destOrd="0" presId="urn:microsoft.com/office/officeart/2008/layout/VerticalCurvedList"/>
    <dgm:cxn modelId="{EDE7E66A-EBB6-4A65-AA61-7A0E648FBFC0}" srcId="{83509B85-053F-4279-A957-F96741E67AC2}" destId="{17B39DD8-D2A0-41E9-BA74-301FBBC476A8}" srcOrd="2" destOrd="0" parTransId="{34B98BF1-5435-41B1-92A1-D2573C6B64B5}" sibTransId="{7BD8EF33-251F-4597-9D30-8C7DBEA36E78}"/>
    <dgm:cxn modelId="{AE8CC657-22BE-4F92-8B2E-96AC97EF3041}" srcId="{83509B85-053F-4279-A957-F96741E67AC2}" destId="{4BE9A4F9-9936-40A6-B955-7E7044948982}" srcOrd="0" destOrd="0" parTransId="{25C424D5-9F59-490E-9FEB-DC48F147CF54}" sibTransId="{5864B9A1-595C-477D-86FB-454F70A76910}"/>
    <dgm:cxn modelId="{137418AE-6570-4263-9EFC-3F436B5582DE}" srcId="{83509B85-053F-4279-A957-F96741E67AC2}" destId="{0237996B-0350-4212-A0A6-34E2A35E7472}" srcOrd="1" destOrd="0" parTransId="{D89C05EC-6FDD-4CA1-9223-AFC882A64006}" sibTransId="{A3868072-D1C0-43F2-9AEF-BA9F932DAE65}"/>
    <dgm:cxn modelId="{F05DD3BC-E3D9-4C2F-8F7F-C3BD246C1AE1}" type="presOf" srcId="{4BE9A4F9-9936-40A6-B955-7E7044948982}" destId="{C8A4F5C6-1897-4078-8258-9576C64A9453}" srcOrd="0" destOrd="0" presId="urn:microsoft.com/office/officeart/2008/layout/VerticalCurvedList"/>
    <dgm:cxn modelId="{08307AD6-B0D4-45AD-B49B-D13D4E1BE450}" type="presOf" srcId="{17B39DD8-D2A0-41E9-BA74-301FBBC476A8}" destId="{6FEE300F-B4B2-48B8-B4FF-A030445AC312}" srcOrd="0" destOrd="0" presId="urn:microsoft.com/office/officeart/2008/layout/VerticalCurvedList"/>
    <dgm:cxn modelId="{140B21D7-782D-4E5D-8D88-879CCB247A4F}" type="presOf" srcId="{5864B9A1-595C-477D-86FB-454F70A76910}" destId="{65968245-5AAA-4B93-ACE3-9CB17D5B940E}" srcOrd="0" destOrd="0" presId="urn:microsoft.com/office/officeart/2008/layout/VerticalCurvedList"/>
    <dgm:cxn modelId="{4952C9D7-DEF6-4F80-A6F8-36ABE6610398}" type="presOf" srcId="{0237996B-0350-4212-A0A6-34E2A35E7472}" destId="{8FC47411-D90A-4A6E-B669-409D07F54FE5}" srcOrd="0" destOrd="0" presId="urn:microsoft.com/office/officeart/2008/layout/VerticalCurvedList"/>
    <dgm:cxn modelId="{7B053526-FB45-4B66-A17A-2AC26DEB560C}" type="presParOf" srcId="{C66CD6AA-195B-4B8E-8ED4-B1EDD9651B37}" destId="{60B76974-7658-485D-81FC-93A87BA92861}" srcOrd="0" destOrd="0" presId="urn:microsoft.com/office/officeart/2008/layout/VerticalCurvedList"/>
    <dgm:cxn modelId="{B1BB9081-F6E0-466E-B4BC-1C0FA4DBED65}" type="presParOf" srcId="{60B76974-7658-485D-81FC-93A87BA92861}" destId="{D7E841B6-02BF-4B94-9926-B2574BE067B0}" srcOrd="0" destOrd="0" presId="urn:microsoft.com/office/officeart/2008/layout/VerticalCurvedList"/>
    <dgm:cxn modelId="{075580FB-DD22-4A78-A893-D2DBBB163ADD}" type="presParOf" srcId="{D7E841B6-02BF-4B94-9926-B2574BE067B0}" destId="{AFCF9BAD-D50F-422B-B8FF-3C46D185E789}" srcOrd="0" destOrd="0" presId="urn:microsoft.com/office/officeart/2008/layout/VerticalCurvedList"/>
    <dgm:cxn modelId="{0E9EC166-58F0-4A83-8698-8ADA3170317B}" type="presParOf" srcId="{D7E841B6-02BF-4B94-9926-B2574BE067B0}" destId="{65968245-5AAA-4B93-ACE3-9CB17D5B940E}" srcOrd="1" destOrd="0" presId="urn:microsoft.com/office/officeart/2008/layout/VerticalCurvedList"/>
    <dgm:cxn modelId="{9A58AA44-4CF8-4857-A084-399DA7E9EA15}" type="presParOf" srcId="{D7E841B6-02BF-4B94-9926-B2574BE067B0}" destId="{10BDF09E-38DB-4C38-8B8D-36F3AA9D5DFC}" srcOrd="2" destOrd="0" presId="urn:microsoft.com/office/officeart/2008/layout/VerticalCurvedList"/>
    <dgm:cxn modelId="{1CA28D08-66EE-4670-813C-ECFD0472626D}" type="presParOf" srcId="{D7E841B6-02BF-4B94-9926-B2574BE067B0}" destId="{DF1C3A28-47E4-41D6-A74F-8BF3E7625031}" srcOrd="3" destOrd="0" presId="urn:microsoft.com/office/officeart/2008/layout/VerticalCurvedList"/>
    <dgm:cxn modelId="{D376EF56-D96F-483D-90DA-C99317EB744A}" type="presParOf" srcId="{60B76974-7658-485D-81FC-93A87BA92861}" destId="{C8A4F5C6-1897-4078-8258-9576C64A9453}" srcOrd="1" destOrd="0" presId="urn:microsoft.com/office/officeart/2008/layout/VerticalCurvedList"/>
    <dgm:cxn modelId="{B5B6F341-3076-4783-8659-3F4DB50FFBBA}" type="presParOf" srcId="{60B76974-7658-485D-81FC-93A87BA92861}" destId="{248A5AA5-F62A-46CF-880F-94E753CB6A8F}" srcOrd="2" destOrd="0" presId="urn:microsoft.com/office/officeart/2008/layout/VerticalCurvedList"/>
    <dgm:cxn modelId="{7E82BB5A-922F-4258-BA34-EDFBE6FDA78F}" type="presParOf" srcId="{248A5AA5-F62A-46CF-880F-94E753CB6A8F}" destId="{B2E2FDC0-7BD0-4A55-9DB2-CE5875D4C0CA}" srcOrd="0" destOrd="0" presId="urn:microsoft.com/office/officeart/2008/layout/VerticalCurvedList"/>
    <dgm:cxn modelId="{D2816F20-4A7A-473D-A867-61D4C10D4A92}" type="presParOf" srcId="{60B76974-7658-485D-81FC-93A87BA92861}" destId="{8FC47411-D90A-4A6E-B669-409D07F54FE5}" srcOrd="3" destOrd="0" presId="urn:microsoft.com/office/officeart/2008/layout/VerticalCurvedList"/>
    <dgm:cxn modelId="{E72FE7FA-79F1-4EF9-854C-C92420D254F2}" type="presParOf" srcId="{60B76974-7658-485D-81FC-93A87BA92861}" destId="{1BEA1CB1-9E8D-49CC-9F91-F4175272A6A6}" srcOrd="4" destOrd="0" presId="urn:microsoft.com/office/officeart/2008/layout/VerticalCurvedList"/>
    <dgm:cxn modelId="{1E1E3D6F-B88E-4A40-997A-AA997BF25B99}" type="presParOf" srcId="{1BEA1CB1-9E8D-49CC-9F91-F4175272A6A6}" destId="{6AE803E2-660B-4989-8104-9E9592EE4B41}" srcOrd="0" destOrd="0" presId="urn:microsoft.com/office/officeart/2008/layout/VerticalCurvedList"/>
    <dgm:cxn modelId="{2224C08A-070F-4118-B84D-4AB00D81BCA8}" type="presParOf" srcId="{60B76974-7658-485D-81FC-93A87BA92861}" destId="{6FEE300F-B4B2-48B8-B4FF-A030445AC312}" srcOrd="5" destOrd="0" presId="urn:microsoft.com/office/officeart/2008/layout/VerticalCurvedList"/>
    <dgm:cxn modelId="{D9BE07B7-8957-4830-9284-9BDE5970C3EE}" type="presParOf" srcId="{60B76974-7658-485D-81FC-93A87BA92861}" destId="{7DF4C500-1253-4B2F-A12A-03B5EF23AFBB}" srcOrd="6" destOrd="0" presId="urn:microsoft.com/office/officeart/2008/layout/VerticalCurvedList"/>
    <dgm:cxn modelId="{98D75673-EC0F-4A55-BE5A-6637A3212BEB}" type="presParOf" srcId="{7DF4C500-1253-4B2F-A12A-03B5EF23AFBB}" destId="{D9F0F5A8-2B08-49BA-9154-0B4CFDE6AF96}" srcOrd="0" destOrd="0" presId="urn:microsoft.com/office/officeart/2008/layout/VerticalCurvedList"/>
  </dgm:cxnLst>
  <dgm:bg/>
  <dgm:whole/>
  <dgm:extLst>
    <a:ext uri="http://schemas.microsoft.com/office/drawing/2008/diagram">
      <dsp:dataModelExt xmlns:dsp="http://schemas.microsoft.com/office/drawing/2008/diagram" relId="rId21"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B8AEB4-697C-47FC-BD86-ECB2A7C8CF86}">
      <dsp:nvSpPr>
        <dsp:cNvPr id="0" name=""/>
        <dsp:cNvSpPr/>
      </dsp:nvSpPr>
      <dsp:spPr>
        <a:xfrm rot="5400000">
          <a:off x="1503073" y="1127800"/>
          <a:ext cx="1090541" cy="1814636"/>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D826EB-1178-4EE9-9940-C27799E428FE}">
      <dsp:nvSpPr>
        <dsp:cNvPr id="0" name=""/>
        <dsp:cNvSpPr/>
      </dsp:nvSpPr>
      <dsp:spPr>
        <a:xfrm>
          <a:off x="1321034" y="1669986"/>
          <a:ext cx="1638264" cy="1436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b="1" kern="1200" dirty="0">
              <a:latin typeface="Times New Roman" panose="02020603050405020304" pitchFamily="18" charset="0"/>
              <a:cs typeface="Times New Roman" panose="02020603050405020304" pitchFamily="18" charset="0"/>
            </a:rPr>
            <a:t>1970’s</a:t>
          </a:r>
          <a:endParaRPr lang="en-US" sz="3900" kern="1200" dirty="0">
            <a:latin typeface="Times New Roman" panose="02020603050405020304" pitchFamily="18" charset="0"/>
            <a:cs typeface="Times New Roman" panose="02020603050405020304" pitchFamily="18" charset="0"/>
          </a:endParaRPr>
        </a:p>
      </dsp:txBody>
      <dsp:txXfrm>
        <a:off x="1321034" y="1669986"/>
        <a:ext cx="1638264" cy="1436034"/>
      </dsp:txXfrm>
    </dsp:sp>
    <dsp:sp modelId="{E01FC67B-1407-4437-9BF8-54EC341BF335}">
      <dsp:nvSpPr>
        <dsp:cNvPr id="0" name=""/>
        <dsp:cNvSpPr/>
      </dsp:nvSpPr>
      <dsp:spPr>
        <a:xfrm>
          <a:off x="2650192" y="994205"/>
          <a:ext cx="309106" cy="309106"/>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3EDEA1-59C4-4F99-AF05-721A8FF4CBA6}">
      <dsp:nvSpPr>
        <dsp:cNvPr id="0" name=""/>
        <dsp:cNvSpPr/>
      </dsp:nvSpPr>
      <dsp:spPr>
        <a:xfrm rot="5400000">
          <a:off x="3508628" y="631524"/>
          <a:ext cx="1090541" cy="1814636"/>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8DD3B4-C69A-4F32-B26C-F9560ACE217F}">
      <dsp:nvSpPr>
        <dsp:cNvPr id="0" name=""/>
        <dsp:cNvSpPr/>
      </dsp:nvSpPr>
      <dsp:spPr>
        <a:xfrm>
          <a:off x="3326590" y="1173709"/>
          <a:ext cx="1638264" cy="1436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b="1" kern="1200" dirty="0">
              <a:latin typeface="Times New Roman" panose="02020603050405020304" pitchFamily="18" charset="0"/>
              <a:cs typeface="Times New Roman" panose="02020603050405020304" pitchFamily="18" charset="0"/>
            </a:rPr>
            <a:t>1990’s</a:t>
          </a:r>
          <a:endParaRPr lang="en-US" sz="3900" kern="1200" dirty="0">
            <a:latin typeface="Times New Roman" panose="02020603050405020304" pitchFamily="18" charset="0"/>
            <a:cs typeface="Times New Roman" panose="02020603050405020304" pitchFamily="18" charset="0"/>
          </a:endParaRPr>
        </a:p>
      </dsp:txBody>
      <dsp:txXfrm>
        <a:off x="3326590" y="1173709"/>
        <a:ext cx="1638264" cy="1436034"/>
      </dsp:txXfrm>
    </dsp:sp>
    <dsp:sp modelId="{1B2C6E83-1F22-4807-B29A-788263CFDF45}">
      <dsp:nvSpPr>
        <dsp:cNvPr id="0" name=""/>
        <dsp:cNvSpPr/>
      </dsp:nvSpPr>
      <dsp:spPr>
        <a:xfrm>
          <a:off x="4655747" y="497928"/>
          <a:ext cx="309106" cy="309106"/>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B06753-4FFB-4C37-B4FC-929D76A3C492}">
      <dsp:nvSpPr>
        <dsp:cNvPr id="0" name=""/>
        <dsp:cNvSpPr/>
      </dsp:nvSpPr>
      <dsp:spPr>
        <a:xfrm rot="5400000">
          <a:off x="5514184" y="135247"/>
          <a:ext cx="1090541" cy="1814636"/>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C753A7-7217-4B70-B311-9D1CAB8AF495}">
      <dsp:nvSpPr>
        <dsp:cNvPr id="0" name=""/>
        <dsp:cNvSpPr/>
      </dsp:nvSpPr>
      <dsp:spPr>
        <a:xfrm>
          <a:off x="5332145" y="677432"/>
          <a:ext cx="1638264" cy="1436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b="1" kern="1200" dirty="0">
              <a:latin typeface="Times New Roman" panose="02020603050405020304" pitchFamily="18" charset="0"/>
              <a:cs typeface="Times New Roman" panose="02020603050405020304" pitchFamily="18" charset="0"/>
            </a:rPr>
            <a:t>2000’s</a:t>
          </a:r>
          <a:endParaRPr lang="en-US" sz="3900" kern="1200" dirty="0">
            <a:latin typeface="Times New Roman" panose="02020603050405020304" pitchFamily="18" charset="0"/>
            <a:cs typeface="Times New Roman" panose="02020603050405020304" pitchFamily="18" charset="0"/>
          </a:endParaRPr>
        </a:p>
      </dsp:txBody>
      <dsp:txXfrm>
        <a:off x="5332145" y="677432"/>
        <a:ext cx="1638264" cy="1436034"/>
      </dsp:txXfrm>
    </dsp:sp>
    <dsp:sp modelId="{71B7ED1D-12E8-4024-8D99-FF222EB60F13}">
      <dsp:nvSpPr>
        <dsp:cNvPr id="0" name=""/>
        <dsp:cNvSpPr/>
      </dsp:nvSpPr>
      <dsp:spPr>
        <a:xfrm>
          <a:off x="6661303" y="1651"/>
          <a:ext cx="309106" cy="309106"/>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906D40-84D5-4BFE-A2F4-DF5F7E43FB4C}">
      <dsp:nvSpPr>
        <dsp:cNvPr id="0" name=""/>
        <dsp:cNvSpPr/>
      </dsp:nvSpPr>
      <dsp:spPr>
        <a:xfrm rot="5400000">
          <a:off x="7519739" y="-361029"/>
          <a:ext cx="1090541" cy="1814636"/>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03195A-2FB1-4045-A0C8-05A336D7FB7A}">
      <dsp:nvSpPr>
        <dsp:cNvPr id="0" name=""/>
        <dsp:cNvSpPr/>
      </dsp:nvSpPr>
      <dsp:spPr>
        <a:xfrm>
          <a:off x="7337700" y="181156"/>
          <a:ext cx="1638264" cy="1436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b="1" kern="1200" dirty="0">
              <a:latin typeface="Times New Roman" panose="02020603050405020304" pitchFamily="18" charset="0"/>
              <a:cs typeface="Times New Roman" panose="02020603050405020304" pitchFamily="18" charset="0"/>
            </a:rPr>
            <a:t>2010’s</a:t>
          </a:r>
          <a:endParaRPr lang="en-US" sz="3900" kern="1200" dirty="0">
            <a:latin typeface="Times New Roman" panose="02020603050405020304" pitchFamily="18" charset="0"/>
            <a:cs typeface="Times New Roman" panose="02020603050405020304" pitchFamily="18" charset="0"/>
          </a:endParaRPr>
        </a:p>
      </dsp:txBody>
      <dsp:txXfrm>
        <a:off x="7337700" y="181156"/>
        <a:ext cx="1638264" cy="143603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EDBD1-18D0-429C-B19E-A8A3A4AD74DB}">
      <dsp:nvSpPr>
        <dsp:cNvPr id="0" name=""/>
        <dsp:cNvSpPr/>
      </dsp:nvSpPr>
      <dsp:spPr>
        <a:xfrm>
          <a:off x="0" y="783"/>
          <a:ext cx="1080367" cy="400649"/>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444500">
            <a:lnSpc>
              <a:spcPct val="90000"/>
            </a:lnSpc>
            <a:spcBef>
              <a:spcPct val="0"/>
            </a:spcBef>
            <a:spcAft>
              <a:spcPct val="35000"/>
            </a:spcAft>
            <a:buNone/>
          </a:pPr>
          <a:r>
            <a:rPr lang="en-US" sz="1000" b="0" kern="1200" dirty="0"/>
            <a:t>Mean – 39</a:t>
          </a:r>
        </a:p>
        <a:p>
          <a:pPr marL="0" lvl="0" indent="0" algn="ctr" defTabSz="444500">
            <a:lnSpc>
              <a:spcPct val="90000"/>
            </a:lnSpc>
            <a:spcBef>
              <a:spcPct val="0"/>
            </a:spcBef>
            <a:spcAft>
              <a:spcPct val="35000"/>
            </a:spcAft>
            <a:buNone/>
          </a:pPr>
          <a:r>
            <a:rPr lang="en-US" sz="1000" b="0" kern="1200" dirty="0"/>
            <a:t>STDEV – 10</a:t>
          </a:r>
        </a:p>
        <a:p>
          <a:pPr marL="0" lvl="0" indent="0" algn="ctr" defTabSz="444500">
            <a:lnSpc>
              <a:spcPct val="90000"/>
            </a:lnSpc>
            <a:spcBef>
              <a:spcPct val="0"/>
            </a:spcBef>
            <a:spcAft>
              <a:spcPct val="35000"/>
            </a:spcAft>
            <a:buNone/>
          </a:pPr>
          <a:r>
            <a:rPr lang="en-US" sz="1000" b="0" kern="1200" dirty="0"/>
            <a:t>COV - 26%</a:t>
          </a:r>
        </a:p>
        <a:p>
          <a:pPr marL="0" lvl="0" indent="0" algn="ctr" defTabSz="444500">
            <a:lnSpc>
              <a:spcPct val="90000"/>
            </a:lnSpc>
            <a:spcBef>
              <a:spcPct val="0"/>
            </a:spcBef>
            <a:spcAft>
              <a:spcPct val="35000"/>
            </a:spcAft>
            <a:buNone/>
          </a:pPr>
          <a:r>
            <a:rPr lang="en-US" sz="1000" b="1" kern="1200" dirty="0"/>
            <a:t>CMV</a:t>
          </a:r>
        </a:p>
      </dsp:txBody>
      <dsp:txXfrm>
        <a:off x="0" y="783"/>
        <a:ext cx="1080367" cy="40064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968245-5AAA-4B93-ACE3-9CB17D5B940E}">
      <dsp:nvSpPr>
        <dsp:cNvPr id="0" name=""/>
        <dsp:cNvSpPr/>
      </dsp:nvSpPr>
      <dsp:spPr>
        <a:xfrm>
          <a:off x="-1195233" y="-187654"/>
          <a:ext cx="1434927" cy="1434927"/>
        </a:xfrm>
        <a:prstGeom prst="blockArc">
          <a:avLst>
            <a:gd name="adj1" fmla="val 18900000"/>
            <a:gd name="adj2" fmla="val 2700000"/>
            <a:gd name="adj3" fmla="val 1505"/>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A4F5C6-1897-4078-8258-9576C64A9453}">
      <dsp:nvSpPr>
        <dsp:cNvPr id="0" name=""/>
        <dsp:cNvSpPr/>
      </dsp:nvSpPr>
      <dsp:spPr>
        <a:xfrm>
          <a:off x="118169" y="114123"/>
          <a:ext cx="923692" cy="211923"/>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12700">
          <a:solidFill>
            <a:schemeClr val="tx1"/>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8215" tIns="27940" rIns="27940" bIns="27940" numCol="1" spcCol="1270" anchor="ctr" anchorCtr="0">
          <a:noAutofit/>
        </a:bodyPr>
        <a:lstStyle/>
        <a:p>
          <a:pPr marL="0" lvl="0" indent="0" algn="l" defTabSz="488950">
            <a:lnSpc>
              <a:spcPct val="90000"/>
            </a:lnSpc>
            <a:spcBef>
              <a:spcPct val="0"/>
            </a:spcBef>
            <a:spcAft>
              <a:spcPct val="35000"/>
            </a:spcAft>
            <a:buNone/>
          </a:pPr>
          <a:r>
            <a:rPr lang="en-US" sz="1100" b="1" kern="1200" dirty="0"/>
            <a:t>35 - 82</a:t>
          </a:r>
        </a:p>
      </dsp:txBody>
      <dsp:txXfrm>
        <a:off x="118169" y="114123"/>
        <a:ext cx="923692" cy="211923"/>
      </dsp:txXfrm>
    </dsp:sp>
    <dsp:sp modelId="{B2E2FDC0-7BD0-4A55-9DB2-CE5875D4C0CA}">
      <dsp:nvSpPr>
        <dsp:cNvPr id="0" name=""/>
        <dsp:cNvSpPr/>
      </dsp:nvSpPr>
      <dsp:spPr>
        <a:xfrm>
          <a:off x="21509" y="79471"/>
          <a:ext cx="264904" cy="264904"/>
        </a:xfrm>
        <a:prstGeom prst="ellipse">
          <a:avLst/>
        </a:prstGeom>
        <a:solidFill>
          <a:srgbClr val="FF0000"/>
        </a:solidFill>
        <a:ln w="9525" cap="flat" cmpd="sng" algn="ctr">
          <a:noFill/>
          <a:prstDash val="solid"/>
        </a:ln>
        <a:effectLst/>
      </dsp:spPr>
      <dsp:style>
        <a:lnRef idx="1">
          <a:scrgbClr r="0" g="0" b="0"/>
        </a:lnRef>
        <a:fillRef idx="2">
          <a:scrgbClr r="0" g="0" b="0"/>
        </a:fillRef>
        <a:effectRef idx="0">
          <a:scrgbClr r="0" g="0" b="0"/>
        </a:effectRef>
        <a:fontRef idx="minor"/>
      </dsp:style>
    </dsp:sp>
    <dsp:sp modelId="{8FC47411-D90A-4A6E-B669-409D07F54FE5}">
      <dsp:nvSpPr>
        <dsp:cNvPr id="0" name=""/>
        <dsp:cNvSpPr/>
      </dsp:nvSpPr>
      <dsp:spPr>
        <a:xfrm>
          <a:off x="230996" y="423847"/>
          <a:ext cx="846657" cy="211923"/>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12700">
          <a:solidFill>
            <a:schemeClr val="tx1"/>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8215" tIns="27940" rIns="27940" bIns="27940" numCol="1" spcCol="1270" anchor="ctr" anchorCtr="0">
          <a:noAutofit/>
        </a:bodyPr>
        <a:lstStyle/>
        <a:p>
          <a:pPr marL="0" lvl="0" indent="0" algn="l" defTabSz="488950">
            <a:lnSpc>
              <a:spcPct val="90000"/>
            </a:lnSpc>
            <a:spcBef>
              <a:spcPct val="0"/>
            </a:spcBef>
            <a:spcAft>
              <a:spcPct val="35000"/>
            </a:spcAft>
            <a:buNone/>
          </a:pPr>
          <a:r>
            <a:rPr lang="en-US" sz="1100" b="1" kern="1200" dirty="0"/>
            <a:t>25 – 34</a:t>
          </a:r>
        </a:p>
      </dsp:txBody>
      <dsp:txXfrm>
        <a:off x="230996" y="423847"/>
        <a:ext cx="846657" cy="211923"/>
      </dsp:txXfrm>
    </dsp:sp>
    <dsp:sp modelId="{6AE803E2-660B-4989-8104-9E9592EE4B41}">
      <dsp:nvSpPr>
        <dsp:cNvPr id="0" name=""/>
        <dsp:cNvSpPr/>
      </dsp:nvSpPr>
      <dsp:spPr>
        <a:xfrm>
          <a:off x="98544" y="397357"/>
          <a:ext cx="264904" cy="264904"/>
        </a:xfrm>
        <a:prstGeom prst="ellipse">
          <a:avLst/>
        </a:prstGeom>
        <a:solidFill>
          <a:srgbClr val="FFFF00"/>
        </a:solidFill>
        <a:ln w="9525" cap="flat" cmpd="sng" algn="ctr">
          <a:noFill/>
          <a:prstDash val="solid"/>
        </a:ln>
        <a:effectLst/>
      </dsp:spPr>
      <dsp:style>
        <a:lnRef idx="1">
          <a:scrgbClr r="0" g="0" b="0"/>
        </a:lnRef>
        <a:fillRef idx="2">
          <a:scrgbClr r="0" g="0" b="0"/>
        </a:fillRef>
        <a:effectRef idx="0">
          <a:scrgbClr r="0" g="0" b="0"/>
        </a:effectRef>
        <a:fontRef idx="minor"/>
      </dsp:style>
    </dsp:sp>
    <dsp:sp modelId="{6FEE300F-B4B2-48B8-B4FF-A030445AC312}">
      <dsp:nvSpPr>
        <dsp:cNvPr id="0" name=""/>
        <dsp:cNvSpPr/>
      </dsp:nvSpPr>
      <dsp:spPr>
        <a:xfrm>
          <a:off x="153962" y="741733"/>
          <a:ext cx="923692" cy="211923"/>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12700">
          <a:solidFill>
            <a:schemeClr val="tx1"/>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8215" tIns="30480" rIns="30480" bIns="30480" numCol="1" spcCol="1270" anchor="ctr" anchorCtr="0">
          <a:noAutofit/>
        </a:bodyPr>
        <a:lstStyle/>
        <a:p>
          <a:pPr marL="0" lvl="0" indent="0" algn="l" defTabSz="533400">
            <a:lnSpc>
              <a:spcPct val="90000"/>
            </a:lnSpc>
            <a:spcBef>
              <a:spcPct val="0"/>
            </a:spcBef>
            <a:spcAft>
              <a:spcPct val="35000"/>
            </a:spcAft>
            <a:buNone/>
          </a:pPr>
          <a:r>
            <a:rPr lang="en-US" sz="1200" b="1" kern="1200" dirty="0"/>
            <a:t>8 – 24</a:t>
          </a:r>
        </a:p>
      </dsp:txBody>
      <dsp:txXfrm>
        <a:off x="153962" y="741733"/>
        <a:ext cx="923692" cy="211923"/>
      </dsp:txXfrm>
    </dsp:sp>
    <dsp:sp modelId="{D9F0F5A8-2B08-49BA-9154-0B4CFDE6AF96}">
      <dsp:nvSpPr>
        <dsp:cNvPr id="0" name=""/>
        <dsp:cNvSpPr/>
      </dsp:nvSpPr>
      <dsp:spPr>
        <a:xfrm>
          <a:off x="21509" y="715242"/>
          <a:ext cx="264904" cy="264904"/>
        </a:xfrm>
        <a:prstGeom prst="ellipse">
          <a:avLst/>
        </a:prstGeom>
        <a:solidFill>
          <a:srgbClr val="00FF00"/>
        </a:solidFill>
        <a:ln w="9525" cap="flat" cmpd="sng" algn="ctr">
          <a:noFill/>
          <a:prstDash val="solid"/>
        </a:ln>
        <a:effectLst/>
      </dsp:spPr>
      <dsp:style>
        <a:lnRef idx="1">
          <a:scrgbClr r="0" g="0" b="0"/>
        </a:lnRef>
        <a:fillRef idx="2">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EDBD1-18D0-429C-B19E-A8A3A4AD74DB}">
      <dsp:nvSpPr>
        <dsp:cNvPr id="0" name=""/>
        <dsp:cNvSpPr/>
      </dsp:nvSpPr>
      <dsp:spPr>
        <a:xfrm>
          <a:off x="0" y="355"/>
          <a:ext cx="1065573" cy="364214"/>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dirty="0"/>
            <a:t>COV, %</a:t>
          </a:r>
        </a:p>
      </dsp:txBody>
      <dsp:txXfrm>
        <a:off x="0" y="355"/>
        <a:ext cx="1065573" cy="36421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D1425F-0041-46E3-B880-D58FBB300E9F}">
      <dsp:nvSpPr>
        <dsp:cNvPr id="0" name=""/>
        <dsp:cNvSpPr/>
      </dsp:nvSpPr>
      <dsp:spPr>
        <a:xfrm>
          <a:off x="-23870" y="1992602"/>
          <a:ext cx="4204824" cy="881095"/>
        </a:xfrm>
        <a:prstGeom prst="flowChartAlternateProcess">
          <a:avLst/>
        </a:prstGeom>
        <a:solidFill>
          <a:schemeClr val="bg1">
            <a:lumMod val="65000"/>
          </a:schemeClr>
        </a:solidFill>
        <a:ln w="9525"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1">
          <a:schemeClr val="accent3"/>
        </a:lnRef>
        <a:fillRef idx="2">
          <a:schemeClr val="accent3"/>
        </a:fillRef>
        <a:effectRef idx="1">
          <a:schemeClr val="accent3"/>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Simulation of Roller Measurements </a:t>
          </a:r>
        </a:p>
        <a:p>
          <a:pPr marL="0" lvl="0" indent="0" algn="ctr" defTabSz="800100">
            <a:lnSpc>
              <a:spcPct val="90000"/>
            </a:lnSpc>
            <a:spcBef>
              <a:spcPct val="0"/>
            </a:spcBef>
            <a:spcAft>
              <a:spcPct val="35000"/>
            </a:spcAft>
            <a:buNone/>
          </a:pPr>
          <a:r>
            <a:rPr lang="en-US" sz="18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(Forward Model)</a:t>
          </a:r>
        </a:p>
      </dsp:txBody>
      <dsp:txXfrm>
        <a:off x="19141" y="2035613"/>
        <a:ext cx="4118802" cy="795073"/>
      </dsp:txXfrm>
    </dsp:sp>
    <dsp:sp modelId="{C0B90700-AFEE-4F5D-990B-E730B548451B}">
      <dsp:nvSpPr>
        <dsp:cNvPr id="0" name=""/>
        <dsp:cNvSpPr/>
      </dsp:nvSpPr>
      <dsp:spPr>
        <a:xfrm rot="14213200">
          <a:off x="717380" y="1393262"/>
          <a:ext cx="1045692" cy="387859"/>
        </a:xfrm>
        <a:prstGeom prst="lef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4AD01BD-7DFF-452A-86AC-064FEB07B108}">
      <dsp:nvSpPr>
        <dsp:cNvPr id="0" name=""/>
        <dsp:cNvSpPr/>
      </dsp:nvSpPr>
      <dsp:spPr>
        <a:xfrm>
          <a:off x="-49568" y="866059"/>
          <a:ext cx="1843537" cy="699502"/>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rgbClr val="0000FF"/>
          </a:solid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1">
          <a:schemeClr val="accent3"/>
        </a:lnRef>
        <a:fillRef idx="2">
          <a:schemeClr val="accent3"/>
        </a:fillRef>
        <a:effectRef idx="1">
          <a:schemeClr val="accent3"/>
        </a:effectRef>
        <a:fontRef idx="minor">
          <a:schemeClr val="dk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Roller Parameters</a:t>
          </a:r>
        </a:p>
      </dsp:txBody>
      <dsp:txXfrm>
        <a:off x="-29080" y="886547"/>
        <a:ext cx="1802561" cy="658526"/>
      </dsp:txXfrm>
    </dsp:sp>
    <dsp:sp modelId="{E56FC825-8437-4FAA-AFD4-8C4DE25441A7}">
      <dsp:nvSpPr>
        <dsp:cNvPr id="0" name=""/>
        <dsp:cNvSpPr/>
      </dsp:nvSpPr>
      <dsp:spPr>
        <a:xfrm rot="16213644">
          <a:off x="1244654" y="957768"/>
          <a:ext cx="1677946" cy="387859"/>
        </a:xfrm>
        <a:prstGeom prst="leftArrow">
          <a:avLst>
            <a:gd name="adj1" fmla="val 60000"/>
            <a:gd name="adj2" fmla="val 50000"/>
          </a:avLst>
        </a:prstGeom>
        <a:solidFill>
          <a:srgbClr val="C00000"/>
        </a:solidFill>
        <a:ln>
          <a:noFill/>
        </a:ln>
        <a:effectLst/>
      </dsp:spPr>
      <dsp:style>
        <a:lnRef idx="0">
          <a:scrgbClr r="0" g="0" b="0"/>
        </a:lnRef>
        <a:fillRef idx="1">
          <a:scrgbClr r="0" g="0" b="0"/>
        </a:fillRef>
        <a:effectRef idx="0">
          <a:scrgbClr r="0" g="0" b="0"/>
        </a:effectRef>
        <a:fontRef idx="minor">
          <a:schemeClr val="lt1"/>
        </a:fontRef>
      </dsp:style>
    </dsp:sp>
    <dsp:sp modelId="{47BB2CEA-0999-4759-A7B4-52499FF794D2}">
      <dsp:nvSpPr>
        <dsp:cNvPr id="0" name=""/>
        <dsp:cNvSpPr/>
      </dsp:nvSpPr>
      <dsp:spPr>
        <a:xfrm>
          <a:off x="509526" y="0"/>
          <a:ext cx="3154180" cy="796943"/>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rgbClr val="FF0000"/>
          </a:solid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1">
          <a:schemeClr val="accent3"/>
        </a:lnRef>
        <a:fillRef idx="2">
          <a:schemeClr val="accent3"/>
        </a:fillRef>
        <a:effectRef idx="1">
          <a:schemeClr val="accent3"/>
        </a:effectRef>
        <a:fontRef idx="minor">
          <a:schemeClr val="dk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Material Types for Layers</a:t>
          </a:r>
        </a:p>
      </dsp:txBody>
      <dsp:txXfrm>
        <a:off x="532868" y="23342"/>
        <a:ext cx="3107496" cy="750259"/>
      </dsp:txXfrm>
    </dsp:sp>
    <dsp:sp modelId="{B14FCC0D-3645-412E-BFED-C53D919C296C}">
      <dsp:nvSpPr>
        <dsp:cNvPr id="0" name=""/>
        <dsp:cNvSpPr/>
      </dsp:nvSpPr>
      <dsp:spPr>
        <a:xfrm rot="18507136">
          <a:off x="2580361" y="1438494"/>
          <a:ext cx="1119228" cy="387859"/>
        </a:xfrm>
        <a:prstGeom prst="lef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sp>
    <dsp:sp modelId="{B408EEDF-6EEA-4B12-9DB0-040CEF23D764}">
      <dsp:nvSpPr>
        <dsp:cNvPr id="0" name=""/>
        <dsp:cNvSpPr/>
      </dsp:nvSpPr>
      <dsp:spPr>
        <a:xfrm>
          <a:off x="2510240" y="900433"/>
          <a:ext cx="2152971" cy="789941"/>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rgbClr val="4AB117"/>
          </a:solid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1">
          <a:schemeClr val="accent3"/>
        </a:lnRef>
        <a:fillRef idx="2">
          <a:schemeClr val="accent3"/>
        </a:fillRef>
        <a:effectRef idx="1">
          <a:schemeClr val="accent3"/>
        </a:effectRef>
        <a:fontRef idx="minor">
          <a:schemeClr val="dk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Layer Properties</a:t>
          </a:r>
        </a:p>
      </dsp:txBody>
      <dsp:txXfrm>
        <a:off x="2533377" y="923570"/>
        <a:ext cx="2106697" cy="74366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DD0A74-031A-4299-B6B5-60E7B97D733B}">
      <dsp:nvSpPr>
        <dsp:cNvPr id="0" name=""/>
        <dsp:cNvSpPr/>
      </dsp:nvSpPr>
      <dsp:spPr>
        <a:xfrm>
          <a:off x="0" y="1181"/>
          <a:ext cx="1728148" cy="779927"/>
        </a:xfrm>
        <a:prstGeom prst="homePlate">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tx1"/>
          </a:solid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1">
          <a:schemeClr val="accent3"/>
        </a:lnRef>
        <a:fillRef idx="2">
          <a:schemeClr val="accent3"/>
        </a:fillRef>
        <a:effectRef idx="1">
          <a:schemeClr val="accent3"/>
        </a:effectRef>
        <a:fontRef idx="minor">
          <a:schemeClr val="dk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Times New Roman" panose="02020603050405020304" pitchFamily="18" charset="0"/>
              <a:ea typeface="Tahoma" panose="020B0604030504040204" pitchFamily="34" charset="0"/>
              <a:cs typeface="Times New Roman" panose="02020603050405020304" pitchFamily="18" charset="0"/>
            </a:rPr>
            <a:t>Static vs. </a:t>
          </a:r>
          <a:br>
            <a:rPr lang="en-US" sz="1800" b="1" kern="1200" dirty="0">
              <a:latin typeface="Times New Roman" panose="02020603050405020304" pitchFamily="18" charset="0"/>
              <a:ea typeface="Tahoma" panose="020B0604030504040204" pitchFamily="34" charset="0"/>
              <a:cs typeface="Times New Roman" panose="02020603050405020304" pitchFamily="18" charset="0"/>
            </a:rPr>
          </a:br>
          <a:r>
            <a:rPr lang="en-US" sz="1800" b="1" kern="1200" dirty="0">
              <a:latin typeface="Times New Roman" panose="02020603050405020304" pitchFamily="18" charset="0"/>
              <a:ea typeface="Tahoma" panose="020B0604030504040204" pitchFamily="34" charset="0"/>
              <a:cs typeface="Times New Roman" panose="02020603050405020304" pitchFamily="18" charset="0"/>
            </a:rPr>
            <a:t>Dynamic</a:t>
          </a:r>
        </a:p>
      </dsp:txBody>
      <dsp:txXfrm>
        <a:off x="0" y="1181"/>
        <a:ext cx="1533166" cy="779927"/>
      </dsp:txXfrm>
    </dsp:sp>
    <dsp:sp modelId="{D8A3810C-78A9-425B-935C-87B073CC35E4}">
      <dsp:nvSpPr>
        <dsp:cNvPr id="0" name=""/>
        <dsp:cNvSpPr/>
      </dsp:nvSpPr>
      <dsp:spPr>
        <a:xfrm>
          <a:off x="0" y="828057"/>
          <a:ext cx="1850514" cy="779927"/>
        </a:xfrm>
        <a:prstGeom prst="homePlate">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tx1"/>
          </a:solid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1">
          <a:schemeClr val="accent3"/>
        </a:lnRef>
        <a:fillRef idx="2">
          <a:schemeClr val="accent3"/>
        </a:fillRef>
        <a:effectRef idx="1">
          <a:schemeClr val="accent3"/>
        </a:effectRef>
        <a:fontRef idx="minor">
          <a:schemeClr val="dk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Times New Roman" panose="02020603050405020304" pitchFamily="18" charset="0"/>
              <a:ea typeface="Tahoma" panose="020B0604030504040204" pitchFamily="34" charset="0"/>
              <a:cs typeface="Times New Roman" panose="02020603050405020304" pitchFamily="18" charset="0"/>
            </a:rPr>
            <a:t>Stationary vs. Vibratory</a:t>
          </a:r>
        </a:p>
      </dsp:txBody>
      <dsp:txXfrm>
        <a:off x="0" y="828057"/>
        <a:ext cx="1655532" cy="779927"/>
      </dsp:txXfrm>
    </dsp:sp>
    <dsp:sp modelId="{E48DF095-86D0-4818-A9E1-F374EBC402C8}">
      <dsp:nvSpPr>
        <dsp:cNvPr id="0" name=""/>
        <dsp:cNvSpPr/>
      </dsp:nvSpPr>
      <dsp:spPr>
        <a:xfrm>
          <a:off x="0" y="1639030"/>
          <a:ext cx="1902550" cy="779927"/>
        </a:xfrm>
        <a:prstGeom prst="homePlate">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tx1"/>
          </a:solid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1">
          <a:schemeClr val="accent3"/>
        </a:lnRef>
        <a:fillRef idx="2">
          <a:schemeClr val="accent3"/>
        </a:fillRef>
        <a:effectRef idx="1">
          <a:schemeClr val="accent3"/>
        </a:effectRef>
        <a:fontRef idx="minor">
          <a:schemeClr val="dk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Times New Roman" panose="02020603050405020304" pitchFamily="18" charset="0"/>
              <a:ea typeface="Tahoma" panose="020B0604030504040204" pitchFamily="34" charset="0"/>
              <a:cs typeface="Times New Roman" panose="02020603050405020304" pitchFamily="18" charset="0"/>
            </a:rPr>
            <a:t>Linear vs. </a:t>
          </a:r>
        </a:p>
        <a:p>
          <a:pPr marL="0" lvl="0" indent="0" algn="ctr" defTabSz="800100">
            <a:lnSpc>
              <a:spcPct val="90000"/>
            </a:lnSpc>
            <a:spcBef>
              <a:spcPct val="0"/>
            </a:spcBef>
            <a:spcAft>
              <a:spcPct val="35000"/>
            </a:spcAft>
            <a:buNone/>
          </a:pPr>
          <a:r>
            <a:rPr lang="en-US" sz="1800" b="1" kern="1200" dirty="0">
              <a:latin typeface="Times New Roman" panose="02020603050405020304" pitchFamily="18" charset="0"/>
              <a:ea typeface="Tahoma" panose="020B0604030504040204" pitchFamily="34" charset="0"/>
              <a:cs typeface="Times New Roman" panose="02020603050405020304" pitchFamily="18" charset="0"/>
            </a:rPr>
            <a:t>Nonlinear</a:t>
          </a:r>
        </a:p>
      </dsp:txBody>
      <dsp:txXfrm>
        <a:off x="0" y="1639030"/>
        <a:ext cx="1707568" cy="7799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44311-F3E5-4950-A038-2B98403B82D7}">
      <dsp:nvSpPr>
        <dsp:cNvPr id="0" name=""/>
        <dsp:cNvSpPr/>
      </dsp:nvSpPr>
      <dsp:spPr>
        <a:xfrm rot="5400000">
          <a:off x="343563" y="2137392"/>
          <a:ext cx="1021758" cy="1700182"/>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C1A378-EDA4-41DE-B2CA-ADC06EC19E69}">
      <dsp:nvSpPr>
        <dsp:cNvPr id="0" name=""/>
        <dsp:cNvSpPr/>
      </dsp:nvSpPr>
      <dsp:spPr>
        <a:xfrm>
          <a:off x="173007" y="2644586"/>
          <a:ext cx="1534934" cy="1347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dirty="0">
              <a:latin typeface="Times New Roman" panose="02020603050405020304" pitchFamily="18" charset="0"/>
              <a:cs typeface="Times New Roman" panose="02020603050405020304" pitchFamily="18" charset="0"/>
            </a:rPr>
            <a:t>1950’s</a:t>
          </a:r>
          <a:endParaRPr lang="en-US" sz="3600" kern="1200" dirty="0">
            <a:latin typeface="Times New Roman" panose="02020603050405020304" pitchFamily="18" charset="0"/>
            <a:cs typeface="Times New Roman" panose="02020603050405020304" pitchFamily="18" charset="0"/>
          </a:endParaRPr>
        </a:p>
      </dsp:txBody>
      <dsp:txXfrm>
        <a:off x="173007" y="2644586"/>
        <a:ext cx="1534934" cy="1347047"/>
      </dsp:txXfrm>
    </dsp:sp>
    <dsp:sp modelId="{715D9258-2EA6-4C15-9F51-0D962194303F}">
      <dsp:nvSpPr>
        <dsp:cNvPr id="0" name=""/>
        <dsp:cNvSpPr/>
      </dsp:nvSpPr>
      <dsp:spPr>
        <a:xfrm>
          <a:off x="1418331" y="2012222"/>
          <a:ext cx="289610" cy="289610"/>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B8AEB4-697C-47FC-BD86-ECB2A7C8CF86}">
      <dsp:nvSpPr>
        <dsp:cNvPr id="0" name=""/>
        <dsp:cNvSpPr/>
      </dsp:nvSpPr>
      <dsp:spPr>
        <a:xfrm rot="5400000">
          <a:off x="2222623" y="1672417"/>
          <a:ext cx="1021758" cy="1700182"/>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D826EB-1178-4EE9-9940-C27799E428FE}">
      <dsp:nvSpPr>
        <dsp:cNvPr id="0" name=""/>
        <dsp:cNvSpPr/>
      </dsp:nvSpPr>
      <dsp:spPr>
        <a:xfrm>
          <a:off x="2052066" y="2180405"/>
          <a:ext cx="1534934" cy="1345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dirty="0">
              <a:latin typeface="Times New Roman" panose="02020603050405020304" pitchFamily="18" charset="0"/>
              <a:cs typeface="Times New Roman" panose="02020603050405020304" pitchFamily="18" charset="0"/>
            </a:rPr>
            <a:t>1970’s</a:t>
          </a:r>
          <a:endParaRPr lang="en-US" sz="3600" kern="1200" dirty="0">
            <a:latin typeface="Times New Roman" panose="02020603050405020304" pitchFamily="18" charset="0"/>
            <a:cs typeface="Times New Roman" panose="02020603050405020304" pitchFamily="18" charset="0"/>
          </a:endParaRPr>
        </a:p>
      </dsp:txBody>
      <dsp:txXfrm>
        <a:off x="2052066" y="2180405"/>
        <a:ext cx="1534934" cy="1345460"/>
      </dsp:txXfrm>
    </dsp:sp>
    <dsp:sp modelId="{E01FC67B-1407-4437-9BF8-54EC341BF335}">
      <dsp:nvSpPr>
        <dsp:cNvPr id="0" name=""/>
        <dsp:cNvSpPr/>
      </dsp:nvSpPr>
      <dsp:spPr>
        <a:xfrm>
          <a:off x="3297390" y="1547247"/>
          <a:ext cx="289610" cy="289610"/>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4372BB-CD17-4AB5-9295-472045FD2053}">
      <dsp:nvSpPr>
        <dsp:cNvPr id="0" name=""/>
        <dsp:cNvSpPr/>
      </dsp:nvSpPr>
      <dsp:spPr>
        <a:xfrm rot="5400000">
          <a:off x="4101683" y="1207441"/>
          <a:ext cx="1021758" cy="1700182"/>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21E883-407F-43C8-8DE2-205FC93EF9EE}">
      <dsp:nvSpPr>
        <dsp:cNvPr id="0" name=""/>
        <dsp:cNvSpPr/>
      </dsp:nvSpPr>
      <dsp:spPr>
        <a:xfrm>
          <a:off x="3931126" y="1715430"/>
          <a:ext cx="1534934" cy="1345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dirty="0">
              <a:latin typeface="Times New Roman" panose="02020603050405020304" pitchFamily="18" charset="0"/>
              <a:cs typeface="Times New Roman" panose="02020603050405020304" pitchFamily="18" charset="0"/>
            </a:rPr>
            <a:t>1980’s</a:t>
          </a:r>
          <a:endParaRPr lang="en-US" sz="3600" kern="1200" dirty="0">
            <a:latin typeface="Times New Roman" panose="02020603050405020304" pitchFamily="18" charset="0"/>
            <a:cs typeface="Times New Roman" panose="02020603050405020304" pitchFamily="18" charset="0"/>
          </a:endParaRPr>
        </a:p>
      </dsp:txBody>
      <dsp:txXfrm>
        <a:off x="3931126" y="1715430"/>
        <a:ext cx="1534934" cy="1345460"/>
      </dsp:txXfrm>
    </dsp:sp>
    <dsp:sp modelId="{0B91BD9E-6F58-4E08-B3FF-274569B95DF1}">
      <dsp:nvSpPr>
        <dsp:cNvPr id="0" name=""/>
        <dsp:cNvSpPr/>
      </dsp:nvSpPr>
      <dsp:spPr>
        <a:xfrm>
          <a:off x="5176450" y="1082272"/>
          <a:ext cx="289610" cy="289610"/>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3EDEA1-59C4-4F99-AF05-721A8FF4CBA6}">
      <dsp:nvSpPr>
        <dsp:cNvPr id="0" name=""/>
        <dsp:cNvSpPr/>
      </dsp:nvSpPr>
      <dsp:spPr>
        <a:xfrm rot="5400000">
          <a:off x="5980742" y="742466"/>
          <a:ext cx="1021758" cy="1700182"/>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8DD3B4-C69A-4F32-B26C-F9560ACE217F}">
      <dsp:nvSpPr>
        <dsp:cNvPr id="0" name=""/>
        <dsp:cNvSpPr/>
      </dsp:nvSpPr>
      <dsp:spPr>
        <a:xfrm>
          <a:off x="5810185" y="1250455"/>
          <a:ext cx="1534934" cy="1345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dirty="0">
              <a:latin typeface="Times New Roman" panose="02020603050405020304" pitchFamily="18" charset="0"/>
              <a:cs typeface="Times New Roman" panose="02020603050405020304" pitchFamily="18" charset="0"/>
            </a:rPr>
            <a:t>1990’s</a:t>
          </a:r>
          <a:endParaRPr lang="en-US" sz="3600" kern="1200" dirty="0">
            <a:latin typeface="Times New Roman" panose="02020603050405020304" pitchFamily="18" charset="0"/>
            <a:cs typeface="Times New Roman" panose="02020603050405020304" pitchFamily="18" charset="0"/>
          </a:endParaRPr>
        </a:p>
      </dsp:txBody>
      <dsp:txXfrm>
        <a:off x="5810185" y="1250455"/>
        <a:ext cx="1534934" cy="1345460"/>
      </dsp:txXfrm>
    </dsp:sp>
    <dsp:sp modelId="{1B2C6E83-1F22-4807-B29A-788263CFDF45}">
      <dsp:nvSpPr>
        <dsp:cNvPr id="0" name=""/>
        <dsp:cNvSpPr/>
      </dsp:nvSpPr>
      <dsp:spPr>
        <a:xfrm>
          <a:off x="7055509" y="617297"/>
          <a:ext cx="289610" cy="289610"/>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B06753-4FFB-4C37-B4FC-929D76A3C492}">
      <dsp:nvSpPr>
        <dsp:cNvPr id="0" name=""/>
        <dsp:cNvSpPr/>
      </dsp:nvSpPr>
      <dsp:spPr>
        <a:xfrm rot="5400000">
          <a:off x="7859802" y="277491"/>
          <a:ext cx="1021758" cy="1700182"/>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C753A7-7217-4B70-B311-9D1CAB8AF495}">
      <dsp:nvSpPr>
        <dsp:cNvPr id="0" name=""/>
        <dsp:cNvSpPr/>
      </dsp:nvSpPr>
      <dsp:spPr>
        <a:xfrm>
          <a:off x="7689245" y="785479"/>
          <a:ext cx="1534934" cy="1345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dirty="0">
              <a:latin typeface="Times New Roman" panose="02020603050405020304" pitchFamily="18" charset="0"/>
              <a:cs typeface="Times New Roman" panose="02020603050405020304" pitchFamily="18" charset="0"/>
            </a:rPr>
            <a:t>2000’s</a:t>
          </a:r>
          <a:endParaRPr lang="en-US" sz="3600" kern="1200" dirty="0">
            <a:latin typeface="Times New Roman" panose="02020603050405020304" pitchFamily="18" charset="0"/>
            <a:cs typeface="Times New Roman" panose="02020603050405020304" pitchFamily="18" charset="0"/>
          </a:endParaRPr>
        </a:p>
      </dsp:txBody>
      <dsp:txXfrm>
        <a:off x="7689245" y="785479"/>
        <a:ext cx="1534934" cy="1345460"/>
      </dsp:txXfrm>
    </dsp:sp>
    <dsp:sp modelId="{71B7ED1D-12E8-4024-8D99-FF222EB60F13}">
      <dsp:nvSpPr>
        <dsp:cNvPr id="0" name=""/>
        <dsp:cNvSpPr/>
      </dsp:nvSpPr>
      <dsp:spPr>
        <a:xfrm>
          <a:off x="8934569" y="152322"/>
          <a:ext cx="289610" cy="289610"/>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906D40-84D5-4BFE-A2F4-DF5F7E43FB4C}">
      <dsp:nvSpPr>
        <dsp:cNvPr id="0" name=""/>
        <dsp:cNvSpPr/>
      </dsp:nvSpPr>
      <dsp:spPr>
        <a:xfrm rot="5400000">
          <a:off x="9738861" y="-187483"/>
          <a:ext cx="1021758" cy="1700182"/>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03195A-2FB1-4045-A0C8-05A336D7FB7A}">
      <dsp:nvSpPr>
        <dsp:cNvPr id="0" name=""/>
        <dsp:cNvSpPr/>
      </dsp:nvSpPr>
      <dsp:spPr>
        <a:xfrm>
          <a:off x="9568304" y="320504"/>
          <a:ext cx="1534934" cy="1345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dirty="0">
              <a:latin typeface="Times New Roman" panose="02020603050405020304" pitchFamily="18" charset="0"/>
              <a:cs typeface="Times New Roman" panose="02020603050405020304" pitchFamily="18" charset="0"/>
            </a:rPr>
            <a:t>2010’s</a:t>
          </a:r>
          <a:endParaRPr lang="en-US" sz="3600" kern="1200" dirty="0">
            <a:latin typeface="Times New Roman" panose="02020603050405020304" pitchFamily="18" charset="0"/>
            <a:cs typeface="Times New Roman" panose="02020603050405020304" pitchFamily="18" charset="0"/>
          </a:endParaRPr>
        </a:p>
      </dsp:txBody>
      <dsp:txXfrm>
        <a:off x="9568304" y="320504"/>
        <a:ext cx="1534934" cy="13454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44311-F3E5-4950-A038-2B98403B82D7}">
      <dsp:nvSpPr>
        <dsp:cNvPr id="0" name=""/>
        <dsp:cNvSpPr/>
      </dsp:nvSpPr>
      <dsp:spPr>
        <a:xfrm rot="5400000">
          <a:off x="343563" y="2137789"/>
          <a:ext cx="1021758" cy="1700182"/>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C1A378-EDA4-41DE-B2CA-ADC06EC19E69}">
      <dsp:nvSpPr>
        <dsp:cNvPr id="0" name=""/>
        <dsp:cNvSpPr/>
      </dsp:nvSpPr>
      <dsp:spPr>
        <a:xfrm>
          <a:off x="173007" y="2645777"/>
          <a:ext cx="1534934" cy="1345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dirty="0">
              <a:latin typeface="Times New Roman" panose="02020603050405020304" pitchFamily="18" charset="0"/>
              <a:cs typeface="Times New Roman" panose="02020603050405020304" pitchFamily="18" charset="0"/>
            </a:rPr>
            <a:t>1950’s</a:t>
          </a:r>
          <a:endParaRPr lang="en-US" sz="3600" kern="1200" dirty="0">
            <a:latin typeface="Times New Roman" panose="02020603050405020304" pitchFamily="18" charset="0"/>
            <a:cs typeface="Times New Roman" panose="02020603050405020304" pitchFamily="18" charset="0"/>
          </a:endParaRPr>
        </a:p>
      </dsp:txBody>
      <dsp:txXfrm>
        <a:off x="173007" y="2645777"/>
        <a:ext cx="1534934" cy="1345460"/>
      </dsp:txXfrm>
    </dsp:sp>
    <dsp:sp modelId="{715D9258-2EA6-4C15-9F51-0D962194303F}">
      <dsp:nvSpPr>
        <dsp:cNvPr id="0" name=""/>
        <dsp:cNvSpPr/>
      </dsp:nvSpPr>
      <dsp:spPr>
        <a:xfrm>
          <a:off x="1418331" y="2012619"/>
          <a:ext cx="289610" cy="289610"/>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B8AEB4-697C-47FC-BD86-ECB2A7C8CF86}">
      <dsp:nvSpPr>
        <dsp:cNvPr id="0" name=""/>
        <dsp:cNvSpPr/>
      </dsp:nvSpPr>
      <dsp:spPr>
        <a:xfrm rot="5400000">
          <a:off x="2222623" y="1672813"/>
          <a:ext cx="1021758" cy="1700182"/>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D826EB-1178-4EE9-9940-C27799E428FE}">
      <dsp:nvSpPr>
        <dsp:cNvPr id="0" name=""/>
        <dsp:cNvSpPr/>
      </dsp:nvSpPr>
      <dsp:spPr>
        <a:xfrm>
          <a:off x="2052066" y="2180802"/>
          <a:ext cx="1534934" cy="1345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dirty="0">
              <a:latin typeface="Times New Roman" panose="02020603050405020304" pitchFamily="18" charset="0"/>
              <a:cs typeface="Times New Roman" panose="02020603050405020304" pitchFamily="18" charset="0"/>
            </a:rPr>
            <a:t>1970’s</a:t>
          </a:r>
          <a:endParaRPr lang="en-US" sz="3600" kern="1200" dirty="0">
            <a:latin typeface="Times New Roman" panose="02020603050405020304" pitchFamily="18" charset="0"/>
            <a:cs typeface="Times New Roman" panose="02020603050405020304" pitchFamily="18" charset="0"/>
          </a:endParaRPr>
        </a:p>
      </dsp:txBody>
      <dsp:txXfrm>
        <a:off x="2052066" y="2180802"/>
        <a:ext cx="1534934" cy="1345460"/>
      </dsp:txXfrm>
    </dsp:sp>
    <dsp:sp modelId="{E01FC67B-1407-4437-9BF8-54EC341BF335}">
      <dsp:nvSpPr>
        <dsp:cNvPr id="0" name=""/>
        <dsp:cNvSpPr/>
      </dsp:nvSpPr>
      <dsp:spPr>
        <a:xfrm>
          <a:off x="3297390" y="1547644"/>
          <a:ext cx="289610" cy="289610"/>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4372BB-CD17-4AB5-9295-472045FD2053}">
      <dsp:nvSpPr>
        <dsp:cNvPr id="0" name=""/>
        <dsp:cNvSpPr/>
      </dsp:nvSpPr>
      <dsp:spPr>
        <a:xfrm rot="5400000">
          <a:off x="4101683" y="1207838"/>
          <a:ext cx="1021758" cy="1700182"/>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21E883-407F-43C8-8DE2-205FC93EF9EE}">
      <dsp:nvSpPr>
        <dsp:cNvPr id="0" name=""/>
        <dsp:cNvSpPr/>
      </dsp:nvSpPr>
      <dsp:spPr>
        <a:xfrm>
          <a:off x="3931126" y="1715827"/>
          <a:ext cx="1534934" cy="1345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dirty="0">
              <a:latin typeface="Times New Roman" panose="02020603050405020304" pitchFamily="18" charset="0"/>
              <a:cs typeface="Times New Roman" panose="02020603050405020304" pitchFamily="18" charset="0"/>
            </a:rPr>
            <a:t>1980’s</a:t>
          </a:r>
          <a:endParaRPr lang="en-US" sz="3600" kern="1200" dirty="0">
            <a:latin typeface="Times New Roman" panose="02020603050405020304" pitchFamily="18" charset="0"/>
            <a:cs typeface="Times New Roman" panose="02020603050405020304" pitchFamily="18" charset="0"/>
          </a:endParaRPr>
        </a:p>
      </dsp:txBody>
      <dsp:txXfrm>
        <a:off x="3931126" y="1715827"/>
        <a:ext cx="1534934" cy="1345460"/>
      </dsp:txXfrm>
    </dsp:sp>
    <dsp:sp modelId="{0B91BD9E-6F58-4E08-B3FF-274569B95DF1}">
      <dsp:nvSpPr>
        <dsp:cNvPr id="0" name=""/>
        <dsp:cNvSpPr/>
      </dsp:nvSpPr>
      <dsp:spPr>
        <a:xfrm>
          <a:off x="5176450" y="1082669"/>
          <a:ext cx="289610" cy="289610"/>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3EDEA1-59C4-4F99-AF05-721A8FF4CBA6}">
      <dsp:nvSpPr>
        <dsp:cNvPr id="0" name=""/>
        <dsp:cNvSpPr/>
      </dsp:nvSpPr>
      <dsp:spPr>
        <a:xfrm rot="5400000">
          <a:off x="5980742" y="742863"/>
          <a:ext cx="1021758" cy="1700182"/>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8DD3B4-C69A-4F32-B26C-F9560ACE217F}">
      <dsp:nvSpPr>
        <dsp:cNvPr id="0" name=""/>
        <dsp:cNvSpPr/>
      </dsp:nvSpPr>
      <dsp:spPr>
        <a:xfrm>
          <a:off x="5810185" y="1250851"/>
          <a:ext cx="1534934" cy="1345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dirty="0">
              <a:latin typeface="Times New Roman" panose="02020603050405020304" pitchFamily="18" charset="0"/>
              <a:cs typeface="Times New Roman" panose="02020603050405020304" pitchFamily="18" charset="0"/>
            </a:rPr>
            <a:t>1990’s</a:t>
          </a:r>
          <a:endParaRPr lang="en-US" sz="3600" kern="1200" dirty="0">
            <a:latin typeface="Times New Roman" panose="02020603050405020304" pitchFamily="18" charset="0"/>
            <a:cs typeface="Times New Roman" panose="02020603050405020304" pitchFamily="18" charset="0"/>
          </a:endParaRPr>
        </a:p>
      </dsp:txBody>
      <dsp:txXfrm>
        <a:off x="5810185" y="1250851"/>
        <a:ext cx="1534934" cy="1345460"/>
      </dsp:txXfrm>
    </dsp:sp>
    <dsp:sp modelId="{1B2C6E83-1F22-4807-B29A-788263CFDF45}">
      <dsp:nvSpPr>
        <dsp:cNvPr id="0" name=""/>
        <dsp:cNvSpPr/>
      </dsp:nvSpPr>
      <dsp:spPr>
        <a:xfrm>
          <a:off x="7055509" y="617694"/>
          <a:ext cx="289610" cy="289610"/>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B06753-4FFB-4C37-B4FC-929D76A3C492}">
      <dsp:nvSpPr>
        <dsp:cNvPr id="0" name=""/>
        <dsp:cNvSpPr/>
      </dsp:nvSpPr>
      <dsp:spPr>
        <a:xfrm rot="5400000">
          <a:off x="7859802" y="277888"/>
          <a:ext cx="1021758" cy="1700182"/>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C753A7-7217-4B70-B311-9D1CAB8AF495}">
      <dsp:nvSpPr>
        <dsp:cNvPr id="0" name=""/>
        <dsp:cNvSpPr/>
      </dsp:nvSpPr>
      <dsp:spPr>
        <a:xfrm>
          <a:off x="7689245" y="785876"/>
          <a:ext cx="1534934" cy="1345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dirty="0">
              <a:latin typeface="Times New Roman" panose="02020603050405020304" pitchFamily="18" charset="0"/>
              <a:cs typeface="Times New Roman" panose="02020603050405020304" pitchFamily="18" charset="0"/>
            </a:rPr>
            <a:t>2000’s</a:t>
          </a:r>
          <a:endParaRPr lang="en-US" sz="3600" kern="1200" dirty="0">
            <a:latin typeface="Times New Roman" panose="02020603050405020304" pitchFamily="18" charset="0"/>
            <a:cs typeface="Times New Roman" panose="02020603050405020304" pitchFamily="18" charset="0"/>
          </a:endParaRPr>
        </a:p>
      </dsp:txBody>
      <dsp:txXfrm>
        <a:off x="7689245" y="785876"/>
        <a:ext cx="1534934" cy="1345460"/>
      </dsp:txXfrm>
    </dsp:sp>
    <dsp:sp modelId="{71B7ED1D-12E8-4024-8D99-FF222EB60F13}">
      <dsp:nvSpPr>
        <dsp:cNvPr id="0" name=""/>
        <dsp:cNvSpPr/>
      </dsp:nvSpPr>
      <dsp:spPr>
        <a:xfrm>
          <a:off x="8934569" y="152719"/>
          <a:ext cx="289610" cy="289610"/>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906D40-84D5-4BFE-A2F4-DF5F7E43FB4C}">
      <dsp:nvSpPr>
        <dsp:cNvPr id="0" name=""/>
        <dsp:cNvSpPr/>
      </dsp:nvSpPr>
      <dsp:spPr>
        <a:xfrm rot="5400000">
          <a:off x="9738861" y="-187086"/>
          <a:ext cx="1021758" cy="1700182"/>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03195A-2FB1-4045-A0C8-05A336D7FB7A}">
      <dsp:nvSpPr>
        <dsp:cNvPr id="0" name=""/>
        <dsp:cNvSpPr/>
      </dsp:nvSpPr>
      <dsp:spPr>
        <a:xfrm>
          <a:off x="9568304" y="320901"/>
          <a:ext cx="1534934" cy="1345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1" kern="1200" dirty="0">
              <a:latin typeface="Times New Roman" panose="02020603050405020304" pitchFamily="18" charset="0"/>
              <a:cs typeface="Times New Roman" panose="02020603050405020304" pitchFamily="18" charset="0"/>
            </a:rPr>
            <a:t>2020’s</a:t>
          </a:r>
          <a:endParaRPr lang="en-US" sz="3600" kern="1200" dirty="0">
            <a:latin typeface="Times New Roman" panose="02020603050405020304" pitchFamily="18" charset="0"/>
            <a:cs typeface="Times New Roman" panose="02020603050405020304" pitchFamily="18" charset="0"/>
          </a:endParaRPr>
        </a:p>
      </dsp:txBody>
      <dsp:txXfrm>
        <a:off x="9568304" y="320901"/>
        <a:ext cx="1534934" cy="13454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00210A-86E5-47F3-81FE-810E3581E89A}">
      <dsp:nvSpPr>
        <dsp:cNvPr id="0" name=""/>
        <dsp:cNvSpPr/>
      </dsp:nvSpPr>
      <dsp:spPr>
        <a:xfrm>
          <a:off x="2935126" y="489740"/>
          <a:ext cx="3604335" cy="3604335"/>
        </a:xfrm>
        <a:prstGeom prst="blockArc">
          <a:avLst>
            <a:gd name="adj1" fmla="val 10702815"/>
            <a:gd name="adj2" fmla="val 17019316"/>
            <a:gd name="adj3" fmla="val 464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94758D4-A87A-44A8-94D4-FF852D90E07A}">
      <dsp:nvSpPr>
        <dsp:cNvPr id="0" name=""/>
        <dsp:cNvSpPr/>
      </dsp:nvSpPr>
      <dsp:spPr>
        <a:xfrm>
          <a:off x="2622630" y="621589"/>
          <a:ext cx="3604335" cy="3604335"/>
        </a:xfrm>
        <a:prstGeom prst="blockArc">
          <a:avLst>
            <a:gd name="adj1" fmla="val 4580684"/>
            <a:gd name="adj2" fmla="val 10897185"/>
            <a:gd name="adj3" fmla="val 464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C459AEF-8F8B-4514-A8A6-D4AE3D3D747A}">
      <dsp:nvSpPr>
        <dsp:cNvPr id="0" name=""/>
        <dsp:cNvSpPr/>
      </dsp:nvSpPr>
      <dsp:spPr>
        <a:xfrm>
          <a:off x="3684772" y="571487"/>
          <a:ext cx="3604335" cy="3604335"/>
        </a:xfrm>
        <a:prstGeom prst="blockArc">
          <a:avLst>
            <a:gd name="adj1" fmla="val 671"/>
            <a:gd name="adj2" fmla="val 6056356"/>
            <a:gd name="adj3" fmla="val 464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660F6BC-9C66-4809-A351-4DED38C3D872}">
      <dsp:nvSpPr>
        <dsp:cNvPr id="0" name=""/>
        <dsp:cNvSpPr/>
      </dsp:nvSpPr>
      <dsp:spPr>
        <a:xfrm>
          <a:off x="3685956" y="507282"/>
          <a:ext cx="3604335" cy="3604335"/>
        </a:xfrm>
        <a:prstGeom prst="blockArc">
          <a:avLst>
            <a:gd name="adj1" fmla="val 15541290"/>
            <a:gd name="adj2" fmla="val 126082"/>
            <a:gd name="adj3" fmla="val 464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3E0EDD6-A4ED-4E19-A27E-825448ADF7D7}">
      <dsp:nvSpPr>
        <dsp:cNvPr id="0" name=""/>
        <dsp:cNvSpPr/>
      </dsp:nvSpPr>
      <dsp:spPr>
        <a:xfrm>
          <a:off x="4180306" y="1342857"/>
          <a:ext cx="1945145" cy="1997619"/>
        </a:xfrm>
        <a:prstGeom prst="ellipse">
          <a:avLst/>
        </a:prstGeom>
        <a:solidFill>
          <a:schemeClr val="bg1">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ts val="0"/>
            </a:spcAft>
            <a:buNone/>
          </a:pPr>
          <a:r>
            <a:rPr lang="en-US" sz="2800" kern="1200" dirty="0">
              <a:solidFill>
                <a:schemeClr val="tx1"/>
              </a:solidFill>
              <a:latin typeface="Times New Roman" panose="02020603050405020304" pitchFamily="18" charset="0"/>
              <a:cs typeface="Times New Roman" panose="02020603050405020304" pitchFamily="18" charset="0"/>
            </a:rPr>
            <a:t>Practical</a:t>
          </a:r>
        </a:p>
        <a:p>
          <a:pPr marL="0" lvl="0" indent="0" algn="ctr" defTabSz="1244600">
            <a:lnSpc>
              <a:spcPct val="90000"/>
            </a:lnSpc>
            <a:spcBef>
              <a:spcPct val="0"/>
            </a:spcBef>
            <a:spcAft>
              <a:spcPct val="35000"/>
            </a:spcAft>
            <a:buNone/>
          </a:pPr>
          <a:r>
            <a:rPr lang="en-US" sz="2800" kern="1200" dirty="0">
              <a:solidFill>
                <a:schemeClr val="tx1"/>
              </a:solidFill>
              <a:latin typeface="Times New Roman" panose="02020603050405020304" pitchFamily="18" charset="0"/>
              <a:cs typeface="Times New Roman" panose="02020603050405020304" pitchFamily="18" charset="0"/>
            </a:rPr>
            <a:t>Balance</a:t>
          </a:r>
        </a:p>
      </dsp:txBody>
      <dsp:txXfrm>
        <a:off x="4465166" y="1635402"/>
        <a:ext cx="1375425" cy="1412529"/>
      </dsp:txXfrm>
    </dsp:sp>
    <dsp:sp modelId="{949D464B-F61E-41E5-9185-61D2421F6285}">
      <dsp:nvSpPr>
        <dsp:cNvPr id="0" name=""/>
        <dsp:cNvSpPr/>
      </dsp:nvSpPr>
      <dsp:spPr>
        <a:xfrm>
          <a:off x="3971509" y="660"/>
          <a:ext cx="2362739" cy="1161290"/>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ts val="0"/>
            </a:spcAft>
            <a:buNone/>
          </a:pPr>
          <a:r>
            <a:rPr lang="en-US" sz="2200" kern="1200" dirty="0">
              <a:latin typeface="Times New Roman" panose="02020603050405020304" pitchFamily="18" charset="0"/>
              <a:cs typeface="Times New Roman" panose="02020603050405020304" pitchFamily="18" charset="0"/>
            </a:rPr>
            <a:t>Importance </a:t>
          </a:r>
        </a:p>
        <a:p>
          <a:pPr marL="0" lvl="0" indent="0" algn="ctr" defTabSz="9779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of Project</a:t>
          </a:r>
        </a:p>
      </dsp:txBody>
      <dsp:txXfrm>
        <a:off x="4317524" y="170727"/>
        <a:ext cx="1670709" cy="821156"/>
      </dsp:txXfrm>
    </dsp:sp>
    <dsp:sp modelId="{721A7564-CBAD-43B9-9A4D-3CDAD2C64812}">
      <dsp:nvSpPr>
        <dsp:cNvPr id="0" name=""/>
        <dsp:cNvSpPr/>
      </dsp:nvSpPr>
      <dsp:spPr>
        <a:xfrm>
          <a:off x="6258764" y="1793353"/>
          <a:ext cx="1977074" cy="1161290"/>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Laboratory Testing Effort</a:t>
          </a:r>
        </a:p>
      </dsp:txBody>
      <dsp:txXfrm>
        <a:off x="6548300" y="1963420"/>
        <a:ext cx="1398002" cy="821156"/>
      </dsp:txXfrm>
    </dsp:sp>
    <dsp:sp modelId="{47D9C21F-D568-48FB-8204-6A829BA61028}">
      <dsp:nvSpPr>
        <dsp:cNvPr id="0" name=""/>
        <dsp:cNvSpPr/>
      </dsp:nvSpPr>
      <dsp:spPr>
        <a:xfrm>
          <a:off x="3901478" y="3521383"/>
          <a:ext cx="2502802" cy="1161290"/>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Field Testing Effort</a:t>
          </a:r>
        </a:p>
      </dsp:txBody>
      <dsp:txXfrm>
        <a:off x="4268005" y="3691450"/>
        <a:ext cx="1769748" cy="821156"/>
      </dsp:txXfrm>
    </dsp:sp>
    <dsp:sp modelId="{34F88A60-CE8F-485C-9E0B-D742D5C2971D}">
      <dsp:nvSpPr>
        <dsp:cNvPr id="0" name=""/>
        <dsp:cNvSpPr/>
      </dsp:nvSpPr>
      <dsp:spPr>
        <a:xfrm>
          <a:off x="1855811" y="1761022"/>
          <a:ext cx="2243649" cy="1161290"/>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ts val="0"/>
            </a:spcAft>
            <a:buNone/>
          </a:pPr>
          <a:r>
            <a:rPr lang="en-US" sz="2200" kern="1200" dirty="0">
              <a:latin typeface="Times New Roman" panose="02020603050405020304" pitchFamily="18" charset="0"/>
              <a:cs typeface="Times New Roman" panose="02020603050405020304" pitchFamily="18" charset="0"/>
            </a:rPr>
            <a:t>Analytical Modeling</a:t>
          </a:r>
        </a:p>
        <a:p>
          <a:pPr marL="0" lvl="0" indent="0" algn="ctr" defTabSz="977900">
            <a:lnSpc>
              <a:spcPct val="90000"/>
            </a:lnSpc>
            <a:spcBef>
              <a:spcPct val="0"/>
            </a:spcBef>
            <a:spcAft>
              <a:spcPct val="35000"/>
            </a:spcAft>
            <a:buNone/>
          </a:pPr>
          <a:r>
            <a:rPr lang="en-US" sz="2200" kern="1200" dirty="0">
              <a:latin typeface="Times New Roman" panose="02020603050405020304" pitchFamily="18" charset="0"/>
              <a:cs typeface="Times New Roman" panose="02020603050405020304" pitchFamily="18" charset="0"/>
            </a:rPr>
            <a:t>Effort</a:t>
          </a:r>
        </a:p>
      </dsp:txBody>
      <dsp:txXfrm>
        <a:off x="2184386" y="1931089"/>
        <a:ext cx="1586499" cy="8211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05493-3CF6-48D3-AD71-DCC0E148DF3D}">
      <dsp:nvSpPr>
        <dsp:cNvPr id="0" name=""/>
        <dsp:cNvSpPr/>
      </dsp:nvSpPr>
      <dsp:spPr>
        <a:xfrm>
          <a:off x="4703" y="259394"/>
          <a:ext cx="2056350" cy="1233810"/>
        </a:xfrm>
        <a:prstGeom prst="roundRect">
          <a:avLst>
            <a:gd name="adj" fmla="val 10000"/>
          </a:avLst>
        </a:prstGeom>
        <a:solidFill>
          <a:srgbClr val="00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rgbClr val="030A11"/>
              </a:solidFill>
              <a:latin typeface="Times New Roman" panose="02020603050405020304" pitchFamily="18" charset="0"/>
              <a:cs typeface="Times New Roman" panose="02020603050405020304" pitchFamily="18" charset="0"/>
            </a:rPr>
            <a:t>Conducting laboratory resilient modulus tests before structural design</a:t>
          </a:r>
        </a:p>
      </dsp:txBody>
      <dsp:txXfrm>
        <a:off x="40840" y="295531"/>
        <a:ext cx="1984076" cy="1161536"/>
      </dsp:txXfrm>
    </dsp:sp>
    <dsp:sp modelId="{8042ED0B-B3A7-43C7-8942-E861C4ED229D}">
      <dsp:nvSpPr>
        <dsp:cNvPr id="0" name=""/>
        <dsp:cNvSpPr/>
      </dsp:nvSpPr>
      <dsp:spPr>
        <a:xfrm>
          <a:off x="2242012" y="621312"/>
          <a:ext cx="435946" cy="509974"/>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chemeClr val="tx1"/>
            </a:solidFill>
          </a:endParaRPr>
        </a:p>
      </dsp:txBody>
      <dsp:txXfrm>
        <a:off x="2242012" y="723307"/>
        <a:ext cx="305162" cy="305984"/>
      </dsp:txXfrm>
    </dsp:sp>
    <dsp:sp modelId="{7D554B36-9108-4C48-BD53-186A01E777F0}">
      <dsp:nvSpPr>
        <dsp:cNvPr id="0" name=""/>
        <dsp:cNvSpPr/>
      </dsp:nvSpPr>
      <dsp:spPr>
        <a:xfrm>
          <a:off x="2883593" y="259394"/>
          <a:ext cx="2056350" cy="1233810"/>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rgbClr val="030A11"/>
              </a:solidFill>
              <a:latin typeface="Times New Roman" panose="02020603050405020304" pitchFamily="18" charset="0"/>
              <a:cs typeface="Times New Roman" panose="02020603050405020304" pitchFamily="18" charset="0"/>
            </a:rPr>
            <a:t>Utilizing results from a catalog of most common soils that have been tested</a:t>
          </a:r>
        </a:p>
      </dsp:txBody>
      <dsp:txXfrm>
        <a:off x="2919730" y="295531"/>
        <a:ext cx="1984076" cy="1161536"/>
      </dsp:txXfrm>
    </dsp:sp>
    <dsp:sp modelId="{BA72E515-41F2-4C67-AD22-A07D3BC9A6FF}">
      <dsp:nvSpPr>
        <dsp:cNvPr id="0" name=""/>
        <dsp:cNvSpPr/>
      </dsp:nvSpPr>
      <dsp:spPr>
        <a:xfrm>
          <a:off x="5120902" y="621312"/>
          <a:ext cx="435946" cy="509974"/>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chemeClr val="tx1"/>
            </a:solidFill>
          </a:endParaRPr>
        </a:p>
      </dsp:txBody>
      <dsp:txXfrm>
        <a:off x="5120902" y="723307"/>
        <a:ext cx="305162" cy="305984"/>
      </dsp:txXfrm>
    </dsp:sp>
    <dsp:sp modelId="{8919F112-2A4B-48A6-A3E1-584DAB1377BC}">
      <dsp:nvSpPr>
        <dsp:cNvPr id="0" name=""/>
        <dsp:cNvSpPr/>
      </dsp:nvSpPr>
      <dsp:spPr>
        <a:xfrm>
          <a:off x="5762483" y="139055"/>
          <a:ext cx="2056350" cy="1474489"/>
        </a:xfrm>
        <a:prstGeom prst="roundRect">
          <a:avLst>
            <a:gd name="adj" fmla="val 1000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rgbClr val="030A11"/>
              </a:solidFill>
              <a:latin typeface="Times New Roman" panose="02020603050405020304" pitchFamily="18" charset="0"/>
              <a:cs typeface="Times New Roman" panose="02020603050405020304" pitchFamily="18" charset="0"/>
            </a:rPr>
            <a:t>Estimating modulus based on calibrated models that are functions of index parameters </a:t>
          </a:r>
        </a:p>
      </dsp:txBody>
      <dsp:txXfrm>
        <a:off x="5805669" y="182241"/>
        <a:ext cx="1969978" cy="1388117"/>
      </dsp:txXfrm>
    </dsp:sp>
    <dsp:sp modelId="{E604C032-159C-4ACE-9916-8E4D6FB1DEA4}">
      <dsp:nvSpPr>
        <dsp:cNvPr id="0" name=""/>
        <dsp:cNvSpPr/>
      </dsp:nvSpPr>
      <dsp:spPr>
        <a:xfrm>
          <a:off x="7999792" y="621312"/>
          <a:ext cx="435946" cy="509974"/>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chemeClr val="tx1"/>
            </a:solidFill>
          </a:endParaRPr>
        </a:p>
      </dsp:txBody>
      <dsp:txXfrm>
        <a:off x="7999792" y="723307"/>
        <a:ext cx="305162" cy="305984"/>
      </dsp:txXfrm>
    </dsp:sp>
    <dsp:sp modelId="{03DD323D-4B9D-4FB9-A124-62106D394F12}">
      <dsp:nvSpPr>
        <dsp:cNvPr id="0" name=""/>
        <dsp:cNvSpPr/>
      </dsp:nvSpPr>
      <dsp:spPr>
        <a:xfrm>
          <a:off x="8641373" y="139635"/>
          <a:ext cx="2056350" cy="1473329"/>
        </a:xfrm>
        <a:prstGeom prst="roundRect">
          <a:avLst>
            <a:gd name="adj" fmla="val 10000"/>
          </a:avLst>
        </a:prstGeom>
        <a:solidFill>
          <a:srgbClr val="EE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rgbClr val="030A11"/>
              </a:solidFill>
              <a:latin typeface="Times New Roman" panose="02020603050405020304" pitchFamily="18" charset="0"/>
              <a:cs typeface="Times New Roman" panose="02020603050405020304" pitchFamily="18" charset="0"/>
            </a:rPr>
            <a:t>Using presumptive design values based on experience</a:t>
          </a:r>
        </a:p>
      </dsp:txBody>
      <dsp:txXfrm>
        <a:off x="8684525" y="182787"/>
        <a:ext cx="1970046" cy="13870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05493-3CF6-48D3-AD71-DCC0E148DF3D}">
      <dsp:nvSpPr>
        <dsp:cNvPr id="0" name=""/>
        <dsp:cNvSpPr/>
      </dsp:nvSpPr>
      <dsp:spPr>
        <a:xfrm>
          <a:off x="4703" y="259394"/>
          <a:ext cx="2056350" cy="1233810"/>
        </a:xfrm>
        <a:prstGeom prst="roundRect">
          <a:avLst>
            <a:gd name="adj" fmla="val 10000"/>
          </a:avLst>
        </a:prstGeom>
        <a:solidFill>
          <a:srgbClr val="00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rgbClr val="030A11"/>
              </a:solidFill>
              <a:latin typeface="Times New Roman" panose="02020603050405020304" pitchFamily="18" charset="0"/>
              <a:cs typeface="Times New Roman" panose="02020603050405020304" pitchFamily="18" charset="0"/>
            </a:rPr>
            <a:t>Set Target Values using design algorithm</a:t>
          </a:r>
        </a:p>
      </dsp:txBody>
      <dsp:txXfrm>
        <a:off x="40840" y="295531"/>
        <a:ext cx="1984076" cy="1161536"/>
      </dsp:txXfrm>
    </dsp:sp>
    <dsp:sp modelId="{8042ED0B-B3A7-43C7-8942-E861C4ED229D}">
      <dsp:nvSpPr>
        <dsp:cNvPr id="0" name=""/>
        <dsp:cNvSpPr/>
      </dsp:nvSpPr>
      <dsp:spPr>
        <a:xfrm>
          <a:off x="2242012" y="621312"/>
          <a:ext cx="435946" cy="509974"/>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chemeClr val="tx1"/>
            </a:solidFill>
          </a:endParaRPr>
        </a:p>
      </dsp:txBody>
      <dsp:txXfrm>
        <a:off x="2242012" y="723307"/>
        <a:ext cx="305162" cy="305984"/>
      </dsp:txXfrm>
    </dsp:sp>
    <dsp:sp modelId="{7D554B36-9108-4C48-BD53-186A01E777F0}">
      <dsp:nvSpPr>
        <dsp:cNvPr id="0" name=""/>
        <dsp:cNvSpPr/>
      </dsp:nvSpPr>
      <dsp:spPr>
        <a:xfrm>
          <a:off x="2883593" y="259394"/>
          <a:ext cx="2056350" cy="1233810"/>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30A11"/>
              </a:solidFill>
              <a:latin typeface="Times New Roman" panose="02020603050405020304" pitchFamily="18" charset="0"/>
              <a:cs typeface="Times New Roman" panose="02020603050405020304" pitchFamily="18" charset="0"/>
            </a:rPr>
            <a:t>Set target Values using design algorithm</a:t>
          </a:r>
        </a:p>
      </dsp:txBody>
      <dsp:txXfrm>
        <a:off x="2919730" y="295531"/>
        <a:ext cx="1984076" cy="1161536"/>
      </dsp:txXfrm>
    </dsp:sp>
    <dsp:sp modelId="{BA72E515-41F2-4C67-AD22-A07D3BC9A6FF}">
      <dsp:nvSpPr>
        <dsp:cNvPr id="0" name=""/>
        <dsp:cNvSpPr/>
      </dsp:nvSpPr>
      <dsp:spPr>
        <a:xfrm>
          <a:off x="5120902" y="621312"/>
          <a:ext cx="435946" cy="509974"/>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chemeClr val="tx1"/>
            </a:solidFill>
          </a:endParaRPr>
        </a:p>
      </dsp:txBody>
      <dsp:txXfrm>
        <a:off x="5120902" y="723307"/>
        <a:ext cx="305162" cy="305984"/>
      </dsp:txXfrm>
    </dsp:sp>
    <dsp:sp modelId="{8919F112-2A4B-48A6-A3E1-584DAB1377BC}">
      <dsp:nvSpPr>
        <dsp:cNvPr id="0" name=""/>
        <dsp:cNvSpPr/>
      </dsp:nvSpPr>
      <dsp:spPr>
        <a:xfrm>
          <a:off x="5762483" y="139055"/>
          <a:ext cx="2056350" cy="1474489"/>
        </a:xfrm>
        <a:prstGeom prst="roundRect">
          <a:avLst>
            <a:gd name="adj" fmla="val 1000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rgbClr val="030A11"/>
              </a:solidFill>
              <a:latin typeface="Times New Roman" panose="02020603050405020304" pitchFamily="18" charset="0"/>
              <a:cs typeface="Times New Roman" panose="02020603050405020304" pitchFamily="18" charset="0"/>
            </a:rPr>
            <a:t>Estimate target values using test strip</a:t>
          </a:r>
        </a:p>
      </dsp:txBody>
      <dsp:txXfrm>
        <a:off x="5805669" y="182241"/>
        <a:ext cx="1969978" cy="1388117"/>
      </dsp:txXfrm>
    </dsp:sp>
    <dsp:sp modelId="{E604C032-159C-4ACE-9916-8E4D6FB1DEA4}">
      <dsp:nvSpPr>
        <dsp:cNvPr id="0" name=""/>
        <dsp:cNvSpPr/>
      </dsp:nvSpPr>
      <dsp:spPr>
        <a:xfrm>
          <a:off x="7999792" y="621312"/>
          <a:ext cx="435946" cy="509974"/>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chemeClr val="tx1"/>
            </a:solidFill>
          </a:endParaRPr>
        </a:p>
      </dsp:txBody>
      <dsp:txXfrm>
        <a:off x="7999792" y="723307"/>
        <a:ext cx="305162" cy="305984"/>
      </dsp:txXfrm>
    </dsp:sp>
    <dsp:sp modelId="{03DD323D-4B9D-4FB9-A124-62106D394F12}">
      <dsp:nvSpPr>
        <dsp:cNvPr id="0" name=""/>
        <dsp:cNvSpPr/>
      </dsp:nvSpPr>
      <dsp:spPr>
        <a:xfrm>
          <a:off x="8641373" y="139635"/>
          <a:ext cx="2056350" cy="1473329"/>
        </a:xfrm>
        <a:prstGeom prst="roundRect">
          <a:avLst>
            <a:gd name="adj" fmla="val 10000"/>
          </a:avLst>
        </a:prstGeom>
        <a:solidFill>
          <a:srgbClr val="EE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rgbClr val="030A11"/>
              </a:solidFill>
              <a:latin typeface="Times New Roman" panose="02020603050405020304" pitchFamily="18" charset="0"/>
              <a:cs typeface="Times New Roman" panose="02020603050405020304" pitchFamily="18" charset="0"/>
            </a:rPr>
            <a:t>Use traditional density based approach</a:t>
          </a:r>
        </a:p>
      </dsp:txBody>
      <dsp:txXfrm>
        <a:off x="8684525" y="182787"/>
        <a:ext cx="1970046" cy="13870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968245-5AAA-4B93-ACE3-9CB17D5B940E}">
      <dsp:nvSpPr>
        <dsp:cNvPr id="0" name=""/>
        <dsp:cNvSpPr/>
      </dsp:nvSpPr>
      <dsp:spPr>
        <a:xfrm>
          <a:off x="-1374690" y="-210641"/>
          <a:ext cx="1614545" cy="1614545"/>
        </a:xfrm>
        <a:prstGeom prst="blockArc">
          <a:avLst>
            <a:gd name="adj1" fmla="val 18900000"/>
            <a:gd name="adj2" fmla="val 2700000"/>
            <a:gd name="adj3" fmla="val 1338"/>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A4F5C6-1897-4078-8258-9576C64A9453}">
      <dsp:nvSpPr>
        <dsp:cNvPr id="0" name=""/>
        <dsp:cNvSpPr/>
      </dsp:nvSpPr>
      <dsp:spPr>
        <a:xfrm>
          <a:off x="45747" y="128516"/>
          <a:ext cx="1190080" cy="238652"/>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12700">
          <a:solidFill>
            <a:schemeClr val="tx1"/>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9431" tIns="27940" rIns="27940" bIns="27940" numCol="1" spcCol="1270" anchor="ctr" anchorCtr="0">
          <a:noAutofit/>
        </a:bodyPr>
        <a:lstStyle/>
        <a:p>
          <a:pPr marL="0" lvl="0" indent="0" algn="l" defTabSz="488950">
            <a:lnSpc>
              <a:spcPct val="90000"/>
            </a:lnSpc>
            <a:spcBef>
              <a:spcPct val="0"/>
            </a:spcBef>
            <a:spcAft>
              <a:spcPct val="35000"/>
            </a:spcAft>
            <a:buNone/>
          </a:pPr>
          <a:r>
            <a:rPr lang="en-US" sz="1100" b="1" kern="1200" dirty="0"/>
            <a:t>    2 – 33</a:t>
          </a:r>
        </a:p>
      </dsp:txBody>
      <dsp:txXfrm>
        <a:off x="45747" y="128516"/>
        <a:ext cx="1190080" cy="238652"/>
      </dsp:txXfrm>
    </dsp:sp>
    <dsp:sp modelId="{B2E2FDC0-7BD0-4A55-9DB2-CE5875D4C0CA}">
      <dsp:nvSpPr>
        <dsp:cNvPr id="0" name=""/>
        <dsp:cNvSpPr/>
      </dsp:nvSpPr>
      <dsp:spPr>
        <a:xfrm>
          <a:off x="-5166" y="89494"/>
          <a:ext cx="298315" cy="298315"/>
        </a:xfrm>
        <a:prstGeom prst="ellipse">
          <a:avLst/>
        </a:prstGeom>
        <a:solidFill>
          <a:srgbClr val="FF0000"/>
        </a:solidFill>
        <a:ln w="9525" cap="flat" cmpd="sng" algn="ctr">
          <a:noFill/>
          <a:prstDash val="solid"/>
        </a:ln>
        <a:effectLst/>
      </dsp:spPr>
      <dsp:style>
        <a:lnRef idx="1">
          <a:scrgbClr r="0" g="0" b="0"/>
        </a:lnRef>
        <a:fillRef idx="2">
          <a:scrgbClr r="0" g="0" b="0"/>
        </a:fillRef>
        <a:effectRef idx="0">
          <a:scrgbClr r="0" g="0" b="0"/>
        </a:effectRef>
        <a:fontRef idx="minor"/>
      </dsp:style>
    </dsp:sp>
    <dsp:sp modelId="{8FC47411-D90A-4A6E-B669-409D07F54FE5}">
      <dsp:nvSpPr>
        <dsp:cNvPr id="0" name=""/>
        <dsp:cNvSpPr/>
      </dsp:nvSpPr>
      <dsp:spPr>
        <a:xfrm>
          <a:off x="220893" y="477305"/>
          <a:ext cx="1010011" cy="238652"/>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12700">
          <a:solidFill>
            <a:schemeClr val="tx1"/>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9431" tIns="27940" rIns="27940" bIns="27940" numCol="1" spcCol="1270" anchor="ctr" anchorCtr="0">
          <a:noAutofit/>
        </a:bodyPr>
        <a:lstStyle/>
        <a:p>
          <a:pPr marL="0" lvl="0" indent="0" algn="l" defTabSz="488950">
            <a:lnSpc>
              <a:spcPct val="90000"/>
            </a:lnSpc>
            <a:spcBef>
              <a:spcPct val="0"/>
            </a:spcBef>
            <a:spcAft>
              <a:spcPct val="35000"/>
            </a:spcAft>
            <a:buNone/>
          </a:pPr>
          <a:r>
            <a:rPr lang="en-US" sz="1100" b="1" kern="1200" dirty="0"/>
            <a:t>34 – 44</a:t>
          </a:r>
        </a:p>
      </dsp:txBody>
      <dsp:txXfrm>
        <a:off x="220893" y="477305"/>
        <a:ext cx="1010011" cy="238652"/>
      </dsp:txXfrm>
    </dsp:sp>
    <dsp:sp modelId="{6AE803E2-660B-4989-8104-9E9592EE4B41}">
      <dsp:nvSpPr>
        <dsp:cNvPr id="0" name=""/>
        <dsp:cNvSpPr/>
      </dsp:nvSpPr>
      <dsp:spPr>
        <a:xfrm>
          <a:off x="81583" y="447473"/>
          <a:ext cx="298315" cy="298315"/>
        </a:xfrm>
        <a:prstGeom prst="ellipse">
          <a:avLst/>
        </a:prstGeom>
        <a:solidFill>
          <a:srgbClr val="FFFF00"/>
        </a:solidFill>
        <a:ln w="9525" cap="flat" cmpd="sng" algn="ctr">
          <a:noFill/>
          <a:prstDash val="solid"/>
        </a:ln>
        <a:effectLst/>
      </dsp:spPr>
      <dsp:style>
        <a:lnRef idx="1">
          <a:scrgbClr r="0" g="0" b="0"/>
        </a:lnRef>
        <a:fillRef idx="2">
          <a:scrgbClr r="0" g="0" b="0"/>
        </a:fillRef>
        <a:effectRef idx="0">
          <a:scrgbClr r="0" g="0" b="0"/>
        </a:effectRef>
        <a:fontRef idx="minor"/>
      </dsp:style>
    </dsp:sp>
    <dsp:sp modelId="{6FEE300F-B4B2-48B8-B4FF-A030445AC312}">
      <dsp:nvSpPr>
        <dsp:cNvPr id="0" name=""/>
        <dsp:cNvSpPr/>
      </dsp:nvSpPr>
      <dsp:spPr>
        <a:xfrm>
          <a:off x="143991" y="835284"/>
          <a:ext cx="1077064" cy="238652"/>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12700">
          <a:solidFill>
            <a:schemeClr val="tx1"/>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9431" tIns="27940" rIns="27940" bIns="27940" numCol="1" spcCol="1270" anchor="ctr" anchorCtr="0">
          <a:noAutofit/>
        </a:bodyPr>
        <a:lstStyle/>
        <a:p>
          <a:pPr marL="0" lvl="0" indent="0" algn="l" defTabSz="488950">
            <a:lnSpc>
              <a:spcPct val="90000"/>
            </a:lnSpc>
            <a:spcBef>
              <a:spcPct val="0"/>
            </a:spcBef>
            <a:spcAft>
              <a:spcPct val="35000"/>
            </a:spcAft>
            <a:buNone/>
          </a:pPr>
          <a:r>
            <a:rPr lang="en-US" sz="1100" b="1" kern="1200" dirty="0"/>
            <a:t>45 – 74</a:t>
          </a:r>
        </a:p>
      </dsp:txBody>
      <dsp:txXfrm>
        <a:off x="143991" y="835284"/>
        <a:ext cx="1077064" cy="238652"/>
      </dsp:txXfrm>
    </dsp:sp>
    <dsp:sp modelId="{D9F0F5A8-2B08-49BA-9154-0B4CFDE6AF96}">
      <dsp:nvSpPr>
        <dsp:cNvPr id="0" name=""/>
        <dsp:cNvSpPr/>
      </dsp:nvSpPr>
      <dsp:spPr>
        <a:xfrm>
          <a:off x="-5166" y="805452"/>
          <a:ext cx="298315" cy="298315"/>
        </a:xfrm>
        <a:prstGeom prst="ellipse">
          <a:avLst/>
        </a:prstGeom>
        <a:solidFill>
          <a:srgbClr val="00FF00"/>
        </a:solidFill>
        <a:ln w="9525" cap="flat" cmpd="sng" algn="ctr">
          <a:noFill/>
          <a:prstDash val="solid"/>
        </a:ln>
        <a:effectLst/>
      </dsp:spPr>
      <dsp:style>
        <a:lnRef idx="1">
          <a:scrgbClr r="0" g="0" b="0"/>
        </a:lnRef>
        <a:fillRef idx="2">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EDBD1-18D0-429C-B19E-A8A3A4AD74DB}">
      <dsp:nvSpPr>
        <dsp:cNvPr id="0" name=""/>
        <dsp:cNvSpPr/>
      </dsp:nvSpPr>
      <dsp:spPr>
        <a:xfrm>
          <a:off x="0" y="919"/>
          <a:ext cx="1259156" cy="469951"/>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444500">
            <a:lnSpc>
              <a:spcPct val="90000"/>
            </a:lnSpc>
            <a:spcBef>
              <a:spcPct val="0"/>
            </a:spcBef>
            <a:spcAft>
              <a:spcPct val="35000"/>
            </a:spcAft>
            <a:buNone/>
          </a:pPr>
          <a:r>
            <a:rPr lang="en-US" sz="1000" b="0" kern="1200" dirty="0"/>
            <a:t>Mean – 44</a:t>
          </a:r>
        </a:p>
        <a:p>
          <a:pPr marL="0" lvl="0" indent="0" algn="ctr" defTabSz="444500">
            <a:lnSpc>
              <a:spcPct val="90000"/>
            </a:lnSpc>
            <a:spcBef>
              <a:spcPct val="0"/>
            </a:spcBef>
            <a:spcAft>
              <a:spcPct val="35000"/>
            </a:spcAft>
            <a:buNone/>
          </a:pPr>
          <a:r>
            <a:rPr lang="en-US" sz="1000" b="0" kern="1200" dirty="0"/>
            <a:t>STDEV – 12</a:t>
          </a:r>
        </a:p>
        <a:p>
          <a:pPr marL="0" lvl="0" indent="0" algn="ctr" defTabSz="444500">
            <a:lnSpc>
              <a:spcPct val="90000"/>
            </a:lnSpc>
            <a:spcBef>
              <a:spcPct val="0"/>
            </a:spcBef>
            <a:spcAft>
              <a:spcPct val="35000"/>
            </a:spcAft>
            <a:buNone/>
          </a:pPr>
          <a:r>
            <a:rPr lang="en-US" sz="1000" b="0" kern="1200" dirty="0"/>
            <a:t>COV - 27%</a:t>
          </a:r>
          <a:endParaRPr lang="en-US" sz="1050" b="0" kern="1200" dirty="0"/>
        </a:p>
        <a:p>
          <a:pPr marL="0" lvl="0" indent="0" algn="ctr" defTabSz="444500">
            <a:lnSpc>
              <a:spcPct val="90000"/>
            </a:lnSpc>
            <a:spcBef>
              <a:spcPct val="0"/>
            </a:spcBef>
            <a:spcAft>
              <a:spcPct val="35000"/>
            </a:spcAft>
            <a:buNone/>
          </a:pPr>
          <a:r>
            <a:rPr lang="en-US" sz="1050" b="1" kern="1200" dirty="0"/>
            <a:t>CMV</a:t>
          </a:r>
          <a:endParaRPr lang="en-US" sz="1100" b="1" kern="1200" dirty="0"/>
        </a:p>
      </dsp:txBody>
      <dsp:txXfrm>
        <a:off x="0" y="919"/>
        <a:ext cx="1259156" cy="46995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968245-5AAA-4B93-ACE3-9CB17D5B940E}">
      <dsp:nvSpPr>
        <dsp:cNvPr id="0" name=""/>
        <dsp:cNvSpPr/>
      </dsp:nvSpPr>
      <dsp:spPr>
        <a:xfrm>
          <a:off x="-1310196" y="-205131"/>
          <a:ext cx="1571495" cy="1571495"/>
        </a:xfrm>
        <a:prstGeom prst="blockArc">
          <a:avLst>
            <a:gd name="adj1" fmla="val 18900000"/>
            <a:gd name="adj2" fmla="val 2700000"/>
            <a:gd name="adj3" fmla="val 1374"/>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A4F5C6-1897-4078-8258-9576C64A9453}">
      <dsp:nvSpPr>
        <dsp:cNvPr id="0" name=""/>
        <dsp:cNvSpPr/>
      </dsp:nvSpPr>
      <dsp:spPr>
        <a:xfrm>
          <a:off x="132671" y="125067"/>
          <a:ext cx="908184" cy="232246"/>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12700">
          <a:solidFill>
            <a:schemeClr val="tx1"/>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4346" tIns="25400" rIns="25400" bIns="25400" numCol="1" spcCol="1270" anchor="ctr" anchorCtr="0">
          <a:noAutofit/>
        </a:bodyPr>
        <a:lstStyle/>
        <a:p>
          <a:pPr marL="0" lvl="0" indent="0" algn="l" defTabSz="444500">
            <a:lnSpc>
              <a:spcPct val="90000"/>
            </a:lnSpc>
            <a:spcBef>
              <a:spcPct val="0"/>
            </a:spcBef>
            <a:spcAft>
              <a:spcPct val="35000"/>
            </a:spcAft>
            <a:buNone/>
          </a:pPr>
          <a:r>
            <a:rPr lang="en-US" sz="1000" b="1" kern="1200" dirty="0"/>
            <a:t>14 – 30</a:t>
          </a:r>
        </a:p>
      </dsp:txBody>
      <dsp:txXfrm>
        <a:off x="132671" y="125067"/>
        <a:ext cx="908184" cy="232246"/>
      </dsp:txXfrm>
    </dsp:sp>
    <dsp:sp modelId="{B2E2FDC0-7BD0-4A55-9DB2-CE5875D4C0CA}">
      <dsp:nvSpPr>
        <dsp:cNvPr id="0" name=""/>
        <dsp:cNvSpPr/>
      </dsp:nvSpPr>
      <dsp:spPr>
        <a:xfrm>
          <a:off x="22709" y="87092"/>
          <a:ext cx="290308" cy="290308"/>
        </a:xfrm>
        <a:prstGeom prst="ellipse">
          <a:avLst/>
        </a:prstGeom>
        <a:solidFill>
          <a:srgbClr val="FF0000"/>
        </a:solidFill>
        <a:ln w="9525" cap="flat" cmpd="sng" algn="ctr">
          <a:noFill/>
          <a:prstDash val="solid"/>
        </a:ln>
        <a:effectLst/>
      </dsp:spPr>
      <dsp:style>
        <a:lnRef idx="1">
          <a:scrgbClr r="0" g="0" b="0"/>
        </a:lnRef>
        <a:fillRef idx="2">
          <a:scrgbClr r="0" g="0" b="0"/>
        </a:fillRef>
        <a:effectRef idx="0">
          <a:scrgbClr r="0" g="0" b="0"/>
        </a:effectRef>
        <a:fontRef idx="minor"/>
      </dsp:style>
    </dsp:sp>
    <dsp:sp modelId="{8FC47411-D90A-4A6E-B669-409D07F54FE5}">
      <dsp:nvSpPr>
        <dsp:cNvPr id="0" name=""/>
        <dsp:cNvSpPr/>
      </dsp:nvSpPr>
      <dsp:spPr>
        <a:xfrm>
          <a:off x="252285" y="464492"/>
          <a:ext cx="823763" cy="232246"/>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12700">
          <a:solidFill>
            <a:schemeClr val="tx1"/>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4346" tIns="25400" rIns="25400" bIns="25400" numCol="1" spcCol="1270" anchor="ctr" anchorCtr="0">
          <a:noAutofit/>
        </a:bodyPr>
        <a:lstStyle/>
        <a:p>
          <a:pPr marL="0" lvl="0" indent="0" algn="l" defTabSz="444500">
            <a:lnSpc>
              <a:spcPct val="90000"/>
            </a:lnSpc>
            <a:spcBef>
              <a:spcPct val="0"/>
            </a:spcBef>
            <a:spcAft>
              <a:spcPct val="35000"/>
            </a:spcAft>
            <a:buNone/>
          </a:pPr>
          <a:r>
            <a:rPr lang="en-US" sz="1000" b="1" kern="1200" dirty="0"/>
            <a:t>31 – 39</a:t>
          </a:r>
        </a:p>
      </dsp:txBody>
      <dsp:txXfrm>
        <a:off x="252285" y="464492"/>
        <a:ext cx="823763" cy="232246"/>
      </dsp:txXfrm>
    </dsp:sp>
    <dsp:sp modelId="{6AE803E2-660B-4989-8104-9E9592EE4B41}">
      <dsp:nvSpPr>
        <dsp:cNvPr id="0" name=""/>
        <dsp:cNvSpPr/>
      </dsp:nvSpPr>
      <dsp:spPr>
        <a:xfrm>
          <a:off x="107131" y="435462"/>
          <a:ext cx="290308" cy="290308"/>
        </a:xfrm>
        <a:prstGeom prst="ellipse">
          <a:avLst/>
        </a:prstGeom>
        <a:solidFill>
          <a:srgbClr val="FFFF00"/>
        </a:solidFill>
        <a:ln w="9525" cap="flat" cmpd="sng" algn="ctr">
          <a:noFill/>
          <a:prstDash val="solid"/>
        </a:ln>
        <a:effectLst/>
      </dsp:spPr>
      <dsp:style>
        <a:lnRef idx="1">
          <a:scrgbClr r="0" g="0" b="0"/>
        </a:lnRef>
        <a:fillRef idx="2">
          <a:scrgbClr r="0" g="0" b="0"/>
        </a:fillRef>
        <a:effectRef idx="0">
          <a:scrgbClr r="0" g="0" b="0"/>
        </a:effectRef>
        <a:fontRef idx="minor"/>
      </dsp:style>
    </dsp:sp>
    <dsp:sp modelId="{6FEE300F-B4B2-48B8-B4FF-A030445AC312}">
      <dsp:nvSpPr>
        <dsp:cNvPr id="0" name=""/>
        <dsp:cNvSpPr/>
      </dsp:nvSpPr>
      <dsp:spPr>
        <a:xfrm>
          <a:off x="167863" y="812862"/>
          <a:ext cx="908184" cy="232246"/>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12700">
          <a:solidFill>
            <a:schemeClr val="tx1"/>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4346" tIns="25400" rIns="25400" bIns="25400" numCol="1" spcCol="1270" anchor="ctr" anchorCtr="0">
          <a:noAutofit/>
        </a:bodyPr>
        <a:lstStyle/>
        <a:p>
          <a:pPr marL="0" lvl="0" indent="0" algn="l" defTabSz="444500">
            <a:lnSpc>
              <a:spcPct val="90000"/>
            </a:lnSpc>
            <a:spcBef>
              <a:spcPct val="0"/>
            </a:spcBef>
            <a:spcAft>
              <a:spcPct val="35000"/>
            </a:spcAft>
            <a:buNone/>
          </a:pPr>
          <a:r>
            <a:rPr lang="en-US" sz="1000" b="1" kern="1200" dirty="0"/>
            <a:t>40 – 58</a:t>
          </a:r>
        </a:p>
      </dsp:txBody>
      <dsp:txXfrm>
        <a:off x="167863" y="812862"/>
        <a:ext cx="908184" cy="232246"/>
      </dsp:txXfrm>
    </dsp:sp>
    <dsp:sp modelId="{D9F0F5A8-2B08-49BA-9154-0B4CFDE6AF96}">
      <dsp:nvSpPr>
        <dsp:cNvPr id="0" name=""/>
        <dsp:cNvSpPr/>
      </dsp:nvSpPr>
      <dsp:spPr>
        <a:xfrm>
          <a:off x="22709" y="783831"/>
          <a:ext cx="290308" cy="290308"/>
        </a:xfrm>
        <a:prstGeom prst="ellipse">
          <a:avLst/>
        </a:prstGeom>
        <a:solidFill>
          <a:srgbClr val="00FF00"/>
        </a:solidFill>
        <a:ln w="9525" cap="flat" cmpd="sng" algn="ctr">
          <a:noFill/>
          <a:prstDash val="solid"/>
        </a:ln>
        <a:effectLst/>
      </dsp:spPr>
      <dsp:style>
        <a:lnRef idx="1">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0.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4.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41.png"/></Relationships>
</file>

<file path=ppt/drawings/drawing1.xml><?xml version="1.0" encoding="utf-8"?>
<c:userShapes xmlns:c="http://schemas.openxmlformats.org/drawingml/2006/chart">
  <cdr:relSizeAnchor xmlns:cdr="http://schemas.openxmlformats.org/drawingml/2006/chartDrawing">
    <cdr:from>
      <cdr:x>0.5656</cdr:x>
      <cdr:y>0.07297</cdr:y>
    </cdr:from>
    <cdr:to>
      <cdr:x>0.97941</cdr:x>
      <cdr:y>0.5979</cdr:y>
    </cdr:to>
    <cdr:pic>
      <cdr:nvPicPr>
        <cdr:cNvPr id="3" name="Picture 2">
          <a:extLst xmlns:a="http://schemas.openxmlformats.org/drawingml/2006/main">
            <a:ext uri="{FF2B5EF4-FFF2-40B4-BE49-F238E27FC236}">
              <a16:creationId xmlns:a16="http://schemas.microsoft.com/office/drawing/2014/main" id="{D4637B50-4CC9-4A2A-BF2D-5A4099C1F34C}"/>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6184034" y="262378"/>
          <a:ext cx="4524354" cy="1887392"/>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userShapes>
</file>

<file path=ppt/drawings/drawing2.xml><?xml version="1.0" encoding="utf-8"?>
<c:userShapes xmlns:c="http://schemas.openxmlformats.org/drawingml/2006/chart">
  <cdr:relSizeAnchor xmlns:cdr="http://schemas.openxmlformats.org/drawingml/2006/chartDrawing">
    <cdr:from>
      <cdr:x>0.26941</cdr:x>
      <cdr:y>0.11025</cdr:y>
    </cdr:from>
    <cdr:to>
      <cdr:x>0.38697</cdr:x>
      <cdr:y>0.31812</cdr:y>
    </cdr:to>
    <cdr:sp macro="" textlink="">
      <cdr:nvSpPr>
        <cdr:cNvPr id="2" name="TextBox 1">
          <a:extLst xmlns:a="http://schemas.openxmlformats.org/drawingml/2006/main">
            <a:ext uri="{FF2B5EF4-FFF2-40B4-BE49-F238E27FC236}">
              <a16:creationId xmlns:a16="http://schemas.microsoft.com/office/drawing/2014/main" id="{2B29B1E6-BF17-4E2C-9EF3-CF072DF4275B}"/>
            </a:ext>
          </a:extLst>
        </cdr:cNvPr>
        <cdr:cNvSpPr txBox="1"/>
      </cdr:nvSpPr>
      <cdr:spPr bwMode="auto">
        <a:xfrm xmlns:a="http://schemas.openxmlformats.org/drawingml/2006/main">
          <a:off x="1667788" y="202550"/>
          <a:ext cx="727756" cy="38191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Overflow="clip" vert="horz" wrap="none" lIns="91440" tIns="45720" rIns="91440" bIns="45720" numCol="1" rtlCol="0" anchor="ctr" anchorCtr="0" compatLnSpc="1">
          <a:prstTxWarp prst="textNoShape">
            <a:avLst/>
          </a:prstTxWarp>
          <a:noAutofit/>
        </a:bodyPr>
        <a:lstStyle xmlns:a="http://schemas.openxmlformats.org/drawingml/2006/main"/>
        <a:p xmlns:a="http://schemas.openxmlformats.org/drawingml/2006/main">
          <a:pPr algn="l"/>
          <a:r>
            <a:rPr lang="en-US" sz="1800" dirty="0">
              <a:solidFill>
                <a:srgbClr val="FF0000"/>
              </a:solidFill>
              <a:latin typeface="Times New Roman" panose="02020603050405020304" pitchFamily="18" charset="0"/>
              <a:cs typeface="Times New Roman" panose="02020603050405020304" pitchFamily="18" charset="0"/>
            </a:rPr>
            <a:t>OMC</a:t>
          </a:r>
          <a:endParaRPr lang="en-US" sz="2800" dirty="0">
            <a:solidFill>
              <a:srgbClr val="FF0000"/>
            </a:solidFill>
            <a:latin typeface="Times New Roman" panose="02020603050405020304" pitchFamily="18" charset="0"/>
            <a:cs typeface="Times New Roman" panose="02020603050405020304" pitchFamily="18"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0.52828</cdr:x>
      <cdr:y>0.12909</cdr:y>
    </cdr:from>
    <cdr:to>
      <cdr:x>0.84657</cdr:x>
      <cdr:y>0.2128</cdr:y>
    </cdr:to>
    <cdr:sp macro="" textlink="">
      <cdr:nvSpPr>
        <cdr:cNvPr id="2" name="TextBox 1"/>
        <cdr:cNvSpPr txBox="1"/>
      </cdr:nvSpPr>
      <cdr:spPr>
        <a:xfrm xmlns:a="http://schemas.openxmlformats.org/drawingml/2006/main">
          <a:off x="2898378" y="413146"/>
          <a:ext cx="1746250" cy="26789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800" b="1" dirty="0">
              <a:solidFill>
                <a:srgbClr val="FF0000"/>
              </a:solidFill>
              <a:latin typeface="Times New Roman" panose="02020603050405020304" pitchFamily="18" charset="0"/>
              <a:cs typeface="Times New Roman" panose="02020603050405020304" pitchFamily="18" charset="0"/>
            </a:rPr>
            <a:t>Drying</a:t>
          </a:r>
          <a:endParaRPr lang="en-US" sz="2000" b="1" dirty="0">
            <a:solidFill>
              <a:srgbClr val="FF0000"/>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0.53556</cdr:x>
      <cdr:y>0.23425</cdr:y>
    </cdr:from>
    <cdr:to>
      <cdr:x>0.81583</cdr:x>
      <cdr:y>0.2345</cdr:y>
    </cdr:to>
    <cdr:cxnSp macro="">
      <cdr:nvCxnSpPr>
        <cdr:cNvPr id="3" name="Straight Arrow Connector 2">
          <a:extLst xmlns:a="http://schemas.openxmlformats.org/drawingml/2006/main">
            <a:ext uri="{FF2B5EF4-FFF2-40B4-BE49-F238E27FC236}">
              <a16:creationId xmlns:a16="http://schemas.microsoft.com/office/drawing/2014/main" id="{CDFE6C30-A17C-4FCF-BD73-2807A4542426}"/>
            </a:ext>
          </a:extLst>
        </cdr:cNvPr>
        <cdr:cNvCxnSpPr/>
      </cdr:nvCxnSpPr>
      <cdr:spPr>
        <a:xfrm xmlns:a="http://schemas.openxmlformats.org/drawingml/2006/main" flipH="1" flipV="1">
          <a:off x="2938305" y="749697"/>
          <a:ext cx="1537651" cy="794"/>
        </a:xfrm>
        <a:prstGeom xmlns:a="http://schemas.openxmlformats.org/drawingml/2006/main" prst="straightConnector1">
          <a:avLst/>
        </a:prstGeom>
        <a:ln xmlns:a="http://schemas.openxmlformats.org/drawingml/2006/main" w="25400">
          <a:solidFill>
            <a:schemeClr val="tx1"/>
          </a:solidFill>
          <a:prstDash val="solid"/>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0.53556</cdr:x>
      <cdr:y>0.23425</cdr:y>
    </cdr:from>
    <cdr:to>
      <cdr:x>0.81583</cdr:x>
      <cdr:y>0.2345</cdr:y>
    </cdr:to>
    <cdr:cxnSp macro="">
      <cdr:nvCxnSpPr>
        <cdr:cNvPr id="5" name="Straight Arrow Connector 2">
          <a:extLst xmlns:a="http://schemas.openxmlformats.org/drawingml/2006/main">
            <a:ext uri="{FF2B5EF4-FFF2-40B4-BE49-F238E27FC236}">
              <a16:creationId xmlns:a16="http://schemas.microsoft.com/office/drawing/2014/main" id="{3990E5A5-D12D-4EBC-9E86-20FDB2BFA8FF}"/>
            </a:ext>
          </a:extLst>
        </cdr:cNvPr>
        <cdr:cNvCxnSpPr/>
      </cdr:nvCxnSpPr>
      <cdr:spPr>
        <a:xfrm xmlns:a="http://schemas.openxmlformats.org/drawingml/2006/main" flipH="1" flipV="1">
          <a:off x="2938305" y="749697"/>
          <a:ext cx="1537651" cy="794"/>
        </a:xfrm>
        <a:prstGeom xmlns:a="http://schemas.openxmlformats.org/drawingml/2006/main" prst="straightConnector1">
          <a:avLst/>
        </a:prstGeom>
        <a:ln xmlns:a="http://schemas.openxmlformats.org/drawingml/2006/main" w="25400">
          <a:solidFill>
            <a:schemeClr val="tx1"/>
          </a:solidFill>
          <a:prstDash val="solid"/>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0.27449</cdr:x>
      <cdr:y>0.0681</cdr:y>
    </cdr:from>
    <cdr:to>
      <cdr:x>0.42435</cdr:x>
      <cdr:y>0.15413</cdr:y>
    </cdr:to>
    <cdr:sp macro="" textlink="">
      <cdr:nvSpPr>
        <cdr:cNvPr id="6" name="TextBox 1"/>
        <cdr:cNvSpPr txBox="1"/>
      </cdr:nvSpPr>
      <cdr:spPr>
        <a:xfrm xmlns:a="http://schemas.openxmlformats.org/drawingml/2006/main">
          <a:off x="2180446" y="284432"/>
          <a:ext cx="1190336" cy="35935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b="1" dirty="0">
              <a:latin typeface="Times New Roman" panose="02020603050405020304" pitchFamily="18" charset="0"/>
              <a:cs typeface="Times New Roman" panose="02020603050405020304" pitchFamily="18" charset="0"/>
            </a:rPr>
            <a:t>CH Subgrade</a:t>
          </a:r>
        </a:p>
      </cdr:txBody>
    </cdr:sp>
  </cdr:relSizeAnchor>
</c:userShapes>
</file>

<file path=ppt/drawings/drawing4.xml><?xml version="1.0" encoding="utf-8"?>
<c:userShapes xmlns:c="http://schemas.openxmlformats.org/drawingml/2006/chart">
  <cdr:relSizeAnchor xmlns:cdr="http://schemas.openxmlformats.org/drawingml/2006/chartDrawing">
    <cdr:from>
      <cdr:x>0.72199</cdr:x>
      <cdr:y>0.29025</cdr:y>
    </cdr:from>
    <cdr:to>
      <cdr:x>1</cdr:x>
      <cdr:y>0.88846</cdr:y>
    </cdr:to>
    <cdr:sp macro="" textlink="">
      <cdr:nvSpPr>
        <cdr:cNvPr id="4" name="TextBox 1"/>
        <cdr:cNvSpPr txBox="1"/>
      </cdr:nvSpPr>
      <cdr:spPr>
        <a:xfrm xmlns:a="http://schemas.openxmlformats.org/drawingml/2006/main">
          <a:off x="3218071" y="485331"/>
          <a:ext cx="1239153" cy="1000274"/>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l">
            <a:spcAft>
              <a:spcPts val="300"/>
            </a:spcAft>
          </a:pPr>
          <a:r>
            <a:rPr lang="en-US" sz="700" b="1" dirty="0">
              <a:latin typeface="Times New Roman" panose="02020603050405020304" pitchFamily="18" charset="0"/>
              <a:cs typeface="Times New Roman" panose="02020603050405020304" pitchFamily="18" charset="0"/>
            </a:rPr>
            <a:t>LWD Effective Deflection, </a:t>
          </a:r>
          <a:r>
            <a:rPr lang="en-US" sz="700" b="1" i="1" dirty="0">
              <a:latin typeface="Times New Roman" panose="02020603050405020304" pitchFamily="18" charset="0"/>
              <a:cs typeface="Times New Roman" panose="02020603050405020304" pitchFamily="18" charset="0"/>
            </a:rPr>
            <a:t>d</a:t>
          </a:r>
          <a:r>
            <a:rPr lang="en-US" sz="700" b="1" i="1" baseline="-25000" dirty="0">
              <a:latin typeface="Times New Roman" panose="02020603050405020304" pitchFamily="18" charset="0"/>
              <a:cs typeface="Times New Roman" panose="02020603050405020304" pitchFamily="18" charset="0"/>
            </a:rPr>
            <a:t>eff</a:t>
          </a:r>
        </a:p>
        <a:p xmlns:a="http://schemas.openxmlformats.org/drawingml/2006/main">
          <a:pPr algn="l">
            <a:spcAft>
              <a:spcPts val="300"/>
            </a:spcAft>
          </a:pPr>
          <a:r>
            <a:rPr lang="en-US" sz="700" b="1" dirty="0">
              <a:solidFill>
                <a:schemeClr val="tx1"/>
              </a:solidFill>
              <a:effectLst/>
              <a:latin typeface="Times New Roman" panose="02020603050405020304" pitchFamily="18" charset="0"/>
              <a:cs typeface="Times New Roman" panose="02020603050405020304" pitchFamily="18" charset="0"/>
            </a:rPr>
            <a:t>Adjusted Deflection, </a:t>
          </a:r>
          <a:r>
            <a:rPr lang="en-US" sz="700" b="1" i="1" dirty="0">
              <a:solidFill>
                <a:schemeClr val="tx1"/>
              </a:solidFill>
              <a:effectLst/>
              <a:latin typeface="Times New Roman" panose="02020603050405020304" pitchFamily="18" charset="0"/>
              <a:cs typeface="Times New Roman" panose="02020603050405020304" pitchFamily="18" charset="0"/>
            </a:rPr>
            <a:t>d</a:t>
          </a:r>
          <a:r>
            <a:rPr lang="en-US" sz="700" b="1" i="1" baseline="-25000" dirty="0">
              <a:solidFill>
                <a:schemeClr val="tx1"/>
              </a:solidFill>
              <a:effectLst/>
              <a:latin typeface="Times New Roman" panose="02020603050405020304" pitchFamily="18" charset="0"/>
              <a:cs typeface="Times New Roman" panose="02020603050405020304" pitchFamily="18" charset="0"/>
            </a:rPr>
            <a:t>adj</a:t>
          </a:r>
        </a:p>
        <a:p xmlns:a="http://schemas.openxmlformats.org/drawingml/2006/main">
          <a:pPr algn="l">
            <a:spcAft>
              <a:spcPts val="300"/>
            </a:spcAft>
          </a:pPr>
          <a:r>
            <a:rPr lang="en-US" sz="700" b="1" dirty="0">
              <a:solidFill>
                <a:schemeClr val="tx1"/>
              </a:solidFill>
              <a:effectLst/>
              <a:latin typeface="Times New Roman" panose="02020603050405020304" pitchFamily="18" charset="0"/>
              <a:cs typeface="Times New Roman" panose="02020603050405020304" pitchFamily="18" charset="0"/>
            </a:rPr>
            <a:t>MEPDG Adjusted Deflection</a:t>
          </a:r>
          <a:endParaRPr lang="en-US" sz="700" b="1" i="1" baseline="-25000" dirty="0">
            <a:solidFill>
              <a:schemeClr val="tx1"/>
            </a:solidFill>
            <a:effectLst/>
            <a:latin typeface="Times New Roman" panose="02020603050405020304" pitchFamily="18" charset="0"/>
            <a:cs typeface="Times New Roman" panose="02020603050405020304" pitchFamily="18" charset="0"/>
          </a:endParaRPr>
        </a:p>
        <a:p xmlns:a="http://schemas.openxmlformats.org/drawingml/2006/main">
          <a:pPr algn="l">
            <a:spcAft>
              <a:spcPts val="300"/>
            </a:spcAft>
          </a:pPr>
          <a:r>
            <a:rPr lang="en-US" sz="700" b="1" dirty="0">
              <a:solidFill>
                <a:schemeClr val="tx1"/>
              </a:solidFill>
              <a:effectLst/>
              <a:latin typeface="Times New Roman" panose="02020603050405020304" pitchFamily="18" charset="0"/>
              <a:cs typeface="Times New Roman" panose="02020603050405020304" pitchFamily="18" charset="0"/>
            </a:rPr>
            <a:t>LWD Target Deflection</a:t>
          </a:r>
          <a:endParaRPr lang="en-US" sz="700" b="1" i="1" baseline="-25000" dirty="0">
            <a:solidFill>
              <a:schemeClr val="tx1"/>
            </a:solidFill>
            <a:effectLst/>
            <a:latin typeface="Times New Roman" panose="02020603050405020304" pitchFamily="18" charset="0"/>
            <a:cs typeface="Times New Roman" panose="02020603050405020304" pitchFamily="18" charset="0"/>
          </a:endParaRPr>
        </a:p>
        <a:p xmlns:a="http://schemas.openxmlformats.org/drawingml/2006/main">
          <a:pPr algn="l">
            <a:spcAft>
              <a:spcPts val="300"/>
            </a:spcAft>
          </a:pPr>
          <a:r>
            <a:rPr lang="en-US" sz="700" b="1" i="0" baseline="0" dirty="0">
              <a:solidFill>
                <a:schemeClr val="tx1"/>
              </a:solidFill>
              <a:effectLst/>
              <a:latin typeface="Times New Roman" panose="02020603050405020304" pitchFamily="18" charset="0"/>
              <a:cs typeface="Times New Roman" panose="02020603050405020304" pitchFamily="18" charset="0"/>
            </a:rPr>
            <a:t>+25% Target Deflection</a:t>
          </a:r>
          <a:endParaRPr lang="en-US" sz="700" b="1" i="1" baseline="-25000" dirty="0">
            <a:latin typeface="Times New Roman" panose="02020603050405020304" pitchFamily="18" charset="0"/>
            <a:cs typeface="Times New Roman" panose="02020603050405020304" pitchFamily="18"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0.18166</cdr:x>
      <cdr:y>0.31067</cdr:y>
    </cdr:from>
    <cdr:to>
      <cdr:x>0.94788</cdr:x>
      <cdr:y>0.31067</cdr:y>
    </cdr:to>
    <cdr:cxnSp macro="">
      <cdr:nvCxnSpPr>
        <cdr:cNvPr id="3" name="Straight Connector 2">
          <a:extLst xmlns:a="http://schemas.openxmlformats.org/drawingml/2006/main">
            <a:ext uri="{FF2B5EF4-FFF2-40B4-BE49-F238E27FC236}">
              <a16:creationId xmlns:a16="http://schemas.microsoft.com/office/drawing/2014/main" id="{8EC884D4-C6D4-4D7E-9A1A-05533A0D1E45}"/>
            </a:ext>
          </a:extLst>
        </cdr:cNvPr>
        <cdr:cNvCxnSpPr/>
      </cdr:nvCxnSpPr>
      <cdr:spPr>
        <a:xfrm xmlns:a="http://schemas.openxmlformats.org/drawingml/2006/main">
          <a:off x="795219" y="727982"/>
          <a:ext cx="3354160"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0.30781</cdr:x>
      <cdr:y>0.33951</cdr:y>
    </cdr:from>
    <cdr:to>
      <cdr:x>0.72902</cdr:x>
      <cdr:y>0.56544</cdr:y>
    </cdr:to>
    <cdr:cxnSp macro="">
      <cdr:nvCxnSpPr>
        <cdr:cNvPr id="2" name="Straight Connector 1">
          <a:extLst xmlns:a="http://schemas.openxmlformats.org/drawingml/2006/main">
            <a:ext uri="{FF2B5EF4-FFF2-40B4-BE49-F238E27FC236}">
              <a16:creationId xmlns:a16="http://schemas.microsoft.com/office/drawing/2014/main" id="{3870C339-57E3-443B-ACC7-A76137731473}"/>
            </a:ext>
          </a:extLst>
        </cdr:cNvPr>
        <cdr:cNvCxnSpPr/>
      </cdr:nvCxnSpPr>
      <cdr:spPr>
        <a:xfrm xmlns:a="http://schemas.openxmlformats.org/drawingml/2006/main" flipV="1">
          <a:off x="1397548" y="838200"/>
          <a:ext cx="1912390" cy="557810"/>
        </a:xfrm>
        <a:prstGeom xmlns:a="http://schemas.openxmlformats.org/drawingml/2006/main" prst="line">
          <a:avLst/>
        </a:prstGeom>
        <a:ln xmlns:a="http://schemas.openxmlformats.org/drawingml/2006/main" w="28575">
          <a:prstDash val="sysDot"/>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0.26817</cdr:x>
      <cdr:y>0.28123</cdr:y>
    </cdr:from>
    <cdr:to>
      <cdr:x>0.7612</cdr:x>
      <cdr:y>0.68123</cdr:y>
    </cdr:to>
    <cdr:cxnSp macro="">
      <cdr:nvCxnSpPr>
        <cdr:cNvPr id="3" name="Straight Connector 2">
          <a:extLst xmlns:a="http://schemas.openxmlformats.org/drawingml/2006/main">
            <a:ext uri="{FF2B5EF4-FFF2-40B4-BE49-F238E27FC236}">
              <a16:creationId xmlns:a16="http://schemas.microsoft.com/office/drawing/2014/main" id="{818A03B1-B569-467C-A635-A56C3D3D86BA}"/>
            </a:ext>
          </a:extLst>
        </cdr:cNvPr>
        <cdr:cNvCxnSpPr/>
      </cdr:nvCxnSpPr>
      <cdr:spPr>
        <a:xfrm xmlns:a="http://schemas.openxmlformats.org/drawingml/2006/main" flipV="1">
          <a:off x="1217546" y="694321"/>
          <a:ext cx="2238480" cy="987552"/>
        </a:xfrm>
        <a:prstGeom xmlns:a="http://schemas.openxmlformats.org/drawingml/2006/main" prst="line">
          <a:avLst/>
        </a:prstGeom>
        <a:ln xmlns:a="http://schemas.openxmlformats.org/drawingml/2006/main" w="28575"/>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0.70835</cdr:x>
      <cdr:y>0.37653</cdr:y>
    </cdr:from>
    <cdr:to>
      <cdr:x>0.90654</cdr:x>
      <cdr:y>0.50361</cdr:y>
    </cdr:to>
    <cdr:sp macro="" textlink="">
      <cdr:nvSpPr>
        <cdr:cNvPr id="8" name="Text Box 132"/>
        <cdr:cNvSpPr txBox="1"/>
      </cdr:nvSpPr>
      <cdr:spPr>
        <a:xfrm xmlns:a="http://schemas.openxmlformats.org/drawingml/2006/main">
          <a:off x="2505019" y="810598"/>
          <a:ext cx="700889" cy="273576"/>
        </a:xfrm>
        <a:prstGeom xmlns:a="http://schemas.openxmlformats.org/drawingml/2006/main" prst="rect">
          <a:avLst/>
        </a:prstGeom>
        <a:noFill xmlns:a="http://schemas.openxmlformats.org/drawingml/2006/main"/>
        <a:ln xmlns:a="http://schemas.openxmlformats.org/drawingml/2006/main" w="6350">
          <a:noFill/>
        </a:ln>
      </cdr:spPr>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p xmlns:a="http://schemas.openxmlformats.org/drawingml/2006/main">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Clay</a:t>
          </a:r>
        </a:p>
      </cdr:txBody>
    </cdr:sp>
  </cdr:relSizeAnchor>
  <cdr:relSizeAnchor xmlns:cdr="http://schemas.openxmlformats.org/drawingml/2006/chartDrawing">
    <cdr:from>
      <cdr:x>0.52648</cdr:x>
      <cdr:y>0.11468</cdr:y>
    </cdr:from>
    <cdr:to>
      <cdr:x>0.72972</cdr:x>
      <cdr:y>0.2375</cdr:y>
    </cdr:to>
    <cdr:sp macro="" textlink="">
      <cdr:nvSpPr>
        <cdr:cNvPr id="14" name="Text Box 132"/>
        <cdr:cNvSpPr txBox="1"/>
      </cdr:nvSpPr>
      <cdr:spPr>
        <a:xfrm xmlns:a="http://schemas.openxmlformats.org/drawingml/2006/main">
          <a:off x="1861852" y="246893"/>
          <a:ext cx="718742" cy="264404"/>
        </a:xfrm>
        <a:prstGeom xmlns:a="http://schemas.openxmlformats.org/drawingml/2006/main" prst="rect">
          <a:avLst/>
        </a:prstGeom>
        <a:noFill xmlns:a="http://schemas.openxmlformats.org/drawingml/2006/main"/>
        <a:ln xmlns:a="http://schemas.openxmlformats.org/drawingml/2006/main" w="6350">
          <a:noFill/>
        </a:ln>
      </cdr:spPr>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Sand</a:t>
          </a:r>
        </a:p>
      </cdr:txBody>
    </cdr:sp>
  </cdr:relSizeAnchor>
  <cdr:relSizeAnchor xmlns:cdr="http://schemas.openxmlformats.org/drawingml/2006/chartDrawing">
    <cdr:from>
      <cdr:x>0.68916</cdr:x>
      <cdr:y>0.21412</cdr:y>
    </cdr:from>
    <cdr:to>
      <cdr:x>0.73007</cdr:x>
      <cdr:y>0.30671</cdr:y>
    </cdr:to>
    <cdr:cxnSp macro="">
      <cdr:nvCxnSpPr>
        <cdr:cNvPr id="16" name="Straight Connector 15">
          <a:extLst xmlns:a="http://schemas.openxmlformats.org/drawingml/2006/main">
            <a:ext uri="{FF2B5EF4-FFF2-40B4-BE49-F238E27FC236}">
              <a16:creationId xmlns:a16="http://schemas.microsoft.com/office/drawing/2014/main" id="{D7EF2B32-9D07-4692-84F0-799C72583B8B}"/>
            </a:ext>
          </a:extLst>
        </cdr:cNvPr>
        <cdr:cNvCxnSpPr/>
      </cdr:nvCxnSpPr>
      <cdr:spPr>
        <a:xfrm xmlns:a="http://schemas.openxmlformats.org/drawingml/2006/main">
          <a:off x="3128963" y="528638"/>
          <a:ext cx="185737" cy="228600"/>
        </a:xfrm>
        <a:prstGeom xmlns:a="http://schemas.openxmlformats.org/drawingml/2006/main" prst="line">
          <a:avLst/>
        </a:prstGeom>
        <a:ln xmlns:a="http://schemas.openxmlformats.org/drawingml/2006/main" w="12700"/>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0.69441</cdr:x>
      <cdr:y>0.36458</cdr:y>
    </cdr:from>
    <cdr:to>
      <cdr:x>0.72552</cdr:x>
      <cdr:y>0.43531</cdr:y>
    </cdr:to>
    <cdr:cxnSp macro="">
      <cdr:nvCxnSpPr>
        <cdr:cNvPr id="17" name="Straight Connector 16">
          <a:extLst xmlns:a="http://schemas.openxmlformats.org/drawingml/2006/main">
            <a:ext uri="{FF2B5EF4-FFF2-40B4-BE49-F238E27FC236}">
              <a16:creationId xmlns:a16="http://schemas.microsoft.com/office/drawing/2014/main" id="{40BAFF27-4CCA-48FF-A32C-012908AE84BF}"/>
            </a:ext>
          </a:extLst>
        </cdr:cNvPr>
        <cdr:cNvCxnSpPr/>
      </cdr:nvCxnSpPr>
      <cdr:spPr>
        <a:xfrm xmlns:a="http://schemas.openxmlformats.org/drawingml/2006/main">
          <a:off x="3152775" y="900113"/>
          <a:ext cx="141287" cy="174624"/>
        </a:xfrm>
        <a:prstGeom xmlns:a="http://schemas.openxmlformats.org/drawingml/2006/main" prst="line">
          <a:avLst/>
        </a:prstGeom>
        <a:ln xmlns:a="http://schemas.openxmlformats.org/drawingml/2006/main" w="12700"/>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cs typeface="+mn-cs"/>
              </a:defRPr>
            </a:lvl1pPr>
          </a:lstStyle>
          <a:p>
            <a:pPr>
              <a:defRPr/>
            </a:pPr>
            <a:endParaRPr lang="en-US" dirty="0"/>
          </a:p>
        </p:txBody>
      </p:sp>
      <p:sp>
        <p:nvSpPr>
          <p:cNvPr id="207875"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cs typeface="+mn-cs"/>
              </a:defRPr>
            </a:lvl1pPr>
          </a:lstStyle>
          <a:p>
            <a:pPr>
              <a:defRPr/>
            </a:pPr>
            <a:fld id="{6F1836E1-5DD1-427B-B523-3AF69DBF3C49}" type="datetimeFigureOut">
              <a:rPr lang="en-US"/>
              <a:pPr>
                <a:defRPr/>
              </a:pPr>
              <a:t>6/1/2023</a:t>
            </a:fld>
            <a:endParaRPr lang="en-US" dirty="0"/>
          </a:p>
        </p:txBody>
      </p:sp>
      <p:sp>
        <p:nvSpPr>
          <p:cNvPr id="207876" name="Rectangle 4"/>
          <p:cNvSpPr>
            <a:spLocks noGrp="1" noChangeArrowheads="1"/>
          </p:cNvSpPr>
          <p:nvPr>
            <p:ph type="ftr" sz="quarter" idx="2"/>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cs typeface="+mn-cs"/>
              </a:defRPr>
            </a:lvl1pPr>
          </a:lstStyle>
          <a:p>
            <a:pPr>
              <a:defRPr/>
            </a:pPr>
            <a:endParaRPr lang="en-US" dirty="0"/>
          </a:p>
        </p:txBody>
      </p:sp>
      <p:sp>
        <p:nvSpPr>
          <p:cNvPr id="207877" name="Rectangle 5"/>
          <p:cNvSpPr>
            <a:spLocks noGrp="1" noChangeArrowheads="1"/>
          </p:cNvSpPr>
          <p:nvPr>
            <p:ph type="sldNum" sz="quarter" idx="3"/>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cs typeface="+mn-cs"/>
              </a:defRPr>
            </a:lvl1pPr>
          </a:lstStyle>
          <a:p>
            <a:pPr>
              <a:defRPr/>
            </a:pPr>
            <a:fld id="{EC2D05D3-8DC2-48DC-9FB8-DBE6A410B8AF}" type="slidenum">
              <a:rPr lang="en-US"/>
              <a:pPr>
                <a:defRPr/>
              </a:pPr>
              <a:t>‹#›</a:t>
            </a:fld>
            <a:endParaRPr lang="en-US" dirty="0"/>
          </a:p>
        </p:txBody>
      </p:sp>
    </p:spTree>
    <p:extLst>
      <p:ext uri="{BB962C8B-B14F-4D97-AF65-F5344CB8AC3E}">
        <p14:creationId xmlns:p14="http://schemas.microsoft.com/office/powerpoint/2010/main" val="3738080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cs typeface="+mn-cs"/>
              </a:defRPr>
            </a:lvl1pPr>
          </a:lstStyle>
          <a:p>
            <a:pPr>
              <a:defRPr/>
            </a:pPr>
            <a:endParaRPr lang="en-US" dirty="0"/>
          </a:p>
        </p:txBody>
      </p:sp>
      <p:sp>
        <p:nvSpPr>
          <p:cNvPr id="66563"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cs typeface="+mn-cs"/>
              </a:defRPr>
            </a:lvl1pPr>
          </a:lstStyle>
          <a:p>
            <a:pPr>
              <a:defRPr/>
            </a:pPr>
            <a:endParaRPr lang="en-US" dirty="0"/>
          </a:p>
        </p:txBody>
      </p:sp>
      <p:sp>
        <p:nvSpPr>
          <p:cNvPr id="13316" name="Rectangle 4"/>
          <p:cNvSpPr>
            <a:spLocks noGrp="1" noRot="1" noChangeAspect="1" noChangeArrowheads="1" noTextEdit="1"/>
          </p:cNvSpPr>
          <p:nvPr>
            <p:ph type="sldImg" idx="2"/>
          </p:nvPr>
        </p:nvSpPr>
        <p:spPr bwMode="auto">
          <a:xfrm>
            <a:off x="330200" y="696913"/>
            <a:ext cx="6197600" cy="3486150"/>
          </a:xfrm>
          <a:prstGeom prst="rect">
            <a:avLst/>
          </a:prstGeom>
          <a:noFill/>
          <a:ln w="9525">
            <a:solidFill>
              <a:srgbClr val="000000"/>
            </a:solidFill>
            <a:miter lim="800000"/>
            <a:headEnd/>
            <a:tailEnd/>
          </a:ln>
        </p:spPr>
      </p:sp>
      <p:sp>
        <p:nvSpPr>
          <p:cNvPr id="66565" name="Rectangle 5"/>
          <p:cNvSpPr>
            <a:spLocks noGrp="1" noChangeArrowheads="1"/>
          </p:cNvSpPr>
          <p:nvPr>
            <p:ph type="body" sz="quarter" idx="3"/>
          </p:nvPr>
        </p:nvSpPr>
        <p:spPr bwMode="auto">
          <a:xfrm>
            <a:off x="685800" y="4416425"/>
            <a:ext cx="548640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6566" name="Rectangle 6"/>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cs typeface="+mn-cs"/>
              </a:defRPr>
            </a:lvl1pPr>
          </a:lstStyle>
          <a:p>
            <a:pPr>
              <a:defRPr/>
            </a:pPr>
            <a:endParaRPr lang="en-US" dirty="0"/>
          </a:p>
        </p:txBody>
      </p:sp>
      <p:sp>
        <p:nvSpPr>
          <p:cNvPr id="66567" name="Rectangle 7"/>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cs typeface="+mn-cs"/>
              </a:defRPr>
            </a:lvl1pPr>
          </a:lstStyle>
          <a:p>
            <a:pPr>
              <a:defRPr/>
            </a:pPr>
            <a:fld id="{CED5CB51-D7B2-4C72-8DCA-C5687FFFCE2E}" type="slidenum">
              <a:rPr lang="en-US"/>
              <a:pPr>
                <a:defRPr/>
              </a:pPr>
              <a:t>‹#›</a:t>
            </a:fld>
            <a:endParaRPr lang="en-US" dirty="0"/>
          </a:p>
        </p:txBody>
      </p:sp>
    </p:spTree>
    <p:extLst>
      <p:ext uri="{BB962C8B-B14F-4D97-AF65-F5344CB8AC3E}">
        <p14:creationId xmlns:p14="http://schemas.microsoft.com/office/powerpoint/2010/main" val="38906207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Ladies and Gentlemen.  It is such an honor and pleasure to deliver the 4</a:t>
            </a:r>
            <a:r>
              <a:rPr lang="en-US" baseline="30000" dirty="0"/>
              <a:t>th</a:t>
            </a:r>
            <a:r>
              <a:rPr lang="en-US" dirty="0"/>
              <a:t> Proctor lecture to you from Sydney Australia.  I would like to thank the members of TC203 and the International society for selecting me for this honor.    The focus of my talk will be on how to improve the longevity of the roads and other transportation facilities by incorporating the old and new technologies that are not commonly used.</a:t>
            </a:r>
          </a:p>
        </p:txBody>
      </p:sp>
      <p:sp>
        <p:nvSpPr>
          <p:cNvPr id="4" name="Slide Number Placeholder 3"/>
          <p:cNvSpPr>
            <a:spLocks noGrp="1"/>
          </p:cNvSpPr>
          <p:nvPr>
            <p:ph type="sldNum" sz="quarter" idx="5"/>
          </p:nvPr>
        </p:nvSpPr>
        <p:spPr/>
        <p:txBody>
          <a:bodyPr/>
          <a:lstStyle/>
          <a:p>
            <a:pPr>
              <a:defRPr/>
            </a:pPr>
            <a:fld id="{CED5CB51-D7B2-4C72-8DCA-C5687FFFCE2E}" type="slidenum">
              <a:rPr lang="en-US" smtClean="0"/>
              <a:pPr>
                <a:defRPr/>
              </a:pPr>
              <a:t>1</a:t>
            </a:fld>
            <a:endParaRPr lang="en-US" dirty="0"/>
          </a:p>
        </p:txBody>
      </p:sp>
    </p:spTree>
    <p:extLst>
      <p:ext uri="{BB962C8B-B14F-4D97-AF65-F5344CB8AC3E}">
        <p14:creationId xmlns:p14="http://schemas.microsoft.com/office/powerpoint/2010/main" val="27583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5AE6080-F52F-4BC9-B7BF-E75FAD4E30D8}" type="slidenum">
              <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
        <p:nvSpPr>
          <p:cNvPr id="31746" name="Rectangle 2"/>
          <p:cNvSpPr>
            <a:spLocks noGrp="1" noRot="1" noChangeAspect="1" noChangeArrowheads="1" noTextEdit="1"/>
          </p:cNvSpPr>
          <p:nvPr>
            <p:ph type="sldImg"/>
          </p:nvPr>
        </p:nvSpPr>
        <p:spPr>
          <a:xfrm>
            <a:off x="2289175" y="530225"/>
            <a:ext cx="4656138" cy="2619375"/>
          </a:xfrm>
          <a:ln w="12700" cap="flat">
            <a:solidFill>
              <a:schemeClr val="tx1"/>
            </a:solidFill>
          </a:ln>
          <a:extLst>
            <a:ext uri="{909E8E84-426E-40DD-AFC4-6F175D3DCCD1}">
              <a14:hiddenFill xmlns:a14="http://schemas.microsoft.com/office/drawing/2010/main">
                <a:noFill/>
              </a14:hiddenFill>
            </a:ext>
          </a:extLst>
        </p:spPr>
      </p:sp>
      <p:sp>
        <p:nvSpPr>
          <p:cNvPr id="31747" name="Rectangle 3"/>
          <p:cNvSpPr>
            <a:spLocks noGrp="1" noChangeArrowheads="1"/>
          </p:cNvSpPr>
          <p:nvPr>
            <p:ph type="body" idx="1"/>
          </p:nvPr>
        </p:nvSpPr>
        <p:spPr>
          <a:xfrm>
            <a:off x="1231265" y="3329186"/>
            <a:ext cx="6771958" cy="3155183"/>
          </a:xfrm>
          <a:ln/>
        </p:spPr>
        <p:txBody>
          <a:bodyPr lIns="92075" tIns="46038" rIns="92075" bIns="46038"/>
          <a:lstStyle/>
          <a:p>
            <a:endParaRPr lang="en-US" altLang="en-US" dirty="0"/>
          </a:p>
        </p:txBody>
      </p:sp>
    </p:spTree>
    <p:extLst>
      <p:ext uri="{BB962C8B-B14F-4D97-AF65-F5344CB8AC3E}">
        <p14:creationId xmlns:p14="http://schemas.microsoft.com/office/powerpoint/2010/main" val="1837615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6C57951-B366-4A4E-A0C7-9207CC6DDB57}"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01428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6C57951-B366-4A4E-A0C7-9207CC6DDB57}"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107069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6C57951-B366-4A4E-A0C7-9207CC6DDB57}"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377116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6C57951-B366-4A4E-A0C7-9207CC6DDB57}"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356111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900">
                <a:solidFill>
                  <a:schemeClr val="tx1"/>
                </a:solidFill>
                <a:latin typeface="Arial" charset="0"/>
                <a:ea typeface="ＭＳ Ｐゴシック" charset="0"/>
                <a:cs typeface="Arial" charset="0"/>
              </a:defRPr>
            </a:lvl1pPr>
            <a:lvl2pPr marL="692355" indent="-266290" eaLnBrk="0" hangingPunct="0">
              <a:defRPr sz="1900">
                <a:solidFill>
                  <a:schemeClr val="tx1"/>
                </a:solidFill>
                <a:latin typeface="Arial" charset="0"/>
                <a:ea typeface="Arial" charset="0"/>
                <a:cs typeface="Arial" charset="0"/>
              </a:defRPr>
            </a:lvl2pPr>
            <a:lvl3pPr marL="1065162" indent="-213032" eaLnBrk="0" hangingPunct="0">
              <a:defRPr sz="1900">
                <a:solidFill>
                  <a:schemeClr val="tx1"/>
                </a:solidFill>
                <a:latin typeface="Arial" charset="0"/>
                <a:ea typeface="Arial" charset="0"/>
                <a:cs typeface="Arial" charset="0"/>
              </a:defRPr>
            </a:lvl3pPr>
            <a:lvl4pPr marL="1491226" indent="-213032" eaLnBrk="0" hangingPunct="0">
              <a:defRPr sz="1900">
                <a:solidFill>
                  <a:schemeClr val="tx1"/>
                </a:solidFill>
                <a:latin typeface="Arial" charset="0"/>
                <a:ea typeface="Arial" charset="0"/>
                <a:cs typeface="Arial" charset="0"/>
              </a:defRPr>
            </a:lvl4pPr>
            <a:lvl5pPr marL="1917291" indent="-213032" eaLnBrk="0" hangingPunct="0">
              <a:defRPr sz="1900">
                <a:solidFill>
                  <a:schemeClr val="tx1"/>
                </a:solidFill>
                <a:latin typeface="Arial" charset="0"/>
                <a:ea typeface="Arial" charset="0"/>
                <a:cs typeface="Arial" charset="0"/>
              </a:defRPr>
            </a:lvl5pPr>
            <a:lvl6pPr marL="2343356" indent="-213032" eaLnBrk="0" fontAlgn="base" hangingPunct="0">
              <a:spcBef>
                <a:spcPct val="0"/>
              </a:spcBef>
              <a:spcAft>
                <a:spcPct val="0"/>
              </a:spcAft>
              <a:defRPr sz="1900">
                <a:solidFill>
                  <a:schemeClr val="tx1"/>
                </a:solidFill>
                <a:latin typeface="Arial" charset="0"/>
                <a:ea typeface="Arial" charset="0"/>
                <a:cs typeface="Arial" charset="0"/>
              </a:defRPr>
            </a:lvl6pPr>
            <a:lvl7pPr marL="2769420" indent="-213032" eaLnBrk="0" fontAlgn="base" hangingPunct="0">
              <a:spcBef>
                <a:spcPct val="0"/>
              </a:spcBef>
              <a:spcAft>
                <a:spcPct val="0"/>
              </a:spcAft>
              <a:defRPr sz="1900">
                <a:solidFill>
                  <a:schemeClr val="tx1"/>
                </a:solidFill>
                <a:latin typeface="Arial" charset="0"/>
                <a:ea typeface="Arial" charset="0"/>
                <a:cs typeface="Arial" charset="0"/>
              </a:defRPr>
            </a:lvl7pPr>
            <a:lvl8pPr marL="3195485" indent="-213032" eaLnBrk="0" fontAlgn="base" hangingPunct="0">
              <a:spcBef>
                <a:spcPct val="0"/>
              </a:spcBef>
              <a:spcAft>
                <a:spcPct val="0"/>
              </a:spcAft>
              <a:defRPr sz="1900">
                <a:solidFill>
                  <a:schemeClr val="tx1"/>
                </a:solidFill>
                <a:latin typeface="Arial" charset="0"/>
                <a:ea typeface="Arial" charset="0"/>
                <a:cs typeface="Arial" charset="0"/>
              </a:defRPr>
            </a:lvl8pPr>
            <a:lvl9pPr marL="3621550" indent="-213032" eaLnBrk="0" fontAlgn="base" hangingPunct="0">
              <a:spcBef>
                <a:spcPct val="0"/>
              </a:spcBef>
              <a:spcAft>
                <a:spcPct val="0"/>
              </a:spcAft>
              <a:defRPr sz="1900">
                <a:solidFill>
                  <a:schemeClr val="tx1"/>
                </a:solidFill>
                <a:latin typeface="Arial" charset="0"/>
                <a:ea typeface="Arial" charset="0"/>
                <a:cs typeface="Arial" charset="0"/>
              </a:defRPr>
            </a:lvl9pPr>
          </a:lstStyle>
          <a:p>
            <a:pPr eaLnBrk="1" hangingPunct="1"/>
            <a:fld id="{6D2396D2-B6F6-4146-9FBA-30339A7F88CB}" type="slidenum">
              <a:rPr lang="en-US" sz="700">
                <a:solidFill>
                  <a:schemeClr val="bg1"/>
                </a:solidFill>
              </a:rPr>
              <a:pPr eaLnBrk="1" hangingPunct="1"/>
              <a:t>17</a:t>
            </a:fld>
            <a:endParaRPr lang="en-US" sz="700" dirty="0">
              <a:solidFill>
                <a:schemeClr val="bg1"/>
              </a:solidFill>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760026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6C57951-B366-4A4E-A0C7-9207CC6DDB57}"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566459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6C57951-B366-4A4E-A0C7-9207CC6DDB57}"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953773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6C57951-B366-4A4E-A0C7-9207CC6DDB57}"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932978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7">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6C57951-B366-4A4E-A0C7-9207CC6DDB57}"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761273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typical pavement section consists of one or more surface layers being hot mix asphalt or concrete, often over a base (that can be stabilized) an optional subbase) and subgrade and natural soils.  The focus of this talk is the foundation layers.  These layers that significantly contribute to the smoothness and durability of the  pavement structure are often not considered as important.</a:t>
            </a:r>
          </a:p>
        </p:txBody>
      </p:sp>
      <p:sp>
        <p:nvSpPr>
          <p:cNvPr id="4" name="Slide Number Placeholder 3"/>
          <p:cNvSpPr>
            <a:spLocks noGrp="1"/>
          </p:cNvSpPr>
          <p:nvPr>
            <p:ph type="sldNum" sz="quarter" idx="5"/>
          </p:nvPr>
        </p:nvSpPr>
        <p:spPr/>
        <p:txBody>
          <a:bodyPr/>
          <a:lstStyle/>
          <a:p>
            <a:fld id="{09541898-D043-4569-A9A6-59B778BECE00}" type="slidenum">
              <a:rPr lang="en-US" smtClean="0"/>
              <a:pPr/>
              <a:t>2</a:t>
            </a:fld>
            <a:endParaRPr lang="en-US" dirty="0"/>
          </a:p>
        </p:txBody>
      </p:sp>
    </p:spTree>
    <p:extLst>
      <p:ext uri="{BB962C8B-B14F-4D97-AF65-F5344CB8AC3E}">
        <p14:creationId xmlns:p14="http://schemas.microsoft.com/office/powerpoint/2010/main" val="7795656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D5CB51-D7B2-4C72-8DCA-C5687FFFCE2E}" type="slidenum">
              <a:rPr lang="en-US" smtClean="0"/>
              <a:pPr>
                <a:defRPr/>
              </a:pPr>
              <a:t>24</a:t>
            </a:fld>
            <a:endParaRPr lang="en-US" dirty="0"/>
          </a:p>
        </p:txBody>
      </p:sp>
    </p:spTree>
    <p:extLst>
      <p:ext uri="{BB962C8B-B14F-4D97-AF65-F5344CB8AC3E}">
        <p14:creationId xmlns:p14="http://schemas.microsoft.com/office/powerpoint/2010/main" val="3059200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6C57951-B366-4A4E-A0C7-9207CC6DDB57}"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50810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6C57951-B366-4A4E-A0C7-9207CC6DDB57}" type="slidenum">
              <a:rPr kumimoji="0" lang="en-US" sz="1200" b="0" i="0" u="none" strike="noStrike" kern="1200" cap="none" spc="0" normalizeH="0" baseline="0" noProof="0" smtClean="0">
                <a:ln>
                  <a:noFill/>
                </a:ln>
                <a:solidFill>
                  <a:srgbClr val="000000"/>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srgbClr val="000000"/>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081290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1238" y="525463"/>
            <a:ext cx="4672012"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6C57951-B366-4A4E-A0C7-9207CC6DDB57}" type="slidenum">
              <a:rPr lang="en-US" smtClean="0"/>
              <a:pPr>
                <a:defRPr/>
              </a:pPr>
              <a:t>28</a:t>
            </a:fld>
            <a:endParaRPr lang="en-US" dirty="0"/>
          </a:p>
        </p:txBody>
      </p:sp>
    </p:spTree>
    <p:extLst>
      <p:ext uri="{BB962C8B-B14F-4D97-AF65-F5344CB8AC3E}">
        <p14:creationId xmlns:p14="http://schemas.microsoft.com/office/powerpoint/2010/main" val="21391815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9EA1C8-0F58-4D96-8B42-F866B7BDB358}" type="slidenum">
              <a:rPr lang="en-US" smtClean="0"/>
              <a:t>32</a:t>
            </a:fld>
            <a:endParaRPr lang="en-US" dirty="0"/>
          </a:p>
        </p:txBody>
      </p:sp>
    </p:spTree>
    <p:extLst>
      <p:ext uri="{BB962C8B-B14F-4D97-AF65-F5344CB8AC3E}">
        <p14:creationId xmlns:p14="http://schemas.microsoft.com/office/powerpoint/2010/main" val="30025451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9EA1C8-0F58-4D96-8B42-F866B7BDB358}" type="slidenum">
              <a:rPr lang="en-US" smtClean="0"/>
              <a:t>33</a:t>
            </a:fld>
            <a:endParaRPr lang="en-US" dirty="0"/>
          </a:p>
        </p:txBody>
      </p:sp>
    </p:spTree>
    <p:extLst>
      <p:ext uri="{BB962C8B-B14F-4D97-AF65-F5344CB8AC3E}">
        <p14:creationId xmlns:p14="http://schemas.microsoft.com/office/powerpoint/2010/main" val="1633912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quick survey of the literature quickly leads out to the understanding that the foundation layers are the source of a number of distresses.  The focus of this talk is on two parameters the stiffness and uniformity of earthwork.</a:t>
            </a:r>
          </a:p>
        </p:txBody>
      </p:sp>
      <p:sp>
        <p:nvSpPr>
          <p:cNvPr id="4" name="Slide Number Placeholder 3"/>
          <p:cNvSpPr>
            <a:spLocks noGrp="1"/>
          </p:cNvSpPr>
          <p:nvPr>
            <p:ph type="sldNum" sz="quarter" idx="5"/>
          </p:nvPr>
        </p:nvSpPr>
        <p:spPr/>
        <p:txBody>
          <a:bodyPr/>
          <a:lstStyle/>
          <a:p>
            <a:pPr>
              <a:defRPr/>
            </a:pPr>
            <a:fld id="{CED5CB51-D7B2-4C72-8DCA-C5687FFFCE2E}" type="slidenum">
              <a:rPr lang="en-US" smtClean="0"/>
              <a:pPr>
                <a:defRPr/>
              </a:pPr>
              <a:t>3</a:t>
            </a:fld>
            <a:endParaRPr lang="en-US" dirty="0"/>
          </a:p>
        </p:txBody>
      </p:sp>
    </p:spTree>
    <p:extLst>
      <p:ext uri="{BB962C8B-B14F-4D97-AF65-F5344CB8AC3E}">
        <p14:creationId xmlns:p14="http://schemas.microsoft.com/office/powerpoint/2010/main" val="1707958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reintroduce you to two of our superstars:  Proctor in the left and Troxler in the right.  Proctor introduced us with the concept of standard way of measuring density and optimum moisture content of different materials using a standard energy.  Troxler introduced us to the concept of measuring the density using his nuclear density gauge based on the assumption that the density achieved in the Proctor mold will well represent the density of a roller going back and forth on a layer of soil.  </a:t>
            </a:r>
          </a:p>
        </p:txBody>
      </p:sp>
      <p:sp>
        <p:nvSpPr>
          <p:cNvPr id="4" name="Slide Number Placeholder 3"/>
          <p:cNvSpPr>
            <a:spLocks noGrp="1"/>
          </p:cNvSpPr>
          <p:nvPr>
            <p:ph type="sldNum" sz="quarter" idx="5"/>
          </p:nvPr>
        </p:nvSpPr>
        <p:spPr/>
        <p:txBody>
          <a:bodyPr/>
          <a:lstStyle/>
          <a:p>
            <a:pPr>
              <a:defRPr/>
            </a:pPr>
            <a:fld id="{CED5CB51-D7B2-4C72-8DCA-C5687FFFCE2E}" type="slidenum">
              <a:rPr lang="en-US" smtClean="0"/>
              <a:pPr>
                <a:defRPr/>
              </a:pPr>
              <a:t>4</a:t>
            </a:fld>
            <a:endParaRPr lang="en-US" dirty="0"/>
          </a:p>
        </p:txBody>
      </p:sp>
    </p:spTree>
    <p:extLst>
      <p:ext uri="{BB962C8B-B14F-4D97-AF65-F5344CB8AC3E}">
        <p14:creationId xmlns:p14="http://schemas.microsoft.com/office/powerpoint/2010/main" val="4099986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ED5CB51-D7B2-4C72-8DCA-C5687FFFCE2E}"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706284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09541898-D043-4569-A9A6-59B778BECE00}"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4029570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8434F3-F404-AC4A-8DA8-25E62F22B7EA}" type="slidenum">
              <a:rPr lang="en-US" smtClean="0"/>
              <a:pPr/>
              <a:t>7</a:t>
            </a:fld>
            <a:endParaRPr lang="en-US" dirty="0"/>
          </a:p>
        </p:txBody>
      </p:sp>
    </p:spTree>
    <p:extLst>
      <p:ext uri="{BB962C8B-B14F-4D97-AF65-F5344CB8AC3E}">
        <p14:creationId xmlns:p14="http://schemas.microsoft.com/office/powerpoint/2010/main" val="181338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8434F3-F404-AC4A-8DA8-25E62F22B7EA}" type="slidenum">
              <a:rPr lang="en-US" smtClean="0"/>
              <a:pPr/>
              <a:t>8</a:t>
            </a:fld>
            <a:endParaRPr lang="en-US" dirty="0"/>
          </a:p>
        </p:txBody>
      </p:sp>
    </p:spTree>
    <p:extLst>
      <p:ext uri="{BB962C8B-B14F-4D97-AF65-F5344CB8AC3E}">
        <p14:creationId xmlns:p14="http://schemas.microsoft.com/office/powerpoint/2010/main" val="412668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11E8D40-C8D4-42B3-82CD-4BD4DD699907}" type="slidenum">
              <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933549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lvl1pPr>
              <a:defRPr sz="4800" b="1" i="1">
                <a:solidFill>
                  <a:schemeClr val="accent6">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b="1">
                <a:solidFill>
                  <a:schemeClr val="tx1"/>
                </a:solidFill>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dirty="0"/>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FACE4999-AD83-4C4D-939D-5FD1BC376C5E}"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A31AA030-2A32-42F2-A8FD-C1DBB2C36A4E}"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61FA6512-243A-459D-9757-CA162D23EA5E}"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ouble Heading + Content Columns (equa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8670" y="1406833"/>
            <a:ext cx="5820423" cy="4848615"/>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72606" y="1406833"/>
            <a:ext cx="5903495" cy="4848615"/>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E58FCFE5-1A7A-41DD-AFB2-3B6D5A3E705E}" type="datetimeFigureOut">
              <a:rPr lang="en-US" altLang="en-US"/>
              <a:pPr>
                <a:defRPr/>
              </a:pPr>
              <a:t>6/1/2023</a:t>
            </a:fld>
            <a:endParaRPr lang="en-US" altLang="en-US" dirty="0"/>
          </a:p>
        </p:txBody>
      </p:sp>
      <p:sp>
        <p:nvSpPr>
          <p:cNvPr id="6" name="Footer Placeholder 4"/>
          <p:cNvSpPr>
            <a:spLocks noGrp="1"/>
          </p:cNvSpPr>
          <p:nvPr>
            <p:ph type="ftr" sz="quarter" idx="11"/>
          </p:nvPr>
        </p:nvSpPr>
        <p:spPr>
          <a:xfrm>
            <a:off x="4135509" y="6600361"/>
            <a:ext cx="3860800" cy="121115"/>
          </a:xfrm>
          <a:prstGeom prst="rect">
            <a:avLst/>
          </a:prstGeom>
        </p:spPr>
        <p:txBody>
          <a:bodyPr/>
          <a:lstStyle>
            <a:lvl1pPr>
              <a:defRPr/>
            </a:lvl1pPr>
          </a:lstStyle>
          <a:p>
            <a:pPr>
              <a:defRPr/>
            </a:pPr>
            <a:endParaRPr lang="en-US" dirty="0"/>
          </a:p>
        </p:txBody>
      </p:sp>
      <p:sp>
        <p:nvSpPr>
          <p:cNvPr id="10" name="Title Placeholder 1">
            <a:extLst>
              <a:ext uri="{FF2B5EF4-FFF2-40B4-BE49-F238E27FC236}">
                <a16:creationId xmlns:a16="http://schemas.microsoft.com/office/drawing/2014/main" id="{8F885BAD-7C8C-4542-807F-3621D19FE9F6}"/>
              </a:ext>
            </a:extLst>
          </p:cNvPr>
          <p:cNvSpPr>
            <a:spLocks noGrp="1"/>
          </p:cNvSpPr>
          <p:nvPr>
            <p:ph type="title"/>
          </p:nvPr>
        </p:nvSpPr>
        <p:spPr bwMode="auto">
          <a:xfrm>
            <a:off x="105355" y="123176"/>
            <a:ext cx="11464716" cy="6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lvl="0"/>
            <a:r>
              <a:rPr lang="en-US" altLang="en-US"/>
              <a:t>Click to edit Master title style</a:t>
            </a:r>
            <a:endParaRPr lang="en-US" altLang="en-US" dirty="0"/>
          </a:p>
        </p:txBody>
      </p:sp>
      <p:sp>
        <p:nvSpPr>
          <p:cNvPr id="11" name="Text Placeholder 2">
            <a:extLst>
              <a:ext uri="{FF2B5EF4-FFF2-40B4-BE49-F238E27FC236}">
                <a16:creationId xmlns:a16="http://schemas.microsoft.com/office/drawing/2014/main" id="{1DA1DA9C-FDB4-4C68-BE5A-E0BE42018837}"/>
              </a:ext>
            </a:extLst>
          </p:cNvPr>
          <p:cNvSpPr>
            <a:spLocks noGrp="1"/>
          </p:cNvSpPr>
          <p:nvPr>
            <p:ph type="body" idx="12"/>
          </p:nvPr>
        </p:nvSpPr>
        <p:spPr>
          <a:xfrm>
            <a:off x="98681" y="958733"/>
            <a:ext cx="5820412" cy="429735"/>
          </a:xfrm>
        </p:spPr>
        <p:txBody>
          <a:bodyPr anchor="b"/>
          <a:lstStyle>
            <a:lvl1pPr marL="0" indent="0">
              <a:buNone/>
              <a:defRPr sz="2400" b="0">
                <a:solidFill>
                  <a:schemeClr val="accent5"/>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898EC8EC-FAC4-480E-A332-E473F412000E}"/>
              </a:ext>
            </a:extLst>
          </p:cNvPr>
          <p:cNvSpPr>
            <a:spLocks noGrp="1"/>
          </p:cNvSpPr>
          <p:nvPr>
            <p:ph type="body" idx="13"/>
          </p:nvPr>
        </p:nvSpPr>
        <p:spPr>
          <a:xfrm>
            <a:off x="6072607" y="953079"/>
            <a:ext cx="5903495" cy="429735"/>
          </a:xfrm>
        </p:spPr>
        <p:txBody>
          <a:bodyPr anchor="b"/>
          <a:lstStyle>
            <a:lvl1pPr marL="0" indent="0">
              <a:buNone/>
              <a:defRPr sz="2400" b="0">
                <a:solidFill>
                  <a:schemeClr val="accent5"/>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Tree>
    <p:extLst>
      <p:ext uri="{BB962C8B-B14F-4D97-AF65-F5344CB8AC3E}">
        <p14:creationId xmlns:p14="http://schemas.microsoft.com/office/powerpoint/2010/main" val="1725808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our images with content">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lvl1pPr>
              <a:defRPr/>
            </a:lvl1pPr>
          </a:lstStyle>
          <a:p>
            <a:pPr>
              <a:defRPr/>
            </a:pPr>
            <a:fld id="{E58FCFE5-1A7A-41DD-AFB2-3B6D5A3E705E}" type="datetimeFigureOut">
              <a:rPr lang="en-US" altLang="en-US"/>
              <a:pPr>
                <a:defRPr/>
              </a:pPr>
              <a:t>6/1/2023</a:t>
            </a:fld>
            <a:endParaRPr lang="en-US" altLang="en-US" dirty="0"/>
          </a:p>
        </p:txBody>
      </p:sp>
      <p:sp>
        <p:nvSpPr>
          <p:cNvPr id="6" name="Footer Placeholder 4"/>
          <p:cNvSpPr>
            <a:spLocks noGrp="1"/>
          </p:cNvSpPr>
          <p:nvPr>
            <p:ph type="ftr" sz="quarter" idx="11"/>
          </p:nvPr>
        </p:nvSpPr>
        <p:spPr>
          <a:xfrm>
            <a:off x="4135509" y="6600361"/>
            <a:ext cx="3860800" cy="121115"/>
          </a:xfrm>
          <a:prstGeom prst="rect">
            <a:avLst/>
          </a:prstGeom>
        </p:spPr>
        <p:txBody>
          <a:bodyPr/>
          <a:lstStyle>
            <a:lvl1pPr>
              <a:defRPr/>
            </a:lvl1pPr>
          </a:lstStyle>
          <a:p>
            <a:pPr>
              <a:defRPr/>
            </a:pPr>
            <a:endParaRPr lang="en-US" dirty="0"/>
          </a:p>
        </p:txBody>
      </p:sp>
      <p:sp>
        <p:nvSpPr>
          <p:cNvPr id="10" name="Picture Placeholder 9">
            <a:extLst>
              <a:ext uri="{FF2B5EF4-FFF2-40B4-BE49-F238E27FC236}">
                <a16:creationId xmlns:a16="http://schemas.microsoft.com/office/drawing/2014/main" id="{98A2D378-0A6C-4847-8780-B948088FF9B3}"/>
              </a:ext>
            </a:extLst>
          </p:cNvPr>
          <p:cNvSpPr>
            <a:spLocks noGrp="1"/>
          </p:cNvSpPr>
          <p:nvPr>
            <p:ph type="pic" sz="quarter" idx="12"/>
          </p:nvPr>
        </p:nvSpPr>
        <p:spPr>
          <a:xfrm>
            <a:off x="105355" y="1424909"/>
            <a:ext cx="2773479" cy="1744331"/>
          </a:xfrm>
        </p:spPr>
        <p:txBody>
          <a:bodyPr/>
          <a:lstStyle/>
          <a:p>
            <a:r>
              <a:rPr lang="en-US" dirty="0"/>
              <a:t>Click icon to add picture</a:t>
            </a:r>
            <a:endParaRPr lang="en-AU" dirty="0"/>
          </a:p>
        </p:txBody>
      </p:sp>
      <p:sp>
        <p:nvSpPr>
          <p:cNvPr id="14" name="Text Placeholder 12">
            <a:extLst>
              <a:ext uri="{FF2B5EF4-FFF2-40B4-BE49-F238E27FC236}">
                <a16:creationId xmlns:a16="http://schemas.microsoft.com/office/drawing/2014/main" id="{8CBACB97-7177-4400-AD69-BDC04036B0BE}"/>
              </a:ext>
            </a:extLst>
          </p:cNvPr>
          <p:cNvSpPr>
            <a:spLocks noGrp="1"/>
          </p:cNvSpPr>
          <p:nvPr>
            <p:ph type="body" sz="quarter" idx="15"/>
          </p:nvPr>
        </p:nvSpPr>
        <p:spPr>
          <a:xfrm>
            <a:off x="105355" y="3307417"/>
            <a:ext cx="2773479" cy="295368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lang="en-US" sz="2400"/>
            </a:lvl1pPr>
            <a:lvl2pPr>
              <a:defRPr lang="en-US"/>
            </a:lvl2pPr>
            <a:lvl3pPr>
              <a:defRPr lang="en-US"/>
            </a:lvl3pPr>
            <a:lvl4pPr>
              <a:defRPr lang="en-US"/>
            </a:lvl4pPr>
            <a:lvl5pPr>
              <a:defRPr lang="en-AU"/>
            </a:lvl5pPr>
          </a:lstStyle>
          <a:p>
            <a:pPr marL="0" lvl="0" indent="0">
              <a:buNone/>
            </a:pPr>
            <a:r>
              <a:rPr lang="en-US"/>
              <a:t>Click to edit Master text styles</a:t>
            </a:r>
          </a:p>
          <a:p>
            <a:pPr marL="0" lvl="1" indent="0">
              <a:buNone/>
            </a:pPr>
            <a:r>
              <a:rPr lang="en-US"/>
              <a:t>Second level</a:t>
            </a:r>
          </a:p>
        </p:txBody>
      </p:sp>
      <p:sp>
        <p:nvSpPr>
          <p:cNvPr id="15" name="Picture Placeholder 9">
            <a:extLst>
              <a:ext uri="{FF2B5EF4-FFF2-40B4-BE49-F238E27FC236}">
                <a16:creationId xmlns:a16="http://schemas.microsoft.com/office/drawing/2014/main" id="{0AF313B8-27A4-44A6-A247-109E956ECC0D}"/>
              </a:ext>
            </a:extLst>
          </p:cNvPr>
          <p:cNvSpPr>
            <a:spLocks noGrp="1"/>
          </p:cNvSpPr>
          <p:nvPr>
            <p:ph type="pic" sz="quarter" idx="17"/>
          </p:nvPr>
        </p:nvSpPr>
        <p:spPr>
          <a:xfrm>
            <a:off x="3123905" y="1424909"/>
            <a:ext cx="2773479" cy="1744331"/>
          </a:xfrm>
        </p:spPr>
        <p:txBody>
          <a:bodyPr/>
          <a:lstStyle/>
          <a:p>
            <a:r>
              <a:rPr lang="en-US" dirty="0"/>
              <a:t>Click icon to add picture</a:t>
            </a:r>
            <a:endParaRPr lang="en-AU" dirty="0"/>
          </a:p>
        </p:txBody>
      </p:sp>
      <p:sp>
        <p:nvSpPr>
          <p:cNvPr id="16" name="Text Placeholder 12">
            <a:extLst>
              <a:ext uri="{FF2B5EF4-FFF2-40B4-BE49-F238E27FC236}">
                <a16:creationId xmlns:a16="http://schemas.microsoft.com/office/drawing/2014/main" id="{5EB336C9-01AB-4C07-8B60-BBC297019529}"/>
              </a:ext>
            </a:extLst>
          </p:cNvPr>
          <p:cNvSpPr>
            <a:spLocks noGrp="1"/>
          </p:cNvSpPr>
          <p:nvPr>
            <p:ph type="body" sz="quarter" idx="18"/>
          </p:nvPr>
        </p:nvSpPr>
        <p:spPr>
          <a:xfrm>
            <a:off x="3123905" y="3307417"/>
            <a:ext cx="2773479" cy="295368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lang="en-US" sz="2400"/>
            </a:lvl1pPr>
            <a:lvl2pPr>
              <a:defRPr lang="en-US"/>
            </a:lvl2pPr>
            <a:lvl3pPr>
              <a:defRPr lang="en-US"/>
            </a:lvl3pPr>
            <a:lvl4pPr>
              <a:defRPr lang="en-US"/>
            </a:lvl4pPr>
            <a:lvl5pPr>
              <a:defRPr lang="en-AU"/>
            </a:lvl5pPr>
          </a:lstStyle>
          <a:p>
            <a:pPr marL="0" lvl="0" indent="0">
              <a:buNone/>
            </a:pPr>
            <a:r>
              <a:rPr lang="en-US"/>
              <a:t>Click to edit Master text styles</a:t>
            </a:r>
          </a:p>
          <a:p>
            <a:pPr marL="0" lvl="1" indent="0">
              <a:buNone/>
            </a:pPr>
            <a:r>
              <a:rPr lang="en-US"/>
              <a:t>Second level</a:t>
            </a:r>
          </a:p>
        </p:txBody>
      </p:sp>
      <p:sp>
        <p:nvSpPr>
          <p:cNvPr id="17" name="Picture Placeholder 9">
            <a:extLst>
              <a:ext uri="{FF2B5EF4-FFF2-40B4-BE49-F238E27FC236}">
                <a16:creationId xmlns:a16="http://schemas.microsoft.com/office/drawing/2014/main" id="{B9996294-1916-4287-8ECC-F71E8ED1E9D2}"/>
              </a:ext>
            </a:extLst>
          </p:cNvPr>
          <p:cNvSpPr>
            <a:spLocks noGrp="1"/>
          </p:cNvSpPr>
          <p:nvPr>
            <p:ph type="pic" sz="quarter" idx="19"/>
          </p:nvPr>
        </p:nvSpPr>
        <p:spPr>
          <a:xfrm>
            <a:off x="6180515" y="1424909"/>
            <a:ext cx="2773479" cy="1744331"/>
          </a:xfrm>
        </p:spPr>
        <p:txBody>
          <a:bodyPr/>
          <a:lstStyle/>
          <a:p>
            <a:r>
              <a:rPr lang="en-US" dirty="0"/>
              <a:t>Click icon to add picture</a:t>
            </a:r>
            <a:endParaRPr lang="en-AU" dirty="0"/>
          </a:p>
        </p:txBody>
      </p:sp>
      <p:sp>
        <p:nvSpPr>
          <p:cNvPr id="18" name="Text Placeholder 12">
            <a:extLst>
              <a:ext uri="{FF2B5EF4-FFF2-40B4-BE49-F238E27FC236}">
                <a16:creationId xmlns:a16="http://schemas.microsoft.com/office/drawing/2014/main" id="{E82787A0-85A4-4675-B2FF-6569C2C024BD}"/>
              </a:ext>
            </a:extLst>
          </p:cNvPr>
          <p:cNvSpPr>
            <a:spLocks noGrp="1"/>
          </p:cNvSpPr>
          <p:nvPr>
            <p:ph type="body" sz="quarter" idx="20"/>
          </p:nvPr>
        </p:nvSpPr>
        <p:spPr>
          <a:xfrm>
            <a:off x="6180515" y="3307417"/>
            <a:ext cx="2773479" cy="295368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lang="en-US" sz="2400"/>
            </a:lvl1pPr>
            <a:lvl2pPr>
              <a:defRPr lang="en-US"/>
            </a:lvl2pPr>
            <a:lvl3pPr>
              <a:defRPr lang="en-US"/>
            </a:lvl3pPr>
            <a:lvl4pPr>
              <a:defRPr lang="en-US"/>
            </a:lvl4pPr>
            <a:lvl5pPr>
              <a:defRPr lang="en-AU"/>
            </a:lvl5pPr>
          </a:lstStyle>
          <a:p>
            <a:pPr marL="0" lvl="0" indent="0">
              <a:buNone/>
            </a:pPr>
            <a:r>
              <a:rPr lang="en-US"/>
              <a:t>Click to edit Master text styles</a:t>
            </a:r>
          </a:p>
          <a:p>
            <a:pPr marL="0" lvl="1" indent="0">
              <a:buNone/>
            </a:pPr>
            <a:r>
              <a:rPr lang="en-US"/>
              <a:t>Second level</a:t>
            </a:r>
          </a:p>
        </p:txBody>
      </p:sp>
      <p:sp>
        <p:nvSpPr>
          <p:cNvPr id="19" name="Picture Placeholder 9">
            <a:extLst>
              <a:ext uri="{FF2B5EF4-FFF2-40B4-BE49-F238E27FC236}">
                <a16:creationId xmlns:a16="http://schemas.microsoft.com/office/drawing/2014/main" id="{303E84FE-B77A-4D6C-B8B4-81A7D67D599B}"/>
              </a:ext>
            </a:extLst>
          </p:cNvPr>
          <p:cNvSpPr>
            <a:spLocks noGrp="1"/>
          </p:cNvSpPr>
          <p:nvPr>
            <p:ph type="pic" sz="quarter" idx="21"/>
          </p:nvPr>
        </p:nvSpPr>
        <p:spPr>
          <a:xfrm>
            <a:off x="9199065" y="1424909"/>
            <a:ext cx="2773479" cy="1744331"/>
          </a:xfrm>
        </p:spPr>
        <p:txBody>
          <a:bodyPr/>
          <a:lstStyle/>
          <a:p>
            <a:r>
              <a:rPr lang="en-US" dirty="0"/>
              <a:t>Click icon to add picture</a:t>
            </a:r>
            <a:endParaRPr lang="en-AU" dirty="0"/>
          </a:p>
        </p:txBody>
      </p:sp>
      <p:sp>
        <p:nvSpPr>
          <p:cNvPr id="20" name="Text Placeholder 12">
            <a:extLst>
              <a:ext uri="{FF2B5EF4-FFF2-40B4-BE49-F238E27FC236}">
                <a16:creationId xmlns:a16="http://schemas.microsoft.com/office/drawing/2014/main" id="{46A4317F-40D3-4B14-A0FD-86A429D69781}"/>
              </a:ext>
            </a:extLst>
          </p:cNvPr>
          <p:cNvSpPr>
            <a:spLocks noGrp="1"/>
          </p:cNvSpPr>
          <p:nvPr>
            <p:ph type="body" sz="quarter" idx="22"/>
          </p:nvPr>
        </p:nvSpPr>
        <p:spPr>
          <a:xfrm>
            <a:off x="9199065" y="3307417"/>
            <a:ext cx="2773479" cy="295368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a:defRPr lang="en-US" sz="2400"/>
            </a:lvl1pPr>
            <a:lvl2pPr>
              <a:defRPr lang="en-US"/>
            </a:lvl2pPr>
            <a:lvl3pPr>
              <a:defRPr lang="en-US"/>
            </a:lvl3pPr>
            <a:lvl4pPr>
              <a:defRPr lang="en-US"/>
            </a:lvl4pPr>
            <a:lvl5pPr>
              <a:defRPr lang="en-AU"/>
            </a:lvl5pPr>
          </a:lstStyle>
          <a:p>
            <a:pPr marL="0" lvl="0" indent="0">
              <a:buNone/>
            </a:pPr>
            <a:r>
              <a:rPr lang="en-US"/>
              <a:t>Click to edit Master text styles</a:t>
            </a:r>
          </a:p>
          <a:p>
            <a:pPr marL="0" lvl="1" indent="0">
              <a:buNone/>
            </a:pPr>
            <a:r>
              <a:rPr lang="en-US"/>
              <a:t>Second level</a:t>
            </a:r>
          </a:p>
        </p:txBody>
      </p:sp>
      <p:sp>
        <p:nvSpPr>
          <p:cNvPr id="21" name="Title Placeholder 1">
            <a:extLst>
              <a:ext uri="{FF2B5EF4-FFF2-40B4-BE49-F238E27FC236}">
                <a16:creationId xmlns:a16="http://schemas.microsoft.com/office/drawing/2014/main" id="{D1C73D72-FEE0-4F78-933C-919D250FC7FB}"/>
              </a:ext>
            </a:extLst>
          </p:cNvPr>
          <p:cNvSpPr>
            <a:spLocks noGrp="1"/>
          </p:cNvSpPr>
          <p:nvPr>
            <p:ph type="title"/>
          </p:nvPr>
        </p:nvSpPr>
        <p:spPr bwMode="auto">
          <a:xfrm>
            <a:off x="105355" y="123176"/>
            <a:ext cx="11464716" cy="6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lvl="0"/>
            <a:r>
              <a:rPr lang="en-US" altLang="en-US"/>
              <a:t>Click to edit Master title style</a:t>
            </a:r>
            <a:endParaRPr lang="en-US" altLang="en-US" dirty="0"/>
          </a:p>
        </p:txBody>
      </p:sp>
      <p:sp>
        <p:nvSpPr>
          <p:cNvPr id="22" name="Text Placeholder 2">
            <a:extLst>
              <a:ext uri="{FF2B5EF4-FFF2-40B4-BE49-F238E27FC236}">
                <a16:creationId xmlns:a16="http://schemas.microsoft.com/office/drawing/2014/main" id="{FCE6B1C9-9604-4E50-89B4-606F07571AE1}"/>
              </a:ext>
            </a:extLst>
          </p:cNvPr>
          <p:cNvSpPr>
            <a:spLocks noGrp="1"/>
          </p:cNvSpPr>
          <p:nvPr>
            <p:ph type="body" idx="23"/>
          </p:nvPr>
        </p:nvSpPr>
        <p:spPr>
          <a:xfrm>
            <a:off x="105355" y="799867"/>
            <a:ext cx="11464716" cy="429735"/>
          </a:xfrm>
        </p:spPr>
        <p:txBody>
          <a:bodyPr anchor="b"/>
          <a:lstStyle>
            <a:lvl1pPr marL="0" indent="0">
              <a:buNone/>
              <a:defRPr sz="2400" b="0">
                <a:solidFill>
                  <a:schemeClr val="accent5"/>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Tree>
    <p:extLst>
      <p:ext uri="{BB962C8B-B14F-4D97-AF65-F5344CB8AC3E}">
        <p14:creationId xmlns:p14="http://schemas.microsoft.com/office/powerpoint/2010/main" val="2133562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600" b="1" i="1">
                <a:solidFill>
                  <a:schemeClr val="accent6">
                    <a:lumMod val="7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sz="2400" b="1">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90A6972A-B494-4CA3-8C15-B5FF2A565596}"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C18F8913-F8BE-4D7E-9A24-CDA40501A5D7}"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13D34B44-D818-473B-B542-F770F6506D54}"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4CF396EB-5089-4462-AC85-FCCD8A7226A7}"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AADAA9AD-616C-49A7-A25D-6BDB22C5B990}"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E216827D-63DF-42A4-A237-A3D1A82FD61C}"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6FB2EAE0-8BC4-4AF2-97C8-B16D86701C3B}"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956FB212-8C90-484C-AFE6-E2122FD2B512}"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15" cstate="email">
            <a:extLst>
              <a:ext uri="{28A0092B-C50C-407E-A947-70E740481C1C}">
                <a14:useLocalDpi xmlns:a14="http://schemas.microsoft.com/office/drawing/2010/main"/>
              </a:ext>
            </a:extLst>
          </a:blip>
          <a:srcRect/>
          <a:stretch/>
        </p:blipFill>
        <p:spPr>
          <a:xfrm>
            <a:off x="11321699" y="6064678"/>
            <a:ext cx="867557" cy="475488"/>
          </a:xfrm>
          <a:prstGeom prst="rect">
            <a:avLst/>
          </a:prstGeom>
        </p:spPr>
      </p:pic>
      <p:sp>
        <p:nvSpPr>
          <p:cNvPr id="23" name="Rectangle 14"/>
          <p:cNvSpPr>
            <a:spLocks noChangeArrowheads="1"/>
          </p:cNvSpPr>
          <p:nvPr/>
        </p:nvSpPr>
        <p:spPr bwMode="auto">
          <a:xfrm>
            <a:off x="0" y="6550028"/>
            <a:ext cx="12192000" cy="253916"/>
          </a:xfrm>
          <a:prstGeom prst="rect">
            <a:avLst/>
          </a:prstGeom>
          <a:solidFill>
            <a:srgbClr val="0E2144"/>
          </a:solidFill>
          <a:ln w="9525" algn="ctr">
            <a:solidFill>
              <a:srgbClr val="756B50"/>
            </a:solidFill>
            <a:miter lim="800000"/>
            <a:headEnd/>
            <a:tailEnd/>
          </a:ln>
          <a:effectLst>
            <a:outerShdw dist="228601" dir="2700000" sy="89999" rotWithShape="0">
              <a:srgbClr val="000000">
                <a:alpha val="25499"/>
              </a:srgbClr>
            </a:outerShdw>
          </a:effectLst>
        </p:spPr>
        <p:txBody>
          <a:bodyPr>
            <a:spAutoFit/>
          </a:bodyPr>
          <a:lstStyle/>
          <a:p>
            <a:pPr>
              <a:defRPr/>
            </a:pPr>
            <a:r>
              <a:rPr lang="en-US" sz="1050" b="1" i="1" dirty="0">
                <a:solidFill>
                  <a:schemeClr val="bg1"/>
                </a:solidFill>
                <a:cs typeface="+mn-cs"/>
              </a:rPr>
              <a:t>Center for Transportation Infrastructure  Systems - </a:t>
            </a:r>
            <a:r>
              <a:rPr lang="en-US" sz="1050" b="1" i="1" u="sng" dirty="0">
                <a:solidFill>
                  <a:schemeClr val="bg1"/>
                </a:solidFill>
                <a:cs typeface="+mn-cs"/>
              </a:rPr>
              <a:t>utep.edu/engineering/ctis</a:t>
            </a:r>
          </a:p>
        </p:txBody>
      </p:sp>
      <p:sp>
        <p:nvSpPr>
          <p:cNvPr id="1027"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09600" y="1600205"/>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606" name="Rectangle 6"/>
          <p:cNvSpPr>
            <a:spLocks noGrp="1" noChangeArrowheads="1"/>
          </p:cNvSpPr>
          <p:nvPr>
            <p:ph type="sldNum" sz="quarter" idx="4"/>
          </p:nvPr>
        </p:nvSpPr>
        <p:spPr bwMode="auto">
          <a:xfrm>
            <a:off x="9347200" y="6553200"/>
            <a:ext cx="2844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b="1">
                <a:solidFill>
                  <a:schemeClr val="bg1"/>
                </a:solidFill>
                <a:cs typeface="+mn-cs"/>
              </a:defRPr>
            </a:lvl1pPr>
          </a:lstStyle>
          <a:p>
            <a:pPr>
              <a:defRPr/>
            </a:pPr>
            <a:fld id="{81FD6B3B-C389-458C-8C4F-7B254920B397}" type="slidenum">
              <a:rPr lang="en-US"/>
              <a:pPr>
                <a:defRPr/>
              </a:pPr>
              <a:t>‹#›</a:t>
            </a:fld>
            <a:endParaRPr lang="en-US" dirty="0"/>
          </a:p>
        </p:txBody>
      </p:sp>
      <p:pic>
        <p:nvPicPr>
          <p:cNvPr id="2" name="Picture 1"/>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2745" y="6083395"/>
            <a:ext cx="686720" cy="468219"/>
          </a:xfrm>
          <a:prstGeom prst="rect">
            <a:avLst/>
          </a:prstGeom>
        </p:spPr>
      </p:pic>
    </p:spTree>
  </p:cSld>
  <p:clrMap bg1="lt1" tx1="dk1" bg2="lt2" tx2="dk2" accent1="accent1" accent2="accent2" accent3="accent3" accent4="accent4" accent5="accent5" accent6="accent6" hlink="hlink" folHlink="folHlink"/>
  <p:sldLayoutIdLst>
    <p:sldLayoutId id="2147483719" r:id="rId1"/>
    <p:sldLayoutId id="2147483718" r:id="rId2"/>
    <p:sldLayoutId id="2147483717" r:id="rId3"/>
    <p:sldLayoutId id="2147483716" r:id="rId4"/>
    <p:sldLayoutId id="2147483715" r:id="rId5"/>
    <p:sldLayoutId id="2147483714" r:id="rId6"/>
    <p:sldLayoutId id="2147483713" r:id="rId7"/>
    <p:sldLayoutId id="2147483712" r:id="rId8"/>
    <p:sldLayoutId id="2147483711" r:id="rId9"/>
    <p:sldLayoutId id="2147483710" r:id="rId10"/>
    <p:sldLayoutId id="2147483709" r:id="rId11"/>
    <p:sldLayoutId id="2147483722" r:id="rId12"/>
    <p:sldLayoutId id="2147483723" r:id="rId13"/>
  </p:sldLayoutIdLst>
  <p:hf hdr="0" ftr="0" dt="0"/>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itchFamily="18" charset="0"/>
        </a:defRPr>
      </a:lvl2pPr>
      <a:lvl3pPr algn="ctr" rtl="0" eaLnBrk="0" fontAlgn="base" hangingPunct="0">
        <a:spcBef>
          <a:spcPct val="0"/>
        </a:spcBef>
        <a:spcAft>
          <a:spcPct val="0"/>
        </a:spcAft>
        <a:defRPr sz="3300">
          <a:solidFill>
            <a:schemeClr val="tx2"/>
          </a:solidFill>
          <a:latin typeface="Times New Roman" pitchFamily="18" charset="0"/>
        </a:defRPr>
      </a:lvl3pPr>
      <a:lvl4pPr algn="ctr" rtl="0" eaLnBrk="0" fontAlgn="base" hangingPunct="0">
        <a:spcBef>
          <a:spcPct val="0"/>
        </a:spcBef>
        <a:spcAft>
          <a:spcPct val="0"/>
        </a:spcAft>
        <a:defRPr sz="3300">
          <a:solidFill>
            <a:schemeClr val="tx2"/>
          </a:solidFill>
          <a:latin typeface="Times New Roman" pitchFamily="18" charset="0"/>
        </a:defRPr>
      </a:lvl4pPr>
      <a:lvl5pPr algn="ctr" rtl="0" eaLnBrk="0" fontAlgn="base" hangingPunct="0">
        <a:spcBef>
          <a:spcPct val="0"/>
        </a:spcBef>
        <a:spcAft>
          <a:spcPct val="0"/>
        </a:spcAft>
        <a:defRPr sz="3300">
          <a:solidFill>
            <a:schemeClr val="tx2"/>
          </a:solidFill>
          <a:latin typeface="Times New Roman" pitchFamily="18" charset="0"/>
        </a:defRPr>
      </a:lvl5pPr>
      <a:lvl6pPr marL="342900" algn="ctr" rtl="0" fontAlgn="base">
        <a:spcBef>
          <a:spcPct val="0"/>
        </a:spcBef>
        <a:spcAft>
          <a:spcPct val="0"/>
        </a:spcAft>
        <a:defRPr sz="3300">
          <a:solidFill>
            <a:schemeClr val="tx2"/>
          </a:solidFill>
          <a:latin typeface="Times New Roman" pitchFamily="18" charset="0"/>
        </a:defRPr>
      </a:lvl6pPr>
      <a:lvl7pPr marL="685800" algn="ctr" rtl="0" fontAlgn="base">
        <a:spcBef>
          <a:spcPct val="0"/>
        </a:spcBef>
        <a:spcAft>
          <a:spcPct val="0"/>
        </a:spcAft>
        <a:defRPr sz="3300">
          <a:solidFill>
            <a:schemeClr val="tx2"/>
          </a:solidFill>
          <a:latin typeface="Times New Roman" pitchFamily="18" charset="0"/>
        </a:defRPr>
      </a:lvl7pPr>
      <a:lvl8pPr marL="1028700" algn="ctr" rtl="0" fontAlgn="base">
        <a:spcBef>
          <a:spcPct val="0"/>
        </a:spcBef>
        <a:spcAft>
          <a:spcPct val="0"/>
        </a:spcAft>
        <a:defRPr sz="3300">
          <a:solidFill>
            <a:schemeClr val="tx2"/>
          </a:solidFill>
          <a:latin typeface="Times New Roman" pitchFamily="18" charset="0"/>
        </a:defRPr>
      </a:lvl8pPr>
      <a:lvl9pPr marL="1371600" algn="ctr" rtl="0" fontAlgn="base">
        <a:spcBef>
          <a:spcPct val="0"/>
        </a:spcBef>
        <a:spcAft>
          <a:spcPct val="0"/>
        </a:spcAft>
        <a:defRPr sz="3300">
          <a:solidFill>
            <a:schemeClr val="tx2"/>
          </a:solidFill>
          <a:latin typeface="Times New Roman" pitchFamily="18"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chart" Target="../charts/chart2.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image" Target="../media/image56.emf"/><Relationship Id="rId7" Type="http://schemas.openxmlformats.org/officeDocument/2006/relationships/image" Target="../media/image60.emf"/><Relationship Id="rId2" Type="http://schemas.openxmlformats.org/officeDocument/2006/relationships/image" Target="../media/image55.emf"/><Relationship Id="rId1" Type="http://schemas.openxmlformats.org/officeDocument/2006/relationships/slideLayout" Target="../slideLayouts/slideLayout5.xml"/><Relationship Id="rId6" Type="http://schemas.openxmlformats.org/officeDocument/2006/relationships/image" Target="../media/image59.jpeg"/><Relationship Id="rId5" Type="http://schemas.openxmlformats.org/officeDocument/2006/relationships/image" Target="../media/image58.emf"/><Relationship Id="rId4" Type="http://schemas.openxmlformats.org/officeDocument/2006/relationships/image" Target="../media/image57.emf"/></Relationships>
</file>

<file path=ppt/slides/_rels/slide24.xml.rels><?xml version="1.0" encoding="UTF-8" standalone="yes"?>
<Relationships xmlns="http://schemas.openxmlformats.org/package/2006/relationships"><Relationship Id="rId13" Type="http://schemas.openxmlformats.org/officeDocument/2006/relationships/diagramLayout" Target="../diagrams/layout8.xml"/><Relationship Id="rId18" Type="http://schemas.openxmlformats.org/officeDocument/2006/relationships/diagramLayout" Target="../diagrams/layout9.xml"/><Relationship Id="rId26" Type="http://schemas.microsoft.com/office/2007/relationships/diagramDrawing" Target="../diagrams/drawing10.xml"/><Relationship Id="rId21" Type="http://schemas.microsoft.com/office/2007/relationships/diagramDrawing" Target="../diagrams/drawing9.xml"/><Relationship Id="rId34" Type="http://schemas.openxmlformats.org/officeDocument/2006/relationships/diagramData" Target="../diagrams/data12.xml"/><Relationship Id="rId7" Type="http://schemas.openxmlformats.org/officeDocument/2006/relationships/diagramData" Target="../diagrams/data7.xml"/><Relationship Id="rId12" Type="http://schemas.openxmlformats.org/officeDocument/2006/relationships/diagramData" Target="../diagrams/data8.xml"/><Relationship Id="rId17" Type="http://schemas.openxmlformats.org/officeDocument/2006/relationships/diagramData" Target="../diagrams/data9.xml"/><Relationship Id="rId25" Type="http://schemas.openxmlformats.org/officeDocument/2006/relationships/diagramColors" Target="../diagrams/colors10.xml"/><Relationship Id="rId33" Type="http://schemas.microsoft.com/office/2007/relationships/diagramDrawing" Target="../diagrams/drawing11.xml"/><Relationship Id="rId38" Type="http://schemas.microsoft.com/office/2007/relationships/diagramDrawing" Target="../diagrams/drawing12.xml"/><Relationship Id="rId2" Type="http://schemas.openxmlformats.org/officeDocument/2006/relationships/notesSlide" Target="../notesSlides/notesSlide20.xml"/><Relationship Id="rId16" Type="http://schemas.microsoft.com/office/2007/relationships/diagramDrawing" Target="../diagrams/drawing8.xml"/><Relationship Id="rId20" Type="http://schemas.openxmlformats.org/officeDocument/2006/relationships/diagramColors" Target="../diagrams/colors9.xml"/><Relationship Id="rId29" Type="http://schemas.openxmlformats.org/officeDocument/2006/relationships/diagramData" Target="../diagrams/data11.xml"/><Relationship Id="rId1" Type="http://schemas.openxmlformats.org/officeDocument/2006/relationships/slideLayout" Target="../slideLayouts/slideLayout2.xml"/><Relationship Id="rId6" Type="http://schemas.openxmlformats.org/officeDocument/2006/relationships/image" Target="../media/image65.png"/><Relationship Id="rId11" Type="http://schemas.microsoft.com/office/2007/relationships/diagramDrawing" Target="../diagrams/drawing7.xml"/><Relationship Id="rId24" Type="http://schemas.openxmlformats.org/officeDocument/2006/relationships/diagramQuickStyle" Target="../diagrams/quickStyle10.xml"/><Relationship Id="rId32" Type="http://schemas.openxmlformats.org/officeDocument/2006/relationships/diagramColors" Target="../diagrams/colors11.xml"/><Relationship Id="rId37" Type="http://schemas.openxmlformats.org/officeDocument/2006/relationships/diagramColors" Target="../diagrams/colors12.xml"/><Relationship Id="rId5" Type="http://schemas.openxmlformats.org/officeDocument/2006/relationships/image" Target="../media/image64.jpeg"/><Relationship Id="rId15" Type="http://schemas.openxmlformats.org/officeDocument/2006/relationships/diagramColors" Target="../diagrams/colors8.xml"/><Relationship Id="rId23" Type="http://schemas.openxmlformats.org/officeDocument/2006/relationships/diagramLayout" Target="../diagrams/layout10.xml"/><Relationship Id="rId28" Type="http://schemas.openxmlformats.org/officeDocument/2006/relationships/image" Target="../media/image67.png"/><Relationship Id="rId36" Type="http://schemas.openxmlformats.org/officeDocument/2006/relationships/diagramQuickStyle" Target="../diagrams/quickStyle12.xml"/><Relationship Id="rId10" Type="http://schemas.openxmlformats.org/officeDocument/2006/relationships/diagramColors" Target="../diagrams/colors7.xml"/><Relationship Id="rId19" Type="http://schemas.openxmlformats.org/officeDocument/2006/relationships/diagramQuickStyle" Target="../diagrams/quickStyle9.xml"/><Relationship Id="rId31" Type="http://schemas.openxmlformats.org/officeDocument/2006/relationships/diagramQuickStyle" Target="../diagrams/quickStyle11.xml"/><Relationship Id="rId4" Type="http://schemas.openxmlformats.org/officeDocument/2006/relationships/image" Target="../media/image63.jpeg"/><Relationship Id="rId9" Type="http://schemas.openxmlformats.org/officeDocument/2006/relationships/diagramQuickStyle" Target="../diagrams/quickStyle7.xml"/><Relationship Id="rId14" Type="http://schemas.openxmlformats.org/officeDocument/2006/relationships/diagramQuickStyle" Target="../diagrams/quickStyle8.xml"/><Relationship Id="rId22" Type="http://schemas.openxmlformats.org/officeDocument/2006/relationships/diagramData" Target="../diagrams/data10.xml"/><Relationship Id="rId27" Type="http://schemas.openxmlformats.org/officeDocument/2006/relationships/image" Target="../media/image66.png"/><Relationship Id="rId30" Type="http://schemas.openxmlformats.org/officeDocument/2006/relationships/diagramLayout" Target="../diagrams/layout11.xml"/><Relationship Id="rId35" Type="http://schemas.openxmlformats.org/officeDocument/2006/relationships/diagramLayout" Target="../diagrams/layout12.xml"/><Relationship Id="rId8" Type="http://schemas.openxmlformats.org/officeDocument/2006/relationships/diagramLayout" Target="../diagrams/layout7.xml"/><Relationship Id="rId3" Type="http://schemas.openxmlformats.org/officeDocument/2006/relationships/image" Target="../media/image6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4.xml"/><Relationship Id="rId5" Type="http://schemas.openxmlformats.org/officeDocument/2006/relationships/image" Target="../media/image71.png"/><Relationship Id="rId4" Type="http://schemas.openxmlformats.org/officeDocument/2006/relationships/image" Target="../media/image70.jpeg"/></Relationships>
</file>

<file path=ppt/slides/_rels/slide2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chart" Target="../charts/chart7.xml"/></Relationships>
</file>

<file path=ppt/slides/_rels/slide29.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2.xml"/><Relationship Id="rId5" Type="http://schemas.openxmlformats.org/officeDocument/2006/relationships/image" Target="../media/image75.emf"/><Relationship Id="rId4" Type="http://schemas.openxmlformats.org/officeDocument/2006/relationships/image" Target="../media/image74.em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 Id="rId4" Type="http://schemas.openxmlformats.org/officeDocument/2006/relationships/image" Target="../media/image72.emf"/></Relationships>
</file>

<file path=ppt/slides/_rels/slide3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diagramDrawing" Target="../diagrams/drawing13.xml"/><Relationship Id="rId13" Type="http://schemas.openxmlformats.org/officeDocument/2006/relationships/diagramColors" Target="../diagrams/colors14.xml"/><Relationship Id="rId3" Type="http://schemas.openxmlformats.org/officeDocument/2006/relationships/image" Target="../media/image77.png"/><Relationship Id="rId7" Type="http://schemas.openxmlformats.org/officeDocument/2006/relationships/diagramColors" Target="../diagrams/colors13.xml"/><Relationship Id="rId12" Type="http://schemas.openxmlformats.org/officeDocument/2006/relationships/diagramQuickStyle" Target="../diagrams/quickStyle14.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QuickStyle" Target="../diagrams/quickStyle13.xml"/><Relationship Id="rId11" Type="http://schemas.openxmlformats.org/officeDocument/2006/relationships/diagramLayout" Target="../diagrams/layout14.xml"/><Relationship Id="rId5" Type="http://schemas.openxmlformats.org/officeDocument/2006/relationships/diagramLayout" Target="../diagrams/layout13.xml"/><Relationship Id="rId10" Type="http://schemas.openxmlformats.org/officeDocument/2006/relationships/diagramData" Target="../diagrams/data14.xml"/><Relationship Id="rId4" Type="http://schemas.openxmlformats.org/officeDocument/2006/relationships/diagramData" Target="../diagrams/data13.xml"/><Relationship Id="rId9" Type="http://schemas.openxmlformats.org/officeDocument/2006/relationships/chart" Target="../charts/chart10.xml"/><Relationship Id="rId14" Type="http://schemas.microsoft.com/office/2007/relationships/diagramDrawing" Target="../diagrams/drawing14.xml"/></Relationships>
</file>

<file path=ppt/slides/_rels/slide33.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5.png"/><Relationship Id="rId3" Type="http://schemas.openxmlformats.org/officeDocument/2006/relationships/image" Target="../media/image78.jpg"/><Relationship Id="rId7" Type="http://schemas.openxmlformats.org/officeDocument/2006/relationships/chart" Target="../charts/chart11.xml"/><Relationship Id="rId12" Type="http://schemas.openxmlformats.org/officeDocument/2006/relationships/image" Target="../media/image84.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microsoft.com/office/2007/relationships/hdphoto" Target="../media/hdphoto2.wdp"/><Relationship Id="rId11" Type="http://schemas.openxmlformats.org/officeDocument/2006/relationships/image" Target="../media/image83.jpeg"/><Relationship Id="rId5" Type="http://schemas.openxmlformats.org/officeDocument/2006/relationships/image" Target="../media/image80.png"/><Relationship Id="rId10" Type="http://schemas.openxmlformats.org/officeDocument/2006/relationships/image" Target="../media/image82.jpeg"/><Relationship Id="rId4" Type="http://schemas.openxmlformats.org/officeDocument/2006/relationships/image" Target="../media/image79.png"/><Relationship Id="rId9" Type="http://schemas.openxmlformats.org/officeDocument/2006/relationships/chart" Target="../charts/chart12.xml"/></Relationships>
</file>

<file path=ppt/slides/_rels/slide34.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chart" Target="../charts/chart13.xml"/></Relationships>
</file>

<file path=ppt/slides/_rels/slide35.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0.png"/><Relationship Id="rId4" Type="http://schemas.openxmlformats.org/officeDocument/2006/relationships/image" Target="../media/image89.png"/></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chart" Target="../charts/chart14.xml"/><Relationship Id="rId1" Type="http://schemas.openxmlformats.org/officeDocument/2006/relationships/slideLayout" Target="../slideLayouts/slideLayout2.xml"/><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38.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notesSlide" Target="../notesSlides/notesSlide4.xml"/><Relationship Id="rId7"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41.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image" Target="../media/image98.jpeg"/><Relationship Id="rId1" Type="http://schemas.openxmlformats.org/officeDocument/2006/relationships/slideLayout" Target="../slideLayouts/slideLayout6.xml"/><Relationship Id="rId6" Type="http://schemas.openxmlformats.org/officeDocument/2006/relationships/image" Target="../media/image102.jpeg"/><Relationship Id="rId5" Type="http://schemas.openxmlformats.org/officeDocument/2006/relationships/image" Target="../media/image101.png"/><Relationship Id="rId4" Type="http://schemas.openxmlformats.org/officeDocument/2006/relationships/image" Target="../media/image100.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22.jpeg"/><Relationship Id="rId5" Type="http://schemas.openxmlformats.org/officeDocument/2006/relationships/diagramQuickStyle" Target="../diagrams/quickStyle1.xml"/><Relationship Id="rId10" Type="http://schemas.openxmlformats.org/officeDocument/2006/relationships/image" Target="../media/image21.jpeg"/><Relationship Id="rId4" Type="http://schemas.openxmlformats.org/officeDocument/2006/relationships/diagramLayout" Target="../diagrams/layout1.xml"/><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26.jpeg"/><Relationship Id="rId5" Type="http://schemas.openxmlformats.org/officeDocument/2006/relationships/diagramQuickStyle" Target="../diagrams/quickStyle2.xml"/><Relationship Id="rId10" Type="http://schemas.openxmlformats.org/officeDocument/2006/relationships/image" Target="../media/image25.jpeg"/><Relationship Id="rId4" Type="http://schemas.openxmlformats.org/officeDocument/2006/relationships/diagramLayout" Target="../diagrams/layout2.xml"/><Relationship Id="rId9" Type="http://schemas.openxmlformats.org/officeDocument/2006/relationships/image" Target="../media/image24.jpeg"/></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Layout" Target="../diagrams/layout3.xml"/><Relationship Id="rId7" Type="http://schemas.openxmlformats.org/officeDocument/2006/relationships/image" Target="../media/image29.jpeg"/><Relationship Id="rId12" Type="http://schemas.openxmlformats.org/officeDocument/2006/relationships/image" Target="../media/image34.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openxmlformats.org/officeDocument/2006/relationships/image" Target="../media/image33.jpeg"/><Relationship Id="rId5" Type="http://schemas.openxmlformats.org/officeDocument/2006/relationships/diagramColors" Target="../diagrams/colors3.xml"/><Relationship Id="rId10" Type="http://schemas.openxmlformats.org/officeDocument/2006/relationships/image" Target="../media/image32.jpeg"/><Relationship Id="rId4" Type="http://schemas.openxmlformats.org/officeDocument/2006/relationships/diagramQuickStyle" Target="../diagrams/quickStyle3.xml"/><Relationship Id="rId9"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40EFD6-38A9-4A32-8A4B-A8C9E3F5E4A7}"/>
              </a:ext>
            </a:extLst>
          </p:cNvPr>
          <p:cNvSpPr>
            <a:spLocks noGrp="1"/>
          </p:cNvSpPr>
          <p:nvPr>
            <p:ph type="title"/>
          </p:nvPr>
        </p:nvSpPr>
        <p:spPr>
          <a:xfrm>
            <a:off x="2067232" y="1295400"/>
            <a:ext cx="10012202" cy="663675"/>
          </a:xfrm>
        </p:spPr>
        <p:txBody>
          <a:bodyPr wrap="square" anchor="ctr">
            <a:noAutofit/>
          </a:bodyPr>
          <a:lstStyle/>
          <a:p>
            <a:pPr algn="l">
              <a:lnSpc>
                <a:spcPct val="90000"/>
              </a:lnSpc>
            </a:pPr>
            <a:r>
              <a:rPr lang="en-US" sz="4000" b="1" dirty="0">
                <a:latin typeface="Times New Roman" panose="02020603050405020304" pitchFamily="18" charset="0"/>
                <a:cs typeface="Times New Roman" panose="02020603050405020304" pitchFamily="18" charset="0"/>
              </a:rPr>
              <a:t>Building Better Foundations for Roads Using Emerging Technologies</a:t>
            </a:r>
            <a:br>
              <a:rPr lang="en-US" sz="4000" b="1" dirty="0">
                <a:latin typeface="Times New Roman" panose="02020603050405020304" pitchFamily="18" charset="0"/>
                <a:cs typeface="Times New Roman" panose="02020603050405020304" pitchFamily="18" charset="0"/>
              </a:rPr>
            </a:br>
            <a:br>
              <a:rPr lang="en-US" sz="3600" b="1"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Soheil Nazarian, PhD, PE, DGE</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Macintosh Murchison Endowed Chaired Professor</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The University of Texas at El Paso</a:t>
            </a:r>
            <a:endParaRPr lang="en-US" sz="3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0D5CD5A-222A-48E3-9724-B1C91973C696}"/>
              </a:ext>
            </a:extLst>
          </p:cNvPr>
          <p:cNvPicPr>
            <a:picLocks noChangeAspect="1"/>
          </p:cNvPicPr>
          <p:nvPr/>
        </p:nvPicPr>
        <p:blipFill rotWithShape="1">
          <a:blip r:embed="rId3">
            <a:extLst>
              <a:ext uri="{28A0092B-C50C-407E-A947-70E740481C1C}">
                <a14:useLocalDpi xmlns:a14="http://schemas.microsoft.com/office/drawing/2010/main" val="0"/>
              </a:ext>
            </a:extLst>
          </a:blip>
          <a:srcRect l="32057" r="16412"/>
          <a:stretch/>
        </p:blipFill>
        <p:spPr>
          <a:xfrm>
            <a:off x="4916" y="0"/>
            <a:ext cx="1823884" cy="6038822"/>
          </a:xfrm>
          <a:prstGeom prst="rect">
            <a:avLst/>
          </a:prstGeom>
        </p:spPr>
      </p:pic>
      <p:pic>
        <p:nvPicPr>
          <p:cNvPr id="2" name="Picture 1">
            <a:extLst>
              <a:ext uri="{FF2B5EF4-FFF2-40B4-BE49-F238E27FC236}">
                <a16:creationId xmlns:a16="http://schemas.microsoft.com/office/drawing/2014/main" id="{F1AB4B6D-CCE9-4066-A15B-73E6A8B58840}"/>
              </a:ext>
            </a:extLst>
          </p:cNvPr>
          <p:cNvPicPr>
            <a:picLocks noChangeAspect="1"/>
          </p:cNvPicPr>
          <p:nvPr/>
        </p:nvPicPr>
        <p:blipFill>
          <a:blip r:embed="rId4"/>
          <a:stretch>
            <a:fillRect/>
          </a:stretch>
        </p:blipFill>
        <p:spPr>
          <a:xfrm>
            <a:off x="3678600" y="2971800"/>
            <a:ext cx="7559034" cy="3524221"/>
          </a:xfrm>
          <a:prstGeom prst="rect">
            <a:avLst/>
          </a:prstGeom>
        </p:spPr>
      </p:pic>
      <p:sp>
        <p:nvSpPr>
          <p:cNvPr id="6" name="Slide Number Placeholder 3"/>
          <p:cNvSpPr txBox="1">
            <a:spLocks/>
          </p:cNvSpPr>
          <p:nvPr/>
        </p:nvSpPr>
        <p:spPr>
          <a:xfrm>
            <a:off x="9347200" y="6553200"/>
            <a:ext cx="2844800" cy="304800"/>
          </a:xfrm>
        </p:spPr>
        <p:txBody>
          <a:bodyPr/>
          <a:lstStyle>
            <a:defPPr>
              <a:defRPr lang="en-US"/>
            </a:defPPr>
            <a:lvl1pPr algn="l" rtl="0" fontAlgn="base">
              <a:spcBef>
                <a:spcPct val="0"/>
              </a:spcBef>
              <a:spcAft>
                <a:spcPct val="0"/>
              </a:spcAft>
              <a:defRPr sz="20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0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0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0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000" kern="1200">
                <a:solidFill>
                  <a:schemeClr val="tx1"/>
                </a:solidFill>
                <a:latin typeface="Times New Roman" pitchFamily="18" charset="0"/>
                <a:ea typeface="+mn-ea"/>
                <a:cs typeface="Arial" charset="0"/>
              </a:defRPr>
            </a:lvl5pPr>
            <a:lvl6pPr marL="2286000" algn="l" defTabSz="914400" rtl="0" eaLnBrk="1" latinLnBrk="0" hangingPunct="1">
              <a:defRPr sz="2000" kern="1200">
                <a:solidFill>
                  <a:schemeClr val="tx1"/>
                </a:solidFill>
                <a:latin typeface="Times New Roman" pitchFamily="18" charset="0"/>
                <a:ea typeface="+mn-ea"/>
                <a:cs typeface="Arial" charset="0"/>
              </a:defRPr>
            </a:lvl6pPr>
            <a:lvl7pPr marL="2743200" algn="l" defTabSz="914400" rtl="0" eaLnBrk="1" latinLnBrk="0" hangingPunct="1">
              <a:defRPr sz="2000" kern="1200">
                <a:solidFill>
                  <a:schemeClr val="tx1"/>
                </a:solidFill>
                <a:latin typeface="Times New Roman" pitchFamily="18" charset="0"/>
                <a:ea typeface="+mn-ea"/>
                <a:cs typeface="Arial" charset="0"/>
              </a:defRPr>
            </a:lvl7pPr>
            <a:lvl8pPr marL="3200400" algn="l" defTabSz="914400" rtl="0" eaLnBrk="1" latinLnBrk="0" hangingPunct="1">
              <a:defRPr sz="2000" kern="1200">
                <a:solidFill>
                  <a:schemeClr val="tx1"/>
                </a:solidFill>
                <a:latin typeface="Times New Roman" pitchFamily="18" charset="0"/>
                <a:ea typeface="+mn-ea"/>
                <a:cs typeface="Arial" charset="0"/>
              </a:defRPr>
            </a:lvl8pPr>
            <a:lvl9pPr marL="3657600" algn="l" defTabSz="914400" rtl="0" eaLnBrk="1" latinLnBrk="0" hangingPunct="1">
              <a:defRPr sz="2000" kern="1200">
                <a:solidFill>
                  <a:schemeClr val="tx1"/>
                </a:solidFill>
                <a:latin typeface="Times New Roman" pitchFamily="18" charset="0"/>
                <a:ea typeface="+mn-ea"/>
                <a:cs typeface="Arial" charset="0"/>
              </a:defRPr>
            </a:lvl9pPr>
          </a:lstStyle>
          <a:p>
            <a:pPr algn="r" defTabSz="457189">
              <a:defRPr/>
            </a:pPr>
            <a:fld id="{90A6972A-B494-4CA3-8C15-B5FF2A565596}" type="slidenum">
              <a:rPr lang="en-US" sz="1200" smtClean="0">
                <a:solidFill>
                  <a:srgbClr val="FFFFFF"/>
                </a:solidFill>
                <a:ea typeface="MS PGothic" pitchFamily="34" charset="-128"/>
                <a:cs typeface="Times New Roman" panose="02020603050405020304" pitchFamily="18" charset="0"/>
              </a:rPr>
              <a:pPr algn="r" defTabSz="457189">
                <a:defRPr/>
              </a:pPr>
              <a:t>1</a:t>
            </a:fld>
            <a:endParaRPr lang="en-US" sz="1200" dirty="0">
              <a:solidFill>
                <a:srgbClr val="FFFFFF"/>
              </a:solidFill>
              <a:ea typeface="MS PGothic" pitchFamily="34" charset="-128"/>
              <a:cs typeface="Times New Roman" panose="02020603050405020304" pitchFamily="18" charset="0"/>
            </a:endParaRPr>
          </a:p>
        </p:txBody>
      </p:sp>
    </p:spTree>
    <p:extLst>
      <p:ext uri="{BB962C8B-B14F-4D97-AF65-F5344CB8AC3E}">
        <p14:creationId xmlns:p14="http://schemas.microsoft.com/office/powerpoint/2010/main" val="3929525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idx="1"/>
          </p:nvPr>
        </p:nvSpPr>
        <p:spPr>
          <a:xfrm>
            <a:off x="806149" y="1676400"/>
            <a:ext cx="5751652" cy="4525963"/>
          </a:xfrm>
        </p:spPr>
        <p:txBody>
          <a:bodyPr/>
          <a:lstStyle/>
          <a:p>
            <a:r>
              <a:rPr lang="en-US" dirty="0">
                <a:latin typeface="Times New Roman" panose="02020603050405020304" pitchFamily="18" charset="0"/>
                <a:cs typeface="Times New Roman" panose="02020603050405020304" pitchFamily="18" charset="0"/>
              </a:rPr>
              <a:t>We do not check whether the modulus designer assumed is achieved</a:t>
            </a:r>
          </a:p>
          <a:p>
            <a:r>
              <a:rPr lang="en-US" dirty="0">
                <a:solidFill>
                  <a:srgbClr val="FF0000"/>
                </a:solidFill>
                <a:latin typeface="Times New Roman" panose="02020603050405020304" pitchFamily="18" charset="0"/>
                <a:cs typeface="Times New Roman" panose="02020603050405020304" pitchFamily="18" charset="0"/>
              </a:rPr>
              <a:t>We do not check whether the material selected provides the modulus assumed by designer</a:t>
            </a:r>
          </a:p>
          <a:p>
            <a:r>
              <a:rPr lang="en-US" dirty="0">
                <a:solidFill>
                  <a:srgbClr val="0000FF"/>
                </a:solidFill>
                <a:latin typeface="Times New Roman" panose="02020603050405020304" pitchFamily="18" charset="0"/>
                <a:cs typeface="Times New Roman" panose="02020603050405020304" pitchFamily="18" charset="0"/>
              </a:rPr>
              <a:t>We assume Lab Moisture-Density Curve represents Field Compaction process </a:t>
            </a:r>
          </a:p>
        </p:txBody>
      </p:sp>
      <p:pic>
        <p:nvPicPr>
          <p:cNvPr id="6" name="Picture 5"/>
          <p:cNvPicPr>
            <a:picLocks noChangeAspect="1"/>
          </p:cNvPicPr>
          <p:nvPr/>
        </p:nvPicPr>
        <p:blipFill>
          <a:blip r:embed="rId2"/>
          <a:stretch>
            <a:fillRect/>
          </a:stretch>
        </p:blipFill>
        <p:spPr>
          <a:xfrm>
            <a:off x="6934201" y="1295402"/>
            <a:ext cx="3645484" cy="4634711"/>
          </a:xfrm>
          <a:prstGeom prst="rect">
            <a:avLst/>
          </a:prstGeom>
        </p:spPr>
      </p:pic>
      <p:sp>
        <p:nvSpPr>
          <p:cNvPr id="7" name="TextBox 6"/>
          <p:cNvSpPr txBox="1"/>
          <p:nvPr/>
        </p:nvSpPr>
        <p:spPr>
          <a:xfrm rot="16648002">
            <a:off x="6389384" y="4233688"/>
            <a:ext cx="2116926" cy="369332"/>
          </a:xfrm>
          <a:prstGeom prst="rect">
            <a:avLst/>
          </a:prstGeom>
          <a:noFill/>
        </p:spPr>
        <p:txBody>
          <a:bodyPr wrap="none" rtlCol="0">
            <a:spAutoFit/>
          </a:bodyPr>
          <a:lstStyle/>
          <a:p>
            <a:pPr defTabSz="457189">
              <a:defRPr/>
            </a:pPr>
            <a:r>
              <a:rPr lang="en-US" sz="1800" dirty="0">
                <a:solidFill>
                  <a:srgbClr val="1C1C1C"/>
                </a:solidFill>
                <a:ea typeface="MS PGothic" pitchFamily="34" charset="-128"/>
                <a:cs typeface="Times New Roman" panose="02020603050405020304" pitchFamily="18" charset="0"/>
              </a:rPr>
              <a:t>Construction Quality</a:t>
            </a:r>
          </a:p>
        </p:txBody>
      </p:sp>
      <p:sp>
        <p:nvSpPr>
          <p:cNvPr id="8" name="TextBox 7"/>
          <p:cNvSpPr txBox="1"/>
          <p:nvPr/>
        </p:nvSpPr>
        <p:spPr>
          <a:xfrm rot="16200000">
            <a:off x="7853492" y="3927123"/>
            <a:ext cx="1806905" cy="369332"/>
          </a:xfrm>
          <a:prstGeom prst="rect">
            <a:avLst/>
          </a:prstGeom>
          <a:noFill/>
        </p:spPr>
        <p:txBody>
          <a:bodyPr wrap="none" rtlCol="0">
            <a:spAutoFit/>
          </a:bodyPr>
          <a:lstStyle/>
          <a:p>
            <a:pPr defTabSz="457189">
              <a:defRPr/>
            </a:pPr>
            <a:r>
              <a:rPr lang="en-US" sz="1800" dirty="0">
                <a:solidFill>
                  <a:srgbClr val="1C1C1C"/>
                </a:solidFill>
                <a:ea typeface="MS PGothic" pitchFamily="34" charset="-128"/>
                <a:cs typeface="Times New Roman" panose="02020603050405020304" pitchFamily="18" charset="0"/>
              </a:rPr>
              <a:t>Structural Design</a:t>
            </a:r>
          </a:p>
        </p:txBody>
      </p:sp>
      <p:sp>
        <p:nvSpPr>
          <p:cNvPr id="9" name="TextBox 8"/>
          <p:cNvSpPr txBox="1"/>
          <p:nvPr/>
        </p:nvSpPr>
        <p:spPr>
          <a:xfrm rot="4725737">
            <a:off x="9114517" y="4099478"/>
            <a:ext cx="1890454" cy="369332"/>
          </a:xfrm>
          <a:prstGeom prst="rect">
            <a:avLst/>
          </a:prstGeom>
          <a:noFill/>
        </p:spPr>
        <p:txBody>
          <a:bodyPr wrap="none" rtlCol="0">
            <a:spAutoFit/>
          </a:bodyPr>
          <a:lstStyle/>
          <a:p>
            <a:pPr defTabSz="457189">
              <a:defRPr/>
            </a:pPr>
            <a:r>
              <a:rPr lang="en-US" sz="1800" dirty="0">
                <a:solidFill>
                  <a:srgbClr val="1C1C1C"/>
                </a:solidFill>
                <a:ea typeface="MS PGothic" pitchFamily="34" charset="-128"/>
                <a:cs typeface="Times New Roman" panose="02020603050405020304" pitchFamily="18" charset="0"/>
              </a:rPr>
              <a:t>Material Selection</a:t>
            </a:r>
          </a:p>
        </p:txBody>
      </p:sp>
      <p:sp>
        <p:nvSpPr>
          <p:cNvPr id="10" name="TextBox 9"/>
          <p:cNvSpPr txBox="1"/>
          <p:nvPr/>
        </p:nvSpPr>
        <p:spPr>
          <a:xfrm>
            <a:off x="6970284" y="1520447"/>
            <a:ext cx="3454792" cy="502766"/>
          </a:xfrm>
          <a:prstGeom prst="rect">
            <a:avLst/>
          </a:prstGeom>
          <a:noFill/>
        </p:spPr>
        <p:txBody>
          <a:bodyPr wrap="none" rtlCol="0">
            <a:spAutoFit/>
          </a:bodyPr>
          <a:lstStyle/>
          <a:p>
            <a:pPr defTabSz="457189">
              <a:defRPr/>
            </a:pPr>
            <a:r>
              <a:rPr lang="en-US" sz="2667" dirty="0">
                <a:ea typeface="MS PGothic" pitchFamily="34" charset="-128"/>
                <a:cs typeface="Times New Roman" panose="02020603050405020304" pitchFamily="18" charset="0"/>
              </a:rPr>
              <a:t>Long Lasting Pavement</a:t>
            </a:r>
          </a:p>
        </p:txBody>
      </p:sp>
      <p:sp>
        <p:nvSpPr>
          <p:cNvPr id="11" name="Rounded Rectangle 10"/>
          <p:cNvSpPr/>
          <p:nvPr/>
        </p:nvSpPr>
        <p:spPr bwMode="auto">
          <a:xfrm rot="21210845">
            <a:off x="7679040" y="4346842"/>
            <a:ext cx="814152" cy="225887"/>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eaLnBrk="0" hangingPunct="0">
              <a:defRPr/>
            </a:pPr>
            <a:endParaRPr lang="en-US" dirty="0">
              <a:solidFill>
                <a:srgbClr val="1C1C1C"/>
              </a:solidFill>
              <a:ea typeface="MS PGothic" pitchFamily="34" charset="-128"/>
              <a:cs typeface="Times New Roman" panose="02020603050405020304" pitchFamily="18" charset="0"/>
            </a:endParaRPr>
          </a:p>
        </p:txBody>
      </p:sp>
      <p:sp>
        <p:nvSpPr>
          <p:cNvPr id="12" name="Rounded Rectangle 11"/>
          <p:cNvSpPr/>
          <p:nvPr/>
        </p:nvSpPr>
        <p:spPr bwMode="auto">
          <a:xfrm rot="635454">
            <a:off x="8983083" y="4376750"/>
            <a:ext cx="838459" cy="221071"/>
          </a:xfrm>
          <a:prstGeom prst="roundRect">
            <a:avLst/>
          </a:prstGeom>
          <a:solidFill>
            <a:srgbClr val="EE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eaLnBrk="0" hangingPunct="0">
              <a:defRPr/>
            </a:pPr>
            <a:endParaRPr lang="en-US" dirty="0">
              <a:solidFill>
                <a:srgbClr val="1C1C1C"/>
              </a:solidFill>
              <a:ea typeface="MS PGothic" pitchFamily="34" charset="-128"/>
              <a:cs typeface="Times New Roman" panose="02020603050405020304" pitchFamily="18" charset="0"/>
            </a:endParaRPr>
          </a:p>
        </p:txBody>
      </p:sp>
      <p:sp>
        <p:nvSpPr>
          <p:cNvPr id="13" name="Rounded Rectangle 12"/>
          <p:cNvSpPr/>
          <p:nvPr/>
        </p:nvSpPr>
        <p:spPr bwMode="auto">
          <a:xfrm>
            <a:off x="7447847" y="5345760"/>
            <a:ext cx="2722403" cy="182333"/>
          </a:xfrm>
          <a:prstGeom prst="roundRec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eaLnBrk="0" hangingPunct="0">
              <a:defRPr/>
            </a:pPr>
            <a:endParaRPr lang="en-US" dirty="0">
              <a:solidFill>
                <a:srgbClr val="1C1C1C"/>
              </a:solidFill>
              <a:ea typeface="MS PGothic" pitchFamily="34" charset="-128"/>
              <a:cs typeface="Times New Roman" panose="02020603050405020304" pitchFamily="18" charset="0"/>
            </a:endParaRPr>
          </a:p>
        </p:txBody>
      </p:sp>
      <p:sp>
        <p:nvSpPr>
          <p:cNvPr id="14" name="Rectangle 13"/>
          <p:cNvSpPr/>
          <p:nvPr/>
        </p:nvSpPr>
        <p:spPr>
          <a:xfrm>
            <a:off x="617814" y="334799"/>
            <a:ext cx="10583586" cy="707886"/>
          </a:xfrm>
          <a:prstGeom prst="rect">
            <a:avLst/>
          </a:prstGeom>
        </p:spPr>
        <p:txBody>
          <a:bodyPr wrap="square">
            <a:spAutoFit/>
          </a:bodyPr>
          <a:lstStyle/>
          <a:p>
            <a:pPr defTabSz="457189">
              <a:defRPr/>
            </a:pPr>
            <a:r>
              <a:rPr lang="en-US" altLang="en-US" sz="4000" b="1" i="1" dirty="0">
                <a:ea typeface="MS PGothic" pitchFamily="34" charset="-128"/>
                <a:cs typeface="Times New Roman" panose="02020603050405020304" pitchFamily="18" charset="0"/>
              </a:rPr>
              <a:t>Yet the State of Practice in Earthwork!!</a:t>
            </a:r>
            <a:endParaRPr lang="en-US" sz="4000" dirty="0">
              <a:ea typeface="MS PGothic" pitchFamily="34" charset="-128"/>
              <a:cs typeface="Times New Roman" panose="02020603050405020304" pitchFamily="18" charset="0"/>
            </a:endParaRPr>
          </a:p>
        </p:txBody>
      </p:sp>
      <p:sp>
        <p:nvSpPr>
          <p:cNvPr id="15" name="Title 1">
            <a:extLst>
              <a:ext uri="{FF2B5EF4-FFF2-40B4-BE49-F238E27FC236}">
                <a16:creationId xmlns:a16="http://schemas.microsoft.com/office/drawing/2014/main" id="{1662BBF7-8FE2-472B-880F-A7321B0B4C08}"/>
              </a:ext>
            </a:extLst>
          </p:cNvPr>
          <p:cNvSpPr txBox="1">
            <a:spLocks/>
          </p:cNvSpPr>
          <p:nvPr/>
        </p:nvSpPr>
        <p:spPr bwMode="auto">
          <a:xfrm>
            <a:off x="1202081" y="4729785"/>
            <a:ext cx="5121336" cy="919195"/>
          </a:xfrm>
          <a:prstGeom prst="rect">
            <a:avLst/>
          </a:prstGeom>
          <a:solidFill>
            <a:schemeClr val="bg1"/>
          </a:solidFill>
          <a:ln>
            <a:no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defTabSz="457189">
              <a:defRPr/>
            </a:pPr>
            <a:r>
              <a:rPr lang="en-US" sz="2800" b="1" kern="0" dirty="0">
                <a:solidFill>
                  <a:schemeClr val="tx1"/>
                </a:solidFill>
                <a:latin typeface="Times New Roman" panose="02020603050405020304" pitchFamily="18" charset="0"/>
                <a:cs typeface="Times New Roman" panose="02020603050405020304" pitchFamily="18" charset="0"/>
              </a:rPr>
              <a:t>Not a good position to be</a:t>
            </a:r>
          </a:p>
        </p:txBody>
      </p:sp>
      <p:sp>
        <p:nvSpPr>
          <p:cNvPr id="17" name="Slide Number Placeholder 3"/>
          <p:cNvSpPr>
            <a:spLocks noGrp="1"/>
          </p:cNvSpPr>
          <p:nvPr>
            <p:ph type="sldNum" sz="quarter" idx="10"/>
          </p:nvPr>
        </p:nvSpPr>
        <p:spPr>
          <a:xfrm>
            <a:off x="9347200" y="6553200"/>
            <a:ext cx="2844800" cy="304800"/>
          </a:xfrm>
        </p:spPr>
        <p:txBody>
          <a:bodyPr/>
          <a:lstStyle/>
          <a:p>
            <a:pPr defTabSz="457189">
              <a:defRPr/>
            </a:pPr>
            <a:fld id="{90A6972A-B494-4CA3-8C15-B5FF2A565596}" type="slidenum">
              <a:rPr lang="en-US" sz="1200">
                <a:solidFill>
                  <a:srgbClr val="FFFFFF"/>
                </a:solidFill>
                <a:ea typeface="MS PGothic" pitchFamily="34" charset="-128"/>
                <a:cs typeface="Times New Roman" panose="02020603050405020304" pitchFamily="18" charset="0"/>
              </a:rPr>
              <a:pPr defTabSz="457189">
                <a:defRPr/>
              </a:pPr>
              <a:t>10</a:t>
            </a:fld>
            <a:endParaRPr lang="en-US" sz="1200" dirty="0">
              <a:solidFill>
                <a:srgbClr val="FFFFFF"/>
              </a:solidFill>
              <a:ea typeface="MS PGothic" pitchFamily="34" charset="-128"/>
              <a:cs typeface="Times New Roman" panose="02020603050405020304" pitchFamily="18" charset="0"/>
            </a:endParaRPr>
          </a:p>
        </p:txBody>
      </p:sp>
    </p:spTree>
    <p:extLst>
      <p:ext uri="{BB962C8B-B14F-4D97-AF65-F5344CB8AC3E}">
        <p14:creationId xmlns:p14="http://schemas.microsoft.com/office/powerpoint/2010/main" val="213855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2" presetClass="entr" presetSubtype="4" fill="hold"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anim calcmode="lin" valueType="num">
                                      <p:cBhvr additive="base">
                                        <p:cTn id="9"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xit" presetSubtype="0" fill="hold" grpId="0" nodeType="clickEffect">
                                  <p:stCondLst>
                                    <p:cond delay="0"/>
                                  </p:stCondLst>
                                  <p:childTnLst>
                                    <p:animEffect transition="out" filter="fade">
                                      <p:cBhvr>
                                        <p:cTn id="14" dur="1000"/>
                                        <p:tgtEl>
                                          <p:spTgt spid="12"/>
                                        </p:tgtEl>
                                      </p:cBhvr>
                                    </p:animEffect>
                                    <p:anim calcmode="lin" valueType="num">
                                      <p:cBhvr>
                                        <p:cTn id="15" dur="1000"/>
                                        <p:tgtEl>
                                          <p:spTgt spid="12"/>
                                        </p:tgtEl>
                                        <p:attrNameLst>
                                          <p:attrName>ppt_x</p:attrName>
                                        </p:attrNameLst>
                                      </p:cBhvr>
                                      <p:tavLst>
                                        <p:tav tm="0">
                                          <p:val>
                                            <p:strVal val="ppt_x"/>
                                          </p:val>
                                        </p:tav>
                                        <p:tav tm="100000">
                                          <p:val>
                                            <p:strVal val="ppt_x"/>
                                          </p:val>
                                        </p:tav>
                                      </p:tavLst>
                                    </p:anim>
                                    <p:anim calcmode="lin" valueType="num">
                                      <p:cBhvr>
                                        <p:cTn id="16" dur="1000"/>
                                        <p:tgtEl>
                                          <p:spTgt spid="12"/>
                                        </p:tgtEl>
                                        <p:attrNameLst>
                                          <p:attrName>ppt_y</p:attrName>
                                        </p:attrNameLst>
                                      </p:cBhvr>
                                      <p:tavLst>
                                        <p:tav tm="0">
                                          <p:val>
                                            <p:strVal val="ppt_y"/>
                                          </p:val>
                                        </p:tav>
                                        <p:tav tm="100000">
                                          <p:val>
                                            <p:strVal val="ppt_y+.1"/>
                                          </p:val>
                                        </p:tav>
                                      </p:tavLst>
                                    </p:anim>
                                    <p:set>
                                      <p:cBhvr>
                                        <p:cTn id="17" dur="1" fill="hold">
                                          <p:stCondLst>
                                            <p:cond delay="999"/>
                                          </p:stCondLst>
                                        </p:cTn>
                                        <p:tgtEl>
                                          <p:spTgt spid="12"/>
                                        </p:tgtEl>
                                        <p:attrNameLst>
                                          <p:attrName>style.visibility</p:attrName>
                                        </p:attrNameLst>
                                      </p:cBhvr>
                                      <p:to>
                                        <p:strVal val="hidden"/>
                                      </p:to>
                                    </p:set>
                                  </p:childTnLst>
                                </p:cTn>
                              </p:par>
                              <p:par>
                                <p:cTn id="18" presetID="2" presetClass="entr" presetSubtype="4" fill="hold" nodeType="withEffect">
                                  <p:stCondLst>
                                    <p:cond delay="0"/>
                                  </p:stCondLst>
                                  <p:childTnLst>
                                    <p:set>
                                      <p:cBhvr>
                                        <p:cTn id="19" dur="1" fill="hold">
                                          <p:stCondLst>
                                            <p:cond delay="0"/>
                                          </p:stCondLst>
                                        </p:cTn>
                                        <p:tgtEl>
                                          <p:spTgt spid="16">
                                            <p:txEl>
                                              <p:pRg st="1" end="1"/>
                                            </p:txEl>
                                          </p:spTgt>
                                        </p:tgtEl>
                                        <p:attrNameLst>
                                          <p:attrName>style.visibility</p:attrName>
                                        </p:attrNameLst>
                                      </p:cBhvr>
                                      <p:to>
                                        <p:strVal val="visible"/>
                                      </p:to>
                                    </p:set>
                                    <p:anim calcmode="lin" valueType="num">
                                      <p:cBhvr additive="base">
                                        <p:cTn id="20"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6" presetClass="exit" presetSubtype="0" fill="hold" grpId="0" nodeType="clickEffect">
                                  <p:stCondLst>
                                    <p:cond delay="0"/>
                                  </p:stCondLst>
                                  <p:childTnLst>
                                    <p:animEffect transition="out" filter="wipe(down)">
                                      <p:cBhvr>
                                        <p:cTn id="25" dur="180" accel="50000">
                                          <p:stCondLst>
                                            <p:cond delay="1820"/>
                                          </p:stCondLst>
                                        </p:cTn>
                                        <p:tgtEl>
                                          <p:spTgt spid="13"/>
                                        </p:tgtEl>
                                      </p:cBhvr>
                                    </p:animEffect>
                                    <p:anim calcmode="lin" valueType="num">
                                      <p:cBhvr>
                                        <p:cTn id="26" dur="1822" tmFilter="0,0; 0.14,0.31; 0.43,0.73; 0.71,0.91; 1.0,1.0">
                                          <p:stCondLst>
                                            <p:cond delay="0"/>
                                          </p:stCondLst>
                                        </p:cTn>
                                        <p:tgtEl>
                                          <p:spTgt spid="13"/>
                                        </p:tgtEl>
                                        <p:attrNameLst>
                                          <p:attrName>ppt_x</p:attrName>
                                        </p:attrNameLst>
                                      </p:cBhvr>
                                      <p:tavLst>
                                        <p:tav tm="0">
                                          <p:val>
                                            <p:strVal val="ppt_x"/>
                                          </p:val>
                                        </p:tav>
                                        <p:tav tm="100000">
                                          <p:val>
                                            <p:strVal val="#ppt_x+0.25"/>
                                          </p:val>
                                        </p:tav>
                                      </p:tavLst>
                                    </p:anim>
                                    <p:anim calcmode="lin" valueType="num">
                                      <p:cBhvr>
                                        <p:cTn id="27" dur="178">
                                          <p:stCondLst>
                                            <p:cond delay="1822"/>
                                          </p:stCondLst>
                                        </p:cTn>
                                        <p:tgtEl>
                                          <p:spTgt spid="13"/>
                                        </p:tgtEl>
                                        <p:attrNameLst>
                                          <p:attrName>ppt_x</p:attrName>
                                        </p:attrNameLst>
                                      </p:cBhvr>
                                      <p:tavLst>
                                        <p:tav tm="0">
                                          <p:val>
                                            <p:strVal val="ppt_x"/>
                                          </p:val>
                                        </p:tav>
                                        <p:tav tm="100000">
                                          <p:val>
                                            <p:strVal val="ppt_x"/>
                                          </p:val>
                                        </p:tav>
                                      </p:tavLst>
                                    </p:anim>
                                    <p:anim calcmode="lin" valueType="num">
                                      <p:cBhvr>
                                        <p:cTn id="28" dur="664" tmFilter="0.0,0.0;0.25,0.07;0.50,0.2;0.75,0.467;1.0,1.0">
                                          <p:stCondLst>
                                            <p:cond delay="0"/>
                                          </p:stCondLst>
                                        </p:cTn>
                                        <p:tgtEl>
                                          <p:spTgt spid="1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9" dur="664" tmFilter="0, 0; 0.125,0.2665; 0.25,0.4; 0.375,0.465; 0.5,0.5;  0.625,0.535; 0.75,0.6; 0.875,0.7335; 1,1">
                                          <p:stCondLst>
                                            <p:cond delay="664"/>
                                          </p:stCondLst>
                                        </p:cTn>
                                        <p:tgtEl>
                                          <p:spTgt spid="1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0" dur="332" tmFilter="0, 0; 0.125,0.2665; 0.25,0.4; 0.375,0.465; 0.5,0.5;  0.625,0.535; 0.75,0.6; 0.875,0.7335; 1,1">
                                          <p:stCondLst>
                                            <p:cond delay="1324"/>
                                          </p:stCondLst>
                                        </p:cTn>
                                        <p:tgtEl>
                                          <p:spTgt spid="1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1" dur="164" tmFilter="0, 0; 0.125,0.2665; 0.25,0.4; 0.375,0.465; 0.5,0.5;  0.625,0.535; 0.75,0.6; 0.875,0.7335; 1,1">
                                          <p:stCondLst>
                                            <p:cond delay="1656"/>
                                          </p:stCondLst>
                                        </p:cTn>
                                        <p:tgtEl>
                                          <p:spTgt spid="1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2" dur="180" accel="50000">
                                          <p:stCondLst>
                                            <p:cond delay="1820"/>
                                          </p:stCondLst>
                                        </p:cTn>
                                        <p:tgtEl>
                                          <p:spTgt spid="13"/>
                                        </p:tgtEl>
                                        <p:attrNameLst>
                                          <p:attrName>ppt_y</p:attrName>
                                        </p:attrNameLst>
                                      </p:cBhvr>
                                      <p:tavLst>
                                        <p:tav tm="0">
                                          <p:val>
                                            <p:strVal val="ppt_y"/>
                                          </p:val>
                                        </p:tav>
                                        <p:tav tm="100000">
                                          <p:val>
                                            <p:strVal val="ppt_y+ppt_h"/>
                                          </p:val>
                                        </p:tav>
                                      </p:tavLst>
                                    </p:anim>
                                    <p:animScale>
                                      <p:cBhvr>
                                        <p:cTn id="33" dur="26">
                                          <p:stCondLst>
                                            <p:cond delay="620"/>
                                          </p:stCondLst>
                                        </p:cTn>
                                        <p:tgtEl>
                                          <p:spTgt spid="13"/>
                                        </p:tgtEl>
                                      </p:cBhvr>
                                      <p:to x="100000" y="60000"/>
                                    </p:animScale>
                                    <p:animScale>
                                      <p:cBhvr>
                                        <p:cTn id="34" dur="166" decel="50000">
                                          <p:stCondLst>
                                            <p:cond delay="646"/>
                                          </p:stCondLst>
                                        </p:cTn>
                                        <p:tgtEl>
                                          <p:spTgt spid="13"/>
                                        </p:tgtEl>
                                      </p:cBhvr>
                                      <p:to x="100000" y="100000"/>
                                    </p:animScale>
                                    <p:animScale>
                                      <p:cBhvr>
                                        <p:cTn id="35" dur="26">
                                          <p:stCondLst>
                                            <p:cond delay="1312"/>
                                          </p:stCondLst>
                                        </p:cTn>
                                        <p:tgtEl>
                                          <p:spTgt spid="13"/>
                                        </p:tgtEl>
                                      </p:cBhvr>
                                      <p:to x="100000" y="80000"/>
                                    </p:animScale>
                                    <p:animScale>
                                      <p:cBhvr>
                                        <p:cTn id="36" dur="166" decel="50000">
                                          <p:stCondLst>
                                            <p:cond delay="1338"/>
                                          </p:stCondLst>
                                        </p:cTn>
                                        <p:tgtEl>
                                          <p:spTgt spid="13"/>
                                        </p:tgtEl>
                                      </p:cBhvr>
                                      <p:to x="100000" y="100000"/>
                                    </p:animScale>
                                    <p:animScale>
                                      <p:cBhvr>
                                        <p:cTn id="37" dur="26">
                                          <p:stCondLst>
                                            <p:cond delay="1642"/>
                                          </p:stCondLst>
                                        </p:cTn>
                                        <p:tgtEl>
                                          <p:spTgt spid="13"/>
                                        </p:tgtEl>
                                      </p:cBhvr>
                                      <p:to x="100000" y="90000"/>
                                    </p:animScale>
                                    <p:animScale>
                                      <p:cBhvr>
                                        <p:cTn id="38" dur="166" decel="50000">
                                          <p:stCondLst>
                                            <p:cond delay="1668"/>
                                          </p:stCondLst>
                                        </p:cTn>
                                        <p:tgtEl>
                                          <p:spTgt spid="13"/>
                                        </p:tgtEl>
                                      </p:cBhvr>
                                      <p:to x="100000" y="100000"/>
                                    </p:animScale>
                                    <p:animScale>
                                      <p:cBhvr>
                                        <p:cTn id="39" dur="26">
                                          <p:stCondLst>
                                            <p:cond delay="1808"/>
                                          </p:stCondLst>
                                        </p:cTn>
                                        <p:tgtEl>
                                          <p:spTgt spid="13"/>
                                        </p:tgtEl>
                                      </p:cBhvr>
                                      <p:to x="100000" y="95000"/>
                                    </p:animScale>
                                    <p:animScale>
                                      <p:cBhvr>
                                        <p:cTn id="40" dur="166" decel="50000">
                                          <p:stCondLst>
                                            <p:cond delay="1834"/>
                                          </p:stCondLst>
                                        </p:cTn>
                                        <p:tgtEl>
                                          <p:spTgt spid="13"/>
                                        </p:tgtEl>
                                      </p:cBhvr>
                                      <p:to x="100000" y="100000"/>
                                    </p:animScale>
                                    <p:set>
                                      <p:cBhvr>
                                        <p:cTn id="41" dur="1" fill="hold">
                                          <p:stCondLst>
                                            <p:cond delay="1999"/>
                                          </p:stCondLst>
                                        </p:cTn>
                                        <p:tgtEl>
                                          <p:spTgt spid="13"/>
                                        </p:tgtEl>
                                        <p:attrNameLst>
                                          <p:attrName>style.visibility</p:attrName>
                                        </p:attrNameLst>
                                      </p:cBhvr>
                                      <p:to>
                                        <p:strVal val="hidden"/>
                                      </p:to>
                                    </p:set>
                                  </p:childTnLst>
                                </p:cTn>
                              </p:par>
                              <p:par>
                                <p:cTn id="42" presetID="2" presetClass="entr" presetSubtype="4" fill="hold" nodeType="withEffect">
                                  <p:stCondLst>
                                    <p:cond delay="0"/>
                                  </p:stCondLst>
                                  <p:childTnLst>
                                    <p:set>
                                      <p:cBhvr>
                                        <p:cTn id="43" dur="1" fill="hold">
                                          <p:stCondLst>
                                            <p:cond delay="0"/>
                                          </p:stCondLst>
                                        </p:cTn>
                                        <p:tgtEl>
                                          <p:spTgt spid="16">
                                            <p:txEl>
                                              <p:pRg st="2" end="2"/>
                                            </p:txEl>
                                          </p:spTgt>
                                        </p:tgtEl>
                                        <p:attrNameLst>
                                          <p:attrName>style.visibility</p:attrName>
                                        </p:attrNameLst>
                                      </p:cBhvr>
                                      <p:to>
                                        <p:strVal val="visible"/>
                                      </p:to>
                                    </p:set>
                                    <p:anim calcmode="lin" valueType="num">
                                      <p:cBhvr additive="base">
                                        <p:cTn id="44"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533400" y="193675"/>
            <a:ext cx="11277599" cy="1143000"/>
          </a:xfrm>
        </p:spPr>
        <p:txBody>
          <a:bodyPr>
            <a:noAutofit/>
          </a:bodyPr>
          <a:lstStyle/>
          <a:p>
            <a:r>
              <a:rPr lang="en-US" altLang="en-US" sz="6600" dirty="0">
                <a:solidFill>
                  <a:schemeClr val="tx1"/>
                </a:solidFill>
                <a:latin typeface="Times New Roman" panose="02020603050405020304" pitchFamily="18" charset="0"/>
                <a:cs typeface="Times New Roman" panose="02020603050405020304" pitchFamily="18" charset="0"/>
              </a:rPr>
              <a:t>Eventual Goal</a:t>
            </a:r>
          </a:p>
        </p:txBody>
      </p:sp>
      <p:sp>
        <p:nvSpPr>
          <p:cNvPr id="158723" name="Rectangle 3"/>
          <p:cNvSpPr>
            <a:spLocks noGrp="1" noChangeArrowheads="1"/>
          </p:cNvSpPr>
          <p:nvPr>
            <p:ph type="body" idx="1"/>
          </p:nvPr>
        </p:nvSpPr>
        <p:spPr>
          <a:xfrm>
            <a:off x="749711" y="1390208"/>
            <a:ext cx="5193889" cy="1581592"/>
          </a:xfrm>
        </p:spPr>
        <p:style>
          <a:lnRef idx="1">
            <a:schemeClr val="accent3"/>
          </a:lnRef>
          <a:fillRef idx="2">
            <a:schemeClr val="accent3"/>
          </a:fillRef>
          <a:effectRef idx="1">
            <a:schemeClr val="accent3"/>
          </a:effectRef>
          <a:fontRef idx="minor">
            <a:schemeClr val="dk1"/>
          </a:fontRef>
        </p:style>
        <p:txBody>
          <a:bodyPr>
            <a:noAutofit/>
          </a:bodyPr>
          <a:lstStyle/>
          <a:p>
            <a:pPr marL="0" indent="0">
              <a:buNone/>
            </a:pPr>
            <a:r>
              <a:rPr lang="en-US" altLang="en-US" sz="3200" dirty="0">
                <a:latin typeface="Times New Roman" panose="02020603050405020304" pitchFamily="18" charset="0"/>
                <a:cs typeface="Times New Roman" panose="02020603050405020304" pitchFamily="18" charset="0"/>
              </a:rPr>
              <a:t>to ensure that pavement lasts for a pre-defined life </a:t>
            </a:r>
            <a:r>
              <a:rPr lang="en-US" altLang="en-US" sz="3600" i="1" dirty="0">
                <a:solidFill>
                  <a:srgbClr val="0000FF"/>
                </a:solidFill>
                <a:latin typeface="Times New Roman" panose="02020603050405020304" pitchFamily="18" charset="0"/>
                <a:cs typeface="Times New Roman" panose="02020603050405020304" pitchFamily="18" charset="0"/>
              </a:rPr>
              <a:t>uniformly</a:t>
            </a:r>
            <a:endParaRPr lang="en-US" altLang="en-US" sz="3200" i="1" dirty="0">
              <a:solidFill>
                <a:srgbClr val="0000FF"/>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108FF7A-2D5E-4CBF-A416-D28AB1C32C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95446"/>
            <a:ext cx="4816591" cy="3205735"/>
          </a:xfrm>
          <a:prstGeom prst="rect">
            <a:avLst/>
          </a:prstGeom>
          <a:noFill/>
          <a:ln>
            <a:noFill/>
          </a:ln>
          <a:effectLst/>
          <a:extLst>
            <a:ext uri="{909E8E84-426E-40DD-AFC4-6F175D3DCCD1}">
              <a14:hiddenFill xmlns:a14="http://schemas.microsoft.com/office/drawing/2010/main">
                <a:solidFill>
                  <a:schemeClr val="hlink">
                    <a:alpha val="85001"/>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3">
            <a:extLst>
              <a:ext uri="{FF2B5EF4-FFF2-40B4-BE49-F238E27FC236}">
                <a16:creationId xmlns:a16="http://schemas.microsoft.com/office/drawing/2014/main" id="{72738D37-221E-4115-AFD3-B7642FAAA5DE}"/>
              </a:ext>
            </a:extLst>
          </p:cNvPr>
          <p:cNvSpPr txBox="1">
            <a:spLocks noChangeArrowheads="1"/>
          </p:cNvSpPr>
          <p:nvPr/>
        </p:nvSpPr>
        <p:spPr bwMode="auto">
          <a:xfrm>
            <a:off x="6477000" y="3301181"/>
            <a:ext cx="6324599" cy="2083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200" kern="1200">
                <a:solidFill>
                  <a:schemeClr val="bg2"/>
                </a:solidFill>
                <a:latin typeface="Arial" charset="0"/>
                <a:ea typeface="Arial" charset="0"/>
                <a:cs typeface="Arial" charset="0"/>
              </a:defRPr>
            </a:lvl1pPr>
            <a:lvl2pPr marL="742950" indent="-285750" algn="l" defTabSz="457200" rtl="0" eaLnBrk="1" fontAlgn="base" hangingPunct="1">
              <a:spcBef>
                <a:spcPct val="20000"/>
              </a:spcBef>
              <a:spcAft>
                <a:spcPct val="0"/>
              </a:spcAft>
              <a:buFont typeface="Arial" charset="0"/>
              <a:buChar char="–"/>
              <a:defRPr sz="2800" kern="1200">
                <a:solidFill>
                  <a:schemeClr val="bg2"/>
                </a:solidFill>
                <a:latin typeface="Arial" charset="0"/>
                <a:ea typeface="Arial" charset="0"/>
                <a:cs typeface="Arial" charset="0"/>
              </a:defRPr>
            </a:lvl2pPr>
            <a:lvl3pPr marL="1143000" indent="-228600" algn="l" defTabSz="457200" rtl="0" eaLnBrk="1" fontAlgn="base" hangingPunct="1">
              <a:spcBef>
                <a:spcPct val="20000"/>
              </a:spcBef>
              <a:spcAft>
                <a:spcPct val="0"/>
              </a:spcAft>
              <a:buFont typeface="Arial" charset="0"/>
              <a:buChar char="•"/>
              <a:defRPr sz="2400" kern="1200">
                <a:solidFill>
                  <a:schemeClr val="bg2"/>
                </a:solidFill>
                <a:latin typeface="Arial" charset="0"/>
                <a:ea typeface="Arial" charset="0"/>
                <a:cs typeface="Arial" charset="0"/>
              </a:defRPr>
            </a:lvl3pPr>
            <a:lvl4pPr marL="1600200" indent="-228600" algn="l" defTabSz="457200" rtl="0" eaLnBrk="1" fontAlgn="base" hangingPunct="1">
              <a:spcBef>
                <a:spcPct val="20000"/>
              </a:spcBef>
              <a:spcAft>
                <a:spcPct val="0"/>
              </a:spcAft>
              <a:buFont typeface="Arial" charset="0"/>
              <a:buChar char="–"/>
              <a:defRPr sz="2000" kern="1200">
                <a:solidFill>
                  <a:schemeClr val="bg2"/>
                </a:solidFill>
                <a:latin typeface="Arial" charset="0"/>
                <a:ea typeface="Arial" charset="0"/>
                <a:cs typeface="Arial" charset="0"/>
              </a:defRPr>
            </a:lvl4pPr>
            <a:lvl5pPr marL="2057400" indent="-228600" algn="l" defTabSz="457200" rtl="0" eaLnBrk="1" fontAlgn="base" hangingPunct="1">
              <a:spcBef>
                <a:spcPct val="20000"/>
              </a:spcBef>
              <a:spcAft>
                <a:spcPct val="0"/>
              </a:spcAft>
              <a:buFont typeface="Arial" charset="0"/>
              <a:buChar char="»"/>
              <a:defRPr sz="2000" kern="1200">
                <a:solidFill>
                  <a:schemeClr val="bg2"/>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89">
              <a:spcAft>
                <a:spcPts val="1200"/>
              </a:spcAft>
              <a:buNone/>
              <a:defRPr/>
            </a:pPr>
            <a:r>
              <a:rPr lang="en-US" altLang="en-US" sz="2800" b="1" dirty="0">
                <a:solidFill>
                  <a:srgbClr val="1C1C1C"/>
                </a:solidFill>
                <a:latin typeface="Times New Roman" panose="02020603050405020304" pitchFamily="18" charset="0"/>
                <a:cs typeface="Times New Roman" panose="02020603050405020304" pitchFamily="18" charset="0"/>
              </a:rPr>
              <a:t>One way to reach it:</a:t>
            </a:r>
          </a:p>
          <a:p>
            <a:pPr marL="569899" indent="-285744" defTabSz="457189">
              <a:lnSpc>
                <a:spcPct val="80000"/>
              </a:lnSpc>
              <a:defRPr/>
            </a:pPr>
            <a:r>
              <a:rPr lang="en-US" altLang="en-US" sz="2800" dirty="0">
                <a:solidFill>
                  <a:srgbClr val="1C1C1C"/>
                </a:solidFill>
                <a:latin typeface="Times New Roman" panose="02020603050405020304" pitchFamily="18" charset="0"/>
                <a:cs typeface="Times New Roman" panose="02020603050405020304" pitchFamily="18" charset="0"/>
              </a:rPr>
              <a:t>Settle on a design methodology </a:t>
            </a:r>
          </a:p>
          <a:p>
            <a:pPr marL="284156" indent="0" defTabSz="457189">
              <a:lnSpc>
                <a:spcPct val="80000"/>
              </a:lnSpc>
              <a:buNone/>
              <a:defRPr/>
            </a:pPr>
            <a:r>
              <a:rPr lang="en-US" altLang="en-US" sz="2800" dirty="0">
                <a:solidFill>
                  <a:srgbClr val="1C1C1C"/>
                </a:solidFill>
                <a:latin typeface="Times New Roman" panose="02020603050405020304" pitchFamily="18" charset="0"/>
                <a:cs typeface="Times New Roman" panose="02020603050405020304" pitchFamily="18" charset="0"/>
              </a:rPr>
              <a:t>   </a:t>
            </a:r>
            <a:r>
              <a:rPr lang="en-US" altLang="en-US" sz="2800" b="1" i="1" dirty="0">
                <a:solidFill>
                  <a:srgbClr val="0000FF"/>
                </a:solidFill>
                <a:latin typeface="Times New Roman" panose="02020603050405020304" pitchFamily="18" charset="0"/>
                <a:cs typeface="Times New Roman" panose="02020603050405020304" pitchFamily="18" charset="0"/>
              </a:rPr>
              <a:t>(e.g., Pavement ME)</a:t>
            </a:r>
          </a:p>
          <a:p>
            <a:pPr marL="569899" indent="-285744" defTabSz="457189">
              <a:lnSpc>
                <a:spcPct val="80000"/>
              </a:lnSpc>
              <a:defRPr/>
            </a:pPr>
            <a:r>
              <a:rPr lang="en-US" altLang="en-US" sz="2800" dirty="0">
                <a:solidFill>
                  <a:srgbClr val="1C1C1C"/>
                </a:solidFill>
                <a:latin typeface="Times New Roman" panose="02020603050405020304" pitchFamily="18" charset="0"/>
                <a:cs typeface="Times New Roman" panose="02020603050405020304" pitchFamily="18" charset="0"/>
              </a:rPr>
              <a:t>Define Parameters that are directly important to performance </a:t>
            </a:r>
          </a:p>
          <a:p>
            <a:pPr marL="284156" indent="0" defTabSz="457189">
              <a:lnSpc>
                <a:spcPct val="80000"/>
              </a:lnSpc>
              <a:buNone/>
              <a:defRPr/>
            </a:pPr>
            <a:r>
              <a:rPr lang="en-US" altLang="en-US" sz="2800" dirty="0">
                <a:solidFill>
                  <a:srgbClr val="1C1C1C"/>
                </a:solidFill>
                <a:latin typeface="Times New Roman" panose="02020603050405020304" pitchFamily="18" charset="0"/>
                <a:cs typeface="Times New Roman" panose="02020603050405020304" pitchFamily="18" charset="0"/>
              </a:rPr>
              <a:t>	</a:t>
            </a:r>
            <a:r>
              <a:rPr lang="en-US" altLang="en-US" sz="2800" b="1" i="1" dirty="0">
                <a:solidFill>
                  <a:srgbClr val="0000FF"/>
                </a:solidFill>
                <a:latin typeface="Times New Roman" panose="02020603050405020304" pitchFamily="18" charset="0"/>
                <a:cs typeface="Times New Roman" panose="02020603050405020304" pitchFamily="18" charset="0"/>
              </a:rPr>
              <a:t>(e.g., modulus)</a:t>
            </a:r>
          </a:p>
          <a:p>
            <a:pPr marL="569899" indent="-285744" defTabSz="457189">
              <a:lnSpc>
                <a:spcPct val="80000"/>
              </a:lnSpc>
              <a:defRPr/>
            </a:pPr>
            <a:r>
              <a:rPr lang="en-US" altLang="en-US" sz="2800" dirty="0">
                <a:solidFill>
                  <a:srgbClr val="1C1C1C"/>
                </a:solidFill>
                <a:latin typeface="Times New Roman" panose="02020603050405020304" pitchFamily="18" charset="0"/>
                <a:cs typeface="Times New Roman" panose="02020603050405020304" pitchFamily="18" charset="0"/>
              </a:rPr>
              <a:t>Focus on these parameters</a:t>
            </a:r>
          </a:p>
          <a:p>
            <a:pPr marL="857229" lvl="2" indent="57149" defTabSz="457189">
              <a:lnSpc>
                <a:spcPct val="80000"/>
              </a:lnSpc>
              <a:buNone/>
              <a:defRPr/>
            </a:pPr>
            <a:endParaRPr lang="en-US" altLang="en-US" sz="2000" b="1" dirty="0">
              <a:solidFill>
                <a:srgbClr val="1C1C1C"/>
              </a:solidFill>
              <a:latin typeface="Times New Roman" panose="02020603050405020304" pitchFamily="18" charset="0"/>
              <a:cs typeface="Times New Roman" panose="02020603050405020304" pitchFamily="18" charset="0"/>
            </a:endParaRPr>
          </a:p>
        </p:txBody>
      </p:sp>
      <p:sp>
        <p:nvSpPr>
          <p:cNvPr id="8" name="Slide Number Placeholder 3"/>
          <p:cNvSpPr>
            <a:spLocks noGrp="1"/>
          </p:cNvSpPr>
          <p:nvPr>
            <p:ph type="sldNum" sz="quarter" idx="10"/>
          </p:nvPr>
        </p:nvSpPr>
        <p:spPr>
          <a:xfrm>
            <a:off x="9347200" y="6553200"/>
            <a:ext cx="2844800" cy="304800"/>
          </a:xfrm>
        </p:spPr>
        <p:txBody>
          <a:bodyPr/>
          <a:lstStyle/>
          <a:p>
            <a:pPr defTabSz="457189">
              <a:defRPr/>
            </a:pPr>
            <a:fld id="{90A6972A-B494-4CA3-8C15-B5FF2A565596}" type="slidenum">
              <a:rPr lang="en-US" sz="1200">
                <a:solidFill>
                  <a:srgbClr val="FFFFFF"/>
                </a:solidFill>
                <a:ea typeface="MS PGothic" pitchFamily="34" charset="-128"/>
                <a:cs typeface="Times New Roman" panose="02020603050405020304" pitchFamily="18" charset="0"/>
              </a:rPr>
              <a:pPr defTabSz="457189">
                <a:defRPr/>
              </a:pPr>
              <a:t>11</a:t>
            </a:fld>
            <a:endParaRPr lang="en-US" sz="1200" dirty="0">
              <a:solidFill>
                <a:srgbClr val="FFFFFF"/>
              </a:solidFill>
              <a:ea typeface="MS PGothic" pitchFamily="34" charset="-128"/>
              <a:cs typeface="Times New Roman" panose="02020603050405020304" pitchFamily="18" charset="0"/>
            </a:endParaRPr>
          </a:p>
        </p:txBody>
      </p:sp>
      <p:sp>
        <p:nvSpPr>
          <p:cNvPr id="2" name="Rectangle 1"/>
          <p:cNvSpPr/>
          <p:nvPr/>
        </p:nvSpPr>
        <p:spPr>
          <a:xfrm>
            <a:off x="691326" y="3505200"/>
            <a:ext cx="5239984" cy="156966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altLang="en-US" sz="3200" b="1" i="1" dirty="0">
                <a:latin typeface="Times New Roman" panose="02020603050405020304" pitchFamily="18" charset="0"/>
                <a:cs typeface="Times New Roman" panose="02020603050405020304" pitchFamily="18" charset="0"/>
              </a:rPr>
              <a:t>Transition from QAQC </a:t>
            </a:r>
          </a:p>
          <a:p>
            <a:pPr algn="ctr"/>
            <a:r>
              <a:rPr lang="en-US" altLang="en-US" sz="3200" b="1" i="1" dirty="0">
                <a:latin typeface="Times New Roman" panose="02020603050405020304" pitchFamily="18" charset="0"/>
                <a:cs typeface="Times New Roman" panose="02020603050405020304" pitchFamily="18" charset="0"/>
              </a:rPr>
              <a:t>to</a:t>
            </a:r>
          </a:p>
          <a:p>
            <a:pPr algn="ctr"/>
            <a:r>
              <a:rPr lang="en-US" altLang="en-US" sz="3200" b="1" i="1" dirty="0">
                <a:latin typeface="Times New Roman" panose="02020603050405020304" pitchFamily="18" charset="0"/>
                <a:cs typeface="Times New Roman" panose="02020603050405020304" pitchFamily="18" charset="0"/>
              </a:rPr>
              <a:t>Performance Management</a:t>
            </a:r>
            <a:endParaRPr lang="en-US" sz="3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060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74972" y="407009"/>
            <a:ext cx="10678828" cy="990600"/>
          </a:xfrm>
          <a:noFill/>
          <a:ln/>
        </p:spPr>
        <p:txBody>
          <a:bodyPr vert="horz" wrap="square" lIns="92075" tIns="46039" rIns="92075" bIns="46039" numCol="1" rtlCol="0" anchor="ctr" anchorCtr="0" compatLnSpc="1">
            <a:prstTxWarp prst="textNoShape">
              <a:avLst/>
            </a:prstTxWarp>
            <a:noAutofit/>
          </a:bodyPr>
          <a:lstStyle/>
          <a:p>
            <a:pPr algn="l"/>
            <a:r>
              <a:rPr lang="en-US" altLang="en-US" sz="4800" dirty="0">
                <a:solidFill>
                  <a:schemeClr val="tx1"/>
                </a:solidFill>
                <a:latin typeface="Times New Roman" panose="02020603050405020304" pitchFamily="18" charset="0"/>
                <a:cs typeface="Times New Roman" panose="02020603050405020304" pitchFamily="18" charset="0"/>
              </a:rPr>
              <a:t>Appropriate Performance Management</a:t>
            </a:r>
          </a:p>
        </p:txBody>
      </p:sp>
      <p:graphicFrame>
        <p:nvGraphicFramePr>
          <p:cNvPr id="3" name="Diagram 2">
            <a:extLst>
              <a:ext uri="{FF2B5EF4-FFF2-40B4-BE49-F238E27FC236}">
                <a16:creationId xmlns:a16="http://schemas.microsoft.com/office/drawing/2014/main" id="{09788540-7E90-4AAA-998D-2975BD347BA9}"/>
              </a:ext>
            </a:extLst>
          </p:cNvPr>
          <p:cNvGraphicFramePr/>
          <p:nvPr>
            <p:extLst>
              <p:ext uri="{D42A27DB-BD31-4B8C-83A1-F6EECF244321}">
                <p14:modId xmlns:p14="http://schemas.microsoft.com/office/powerpoint/2010/main" val="2689964570"/>
              </p:ext>
            </p:extLst>
          </p:nvPr>
        </p:nvGraphicFramePr>
        <p:xfrm>
          <a:off x="3247148" y="1476546"/>
          <a:ext cx="10172472" cy="46833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94E4263A-079E-466F-813A-8AA2FB4E6FD0}"/>
              </a:ext>
            </a:extLst>
          </p:cNvPr>
          <p:cNvPicPr>
            <a:picLocks noChangeAspect="1"/>
          </p:cNvPicPr>
          <p:nvPr/>
        </p:nvPicPr>
        <p:blipFill>
          <a:blip r:embed="rId8"/>
          <a:stretch>
            <a:fillRect/>
          </a:stretch>
        </p:blipFill>
        <p:spPr>
          <a:xfrm>
            <a:off x="168493" y="1273430"/>
            <a:ext cx="5644299" cy="2599799"/>
          </a:xfrm>
          <a:prstGeom prst="rect">
            <a:avLst/>
          </a:prstGeom>
        </p:spPr>
      </p:pic>
      <p:sp>
        <p:nvSpPr>
          <p:cNvPr id="11" name="TextBox 10">
            <a:extLst>
              <a:ext uri="{FF2B5EF4-FFF2-40B4-BE49-F238E27FC236}">
                <a16:creationId xmlns:a16="http://schemas.microsoft.com/office/drawing/2014/main" id="{44081F5E-AF9A-40E4-97CF-7D35EA2161BE}"/>
              </a:ext>
            </a:extLst>
          </p:cNvPr>
          <p:cNvSpPr txBox="1"/>
          <p:nvPr/>
        </p:nvSpPr>
        <p:spPr bwMode="auto">
          <a:xfrm>
            <a:off x="1677336" y="3187778"/>
            <a:ext cx="2720760" cy="565189"/>
          </a:xfrm>
          <a:prstGeom prst="rect">
            <a:avLst/>
          </a:prstGeom>
          <a:solidFill>
            <a:schemeClr val="bg1">
              <a:lumMod val="65000"/>
            </a:schemeClr>
          </a:solidFill>
          <a:ln>
            <a:solidFill>
              <a:schemeClr val="bg1">
                <a:lumMod val="65000"/>
              </a:schemeClr>
            </a:solidFill>
          </a:ln>
        </p:spPr>
        <p:txBody>
          <a:bodyPr vert="horz" wrap="none" lIns="91440" tIns="45720" rIns="91440" bIns="45720" numCol="1" rtlCol="0" anchor="ctr" anchorCtr="0" compatLnSpc="1">
            <a:prstTxWarp prst="textNoShape">
              <a:avLst/>
            </a:prstTxWarp>
            <a:noAutofit/>
          </a:bodyPr>
          <a:lstStyle/>
          <a:p>
            <a:pPr algn="ctr"/>
            <a:r>
              <a:rPr lang="en-US" sz="3600" dirty="0"/>
              <a:t>Practicality</a:t>
            </a:r>
          </a:p>
        </p:txBody>
      </p:sp>
      <p:sp>
        <p:nvSpPr>
          <p:cNvPr id="6" name="Slide Number Placeholder 3"/>
          <p:cNvSpPr>
            <a:spLocks noGrp="1"/>
          </p:cNvSpPr>
          <p:nvPr>
            <p:ph type="sldNum" sz="quarter" idx="10"/>
          </p:nvPr>
        </p:nvSpPr>
        <p:spPr>
          <a:xfrm>
            <a:off x="9347200" y="6553200"/>
            <a:ext cx="2844800" cy="304800"/>
          </a:xfrm>
        </p:spPr>
        <p:txBody>
          <a:bodyPr/>
          <a:lstStyle/>
          <a:p>
            <a:pPr defTabSz="457189">
              <a:defRPr/>
            </a:pPr>
            <a:fld id="{90A6972A-B494-4CA3-8C15-B5FF2A565596}" type="slidenum">
              <a:rPr lang="en-US" sz="1200">
                <a:solidFill>
                  <a:srgbClr val="FFFFFF"/>
                </a:solidFill>
                <a:ea typeface="MS PGothic" pitchFamily="34" charset="-128"/>
                <a:cs typeface="Times New Roman" panose="02020603050405020304" pitchFamily="18" charset="0"/>
              </a:rPr>
              <a:pPr defTabSz="457189">
                <a:defRPr/>
              </a:pPr>
              <a:t>12</a:t>
            </a:fld>
            <a:endParaRPr lang="en-US" sz="1200" dirty="0">
              <a:solidFill>
                <a:srgbClr val="FFFFFF"/>
              </a:solidFill>
              <a:ea typeface="MS PGothic" pitchFamily="34" charset="-128"/>
              <a:cs typeface="Times New Roman" panose="02020603050405020304" pitchFamily="18" charset="0"/>
            </a:endParaRPr>
          </a:p>
        </p:txBody>
      </p:sp>
    </p:spTree>
    <p:extLst>
      <p:ext uri="{BB962C8B-B14F-4D97-AF65-F5344CB8AC3E}">
        <p14:creationId xmlns:p14="http://schemas.microsoft.com/office/powerpoint/2010/main" val="101443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trategic Events: 9 Steps to More Strategic Events - Sparks">
            <a:extLst>
              <a:ext uri="{FF2B5EF4-FFF2-40B4-BE49-F238E27FC236}">
                <a16:creationId xmlns:a16="http://schemas.microsoft.com/office/drawing/2014/main" id="{CFF69CF9-E257-4128-90E9-688140E1D9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1447800"/>
            <a:ext cx="4177768" cy="278082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85800" y="457200"/>
            <a:ext cx="10972800" cy="1143000"/>
          </a:xfrm>
        </p:spPr>
        <p:txBody>
          <a:bodyPr>
            <a:normAutofit/>
          </a:bodyPr>
          <a:lstStyle/>
          <a:p>
            <a:r>
              <a:rPr lang="en-US" dirty="0">
                <a:solidFill>
                  <a:schemeClr val="tx1"/>
                </a:solidFill>
                <a:latin typeface="Times New Roman" panose="02020603050405020304" pitchFamily="18" charset="0"/>
                <a:cs typeface="Times New Roman" panose="02020603050405020304" pitchFamily="18" charset="0"/>
              </a:rPr>
              <a:t>Major Steps for Appropriate Performance Management</a:t>
            </a:r>
          </a:p>
        </p:txBody>
      </p:sp>
      <p:sp>
        <p:nvSpPr>
          <p:cNvPr id="3" name="Content Placeholder 2">
            <a:extLst>
              <a:ext uri="{FF2B5EF4-FFF2-40B4-BE49-F238E27FC236}">
                <a16:creationId xmlns:a16="http://schemas.microsoft.com/office/drawing/2014/main" id="{26924A27-0A61-4685-B509-F53364320E1E}"/>
              </a:ext>
            </a:extLst>
          </p:cNvPr>
          <p:cNvSpPr>
            <a:spLocks noGrp="1"/>
          </p:cNvSpPr>
          <p:nvPr>
            <p:ph idx="1"/>
          </p:nvPr>
        </p:nvSpPr>
        <p:spPr>
          <a:xfrm>
            <a:off x="808513" y="1741192"/>
            <a:ext cx="6627147" cy="3669008"/>
          </a:xfrm>
        </p:spPr>
        <p:style>
          <a:lnRef idx="1">
            <a:schemeClr val="accent3"/>
          </a:lnRef>
          <a:fillRef idx="2">
            <a:schemeClr val="accent3"/>
          </a:fillRef>
          <a:effectRef idx="1">
            <a:schemeClr val="accent3"/>
          </a:effectRef>
          <a:fontRef idx="minor">
            <a:schemeClr val="dk1"/>
          </a:fontRef>
        </p:style>
        <p:txBody>
          <a:bodyPr>
            <a:normAutofit/>
          </a:bodyPr>
          <a:lstStyle/>
          <a:p>
            <a:pPr marL="514350" indent="-514350">
              <a:buFont typeface="+mj-lt"/>
              <a:buAutoNum type="arabicPeriod"/>
            </a:pPr>
            <a:r>
              <a:rPr lang="en-US" sz="3200" dirty="0">
                <a:latin typeface="Times New Roman" panose="02020603050405020304" pitchFamily="18" charset="0"/>
                <a:cs typeface="Times New Roman" panose="02020603050405020304" pitchFamily="18" charset="0"/>
              </a:rPr>
              <a:t>Selecting Suitable Material</a:t>
            </a:r>
          </a:p>
          <a:p>
            <a:pPr marL="514350" indent="-514350">
              <a:buFont typeface="+mj-lt"/>
              <a:buAutoNum type="arabicPeriod"/>
            </a:pPr>
            <a:r>
              <a:rPr lang="en-US" sz="3200" dirty="0">
                <a:latin typeface="Times New Roman" panose="02020603050405020304" pitchFamily="18" charset="0"/>
                <a:cs typeface="Times New Roman" panose="02020603050405020304" pitchFamily="18" charset="0"/>
              </a:rPr>
              <a:t>Selecting Appropriate Design  Parameters</a:t>
            </a:r>
          </a:p>
          <a:p>
            <a:pPr marL="514350" indent="-514350">
              <a:buFont typeface="+mj-lt"/>
              <a:buAutoNum type="arabicPeriod"/>
            </a:pPr>
            <a:r>
              <a:rPr lang="en-US" sz="3200" dirty="0">
                <a:latin typeface="Times New Roman" panose="02020603050405020304" pitchFamily="18" charset="0"/>
                <a:cs typeface="Times New Roman" panose="02020603050405020304" pitchFamily="18" charset="0"/>
              </a:rPr>
              <a:t>Selecting Target Field Values</a:t>
            </a:r>
          </a:p>
          <a:p>
            <a:pPr marL="514350" indent="-514350">
              <a:buFont typeface="+mj-lt"/>
              <a:buAutoNum type="arabicPeriod"/>
            </a:pPr>
            <a:r>
              <a:rPr lang="en-US" sz="3200" dirty="0">
                <a:latin typeface="Times New Roman" panose="02020603050405020304" pitchFamily="18" charset="0"/>
                <a:cs typeface="Times New Roman" panose="02020603050405020304" pitchFamily="18" charset="0"/>
              </a:rPr>
              <a:t>Conducting Field Process Control</a:t>
            </a:r>
          </a:p>
          <a:p>
            <a:pPr marL="514350" indent="-514350">
              <a:buFont typeface="+mj-lt"/>
              <a:buAutoNum type="arabicPeriod"/>
            </a:pPr>
            <a:r>
              <a:rPr lang="en-US" sz="3200" dirty="0">
                <a:latin typeface="Times New Roman" panose="02020603050405020304" pitchFamily="18" charset="0"/>
                <a:cs typeface="Times New Roman" panose="02020603050405020304" pitchFamily="18" charset="0"/>
              </a:rPr>
              <a:t>Establishing Acceptance Process</a:t>
            </a:r>
          </a:p>
          <a:p>
            <a:endParaRPr lang="en-US" sz="3200" dirty="0">
              <a:latin typeface="Times New Roman" panose="02020603050405020304" pitchFamily="18" charset="0"/>
              <a:cs typeface="Times New Roman" panose="02020603050405020304" pitchFamily="18" charset="0"/>
            </a:endParaRPr>
          </a:p>
        </p:txBody>
      </p:sp>
      <p:sp>
        <p:nvSpPr>
          <p:cNvPr id="5" name="Slide Number Placeholder 3"/>
          <p:cNvSpPr>
            <a:spLocks noGrp="1"/>
          </p:cNvSpPr>
          <p:nvPr>
            <p:ph type="sldNum" sz="quarter" idx="10"/>
          </p:nvPr>
        </p:nvSpPr>
        <p:spPr>
          <a:xfrm>
            <a:off x="9347200" y="6553200"/>
            <a:ext cx="2844800" cy="304800"/>
          </a:xfrm>
        </p:spPr>
        <p:txBody>
          <a:bodyPr/>
          <a:lstStyle/>
          <a:p>
            <a:pPr defTabSz="457189">
              <a:defRPr/>
            </a:pPr>
            <a:fld id="{90A6972A-B494-4CA3-8C15-B5FF2A565596}" type="slidenum">
              <a:rPr lang="en-US" sz="1200">
                <a:solidFill>
                  <a:srgbClr val="FFFFFF"/>
                </a:solidFill>
                <a:ea typeface="MS PGothic" pitchFamily="34" charset="-128"/>
                <a:cs typeface="Times New Roman" panose="02020603050405020304" pitchFamily="18" charset="0"/>
              </a:rPr>
              <a:pPr defTabSz="457189">
                <a:defRPr/>
              </a:pPr>
              <a:t>13</a:t>
            </a:fld>
            <a:endParaRPr lang="en-US" sz="1200" dirty="0">
              <a:solidFill>
                <a:srgbClr val="FFFFFF"/>
              </a:solidFill>
              <a:ea typeface="MS PGothic" pitchFamily="34" charset="-128"/>
              <a:cs typeface="Times New Roman" panose="02020603050405020304" pitchFamily="18" charset="0"/>
            </a:endParaRPr>
          </a:p>
        </p:txBody>
      </p:sp>
    </p:spTree>
    <p:extLst>
      <p:ext uri="{BB962C8B-B14F-4D97-AF65-F5344CB8AC3E}">
        <p14:creationId xmlns:p14="http://schemas.microsoft.com/office/powerpoint/2010/main" val="952126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34003"/>
            <a:ext cx="8534400" cy="990600"/>
          </a:xfrm>
        </p:spPr>
        <p:txBody>
          <a:bodyPr>
            <a:normAutofit/>
          </a:bodyPr>
          <a:lstStyle/>
          <a:p>
            <a:pPr algn="l"/>
            <a:r>
              <a:rPr lang="en-US" sz="5400" dirty="0">
                <a:solidFill>
                  <a:schemeClr val="tx1"/>
                </a:solidFill>
                <a:latin typeface="Times New Roman" panose="02020603050405020304" pitchFamily="18" charset="0"/>
                <a:cs typeface="Times New Roman" panose="02020603050405020304" pitchFamily="18" charset="0"/>
              </a:rPr>
              <a:t>Selecting Suitable Material</a:t>
            </a:r>
          </a:p>
        </p:txBody>
      </p:sp>
      <p:sp>
        <p:nvSpPr>
          <p:cNvPr id="3" name="Content Placeholder 2"/>
          <p:cNvSpPr>
            <a:spLocks noGrp="1"/>
          </p:cNvSpPr>
          <p:nvPr>
            <p:ph idx="1"/>
          </p:nvPr>
        </p:nvSpPr>
        <p:spPr>
          <a:xfrm>
            <a:off x="800328" y="1582245"/>
            <a:ext cx="6635845" cy="4655044"/>
          </a:xfrm>
        </p:spPr>
        <p:txBody>
          <a:bodyPr/>
          <a:lstStyle/>
          <a:p>
            <a:pPr marL="0" indent="0">
              <a:buNone/>
            </a:pPr>
            <a:r>
              <a:rPr lang="en-US" sz="3600" dirty="0">
                <a:latin typeface="Times New Roman" panose="02020603050405020304" pitchFamily="18" charset="0"/>
                <a:cs typeface="Times New Roman" panose="02020603050405020304" pitchFamily="18" charset="0"/>
              </a:rPr>
              <a:t>A stiff/strong material does not correspond to a durable material</a:t>
            </a:r>
            <a:r>
              <a:rPr lang="en-US" sz="28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Parameters, such as hardness of aggregates, percent fines and plasticity should be controlled for durability. </a:t>
            </a:r>
          </a:p>
        </p:txBody>
      </p:sp>
      <p:sp>
        <p:nvSpPr>
          <p:cNvPr id="6" name="Title 1">
            <a:extLst>
              <a:ext uri="{FF2B5EF4-FFF2-40B4-BE49-F238E27FC236}">
                <a16:creationId xmlns:a16="http://schemas.microsoft.com/office/drawing/2014/main" id="{FF6B8947-2EC4-44FD-BF31-87E63BD9CD98}"/>
              </a:ext>
            </a:extLst>
          </p:cNvPr>
          <p:cNvSpPr txBox="1">
            <a:spLocks/>
          </p:cNvSpPr>
          <p:nvPr/>
        </p:nvSpPr>
        <p:spPr bwMode="auto">
          <a:xfrm>
            <a:off x="4876800" y="5105400"/>
            <a:ext cx="6189795" cy="1295400"/>
          </a:xfrm>
          <a:prstGeom prst="rect">
            <a:avLst/>
          </a:prstGeom>
          <a:ln>
            <a:no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defTabSz="457189">
              <a:defRPr/>
            </a:pPr>
            <a:r>
              <a:rPr lang="en-US" sz="3600" b="1" i="1" kern="0" dirty="0">
                <a:solidFill>
                  <a:schemeClr val="tx1"/>
                </a:solidFill>
                <a:latin typeface="Times New Roman" panose="02020603050405020304" pitchFamily="18" charset="0"/>
                <a:cs typeface="Times New Roman" panose="02020603050405020304" pitchFamily="18" charset="0"/>
              </a:rPr>
              <a:t>Do not abandon specifications on this subject</a:t>
            </a:r>
          </a:p>
        </p:txBody>
      </p:sp>
      <p:sp>
        <p:nvSpPr>
          <p:cNvPr id="7" name="Slide Number Placeholder 3"/>
          <p:cNvSpPr>
            <a:spLocks noGrp="1"/>
          </p:cNvSpPr>
          <p:nvPr>
            <p:ph type="sldNum" sz="quarter" idx="10"/>
          </p:nvPr>
        </p:nvSpPr>
        <p:spPr>
          <a:xfrm>
            <a:off x="9347200" y="6553200"/>
            <a:ext cx="2844800" cy="304800"/>
          </a:xfrm>
        </p:spPr>
        <p:txBody>
          <a:bodyPr/>
          <a:lstStyle/>
          <a:p>
            <a:pPr defTabSz="457189">
              <a:defRPr/>
            </a:pPr>
            <a:fld id="{90A6972A-B494-4CA3-8C15-B5FF2A565596}" type="slidenum">
              <a:rPr lang="en-US" sz="1200">
                <a:solidFill>
                  <a:srgbClr val="FFFFFF"/>
                </a:solidFill>
                <a:ea typeface="MS PGothic" pitchFamily="34" charset="-128"/>
                <a:cs typeface="Times New Roman" panose="02020603050405020304" pitchFamily="18" charset="0"/>
              </a:rPr>
              <a:pPr defTabSz="457189">
                <a:defRPr/>
              </a:pPr>
              <a:t>14</a:t>
            </a:fld>
            <a:endParaRPr lang="en-US" sz="1200" dirty="0">
              <a:solidFill>
                <a:srgbClr val="FFFFFF"/>
              </a:solidFill>
              <a:ea typeface="MS PGothic" pitchFamily="34" charset="-128"/>
              <a:cs typeface="Times New Roman" panose="02020603050405020304" pitchFamily="18" charset="0"/>
            </a:endParaRPr>
          </a:p>
        </p:txBody>
      </p:sp>
      <p:pic>
        <p:nvPicPr>
          <p:cNvPr id="1026" name="Picture 2" descr="What are soil aggregates? - Morning Ag Cli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6173" y="1509682"/>
            <a:ext cx="4755827" cy="264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53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90500"/>
            <a:ext cx="9906000" cy="990600"/>
          </a:xfrm>
        </p:spPr>
        <p:txBody>
          <a:bodyPr>
            <a:normAutofit/>
          </a:bodyPr>
          <a:lstStyle/>
          <a:p>
            <a:r>
              <a:rPr lang="en-US" sz="4400" dirty="0">
                <a:solidFill>
                  <a:schemeClr val="tx1"/>
                </a:solidFill>
                <a:latin typeface="Times New Roman" panose="02020603050405020304" pitchFamily="18" charset="0"/>
                <a:cs typeface="Times New Roman" panose="02020603050405020304" pitchFamily="18" charset="0"/>
              </a:rPr>
              <a:t>Selecting Appropriate Design  Parameters</a:t>
            </a:r>
          </a:p>
        </p:txBody>
      </p:sp>
      <p:graphicFrame>
        <p:nvGraphicFramePr>
          <p:cNvPr id="6" name="Content Placeholder 7"/>
          <p:cNvGraphicFramePr>
            <a:graphicFrameLocks/>
          </p:cNvGraphicFramePr>
          <p:nvPr>
            <p:extLst>
              <p:ext uri="{D42A27DB-BD31-4B8C-83A1-F6EECF244321}">
                <p14:modId xmlns:p14="http://schemas.microsoft.com/office/powerpoint/2010/main" val="4149973651"/>
              </p:ext>
            </p:extLst>
          </p:nvPr>
        </p:nvGraphicFramePr>
        <p:xfrm>
          <a:off x="954805" y="1251127"/>
          <a:ext cx="10702427" cy="175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ight Arrow 7"/>
          <p:cNvSpPr/>
          <p:nvPr/>
        </p:nvSpPr>
        <p:spPr bwMode="auto">
          <a:xfrm>
            <a:off x="1007484" y="2904641"/>
            <a:ext cx="10584043" cy="864274"/>
          </a:xfrm>
          <a:prstGeom prst="rightArrow">
            <a:avLst/>
          </a:prstGeom>
          <a:gradFill>
            <a:gsLst>
              <a:gs pos="12500">
                <a:srgbClr val="FF331A"/>
              </a:gs>
              <a:gs pos="0">
                <a:srgbClr val="FF0000"/>
              </a:gs>
              <a:gs pos="25000">
                <a:srgbClr val="FF9900"/>
              </a:gs>
              <a:gs pos="50000">
                <a:srgbClr val="FFFF00"/>
              </a:gs>
              <a:gs pos="75000">
                <a:srgbClr val="01A78F"/>
              </a:gs>
              <a:gs pos="100000">
                <a:srgbClr val="00FF00"/>
              </a:gs>
            </a:gsLst>
            <a:lin ang="78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eaLnBrk="0" hangingPunct="0">
              <a:defRPr/>
            </a:pPr>
            <a:r>
              <a:rPr lang="en-US" sz="2400" dirty="0">
                <a:solidFill>
                  <a:srgbClr val="030A11"/>
                </a:solidFill>
                <a:ea typeface="MS PGothic" pitchFamily="34" charset="-128"/>
                <a:cs typeface="Times New Roman" panose="02020603050405020304" pitchFamily="18" charset="0"/>
              </a:rPr>
              <a:t>Best Option						                            Worst Option</a:t>
            </a:r>
          </a:p>
        </p:txBody>
      </p:sp>
      <p:graphicFrame>
        <p:nvGraphicFramePr>
          <p:cNvPr id="14" name="Content Placeholder 7">
            <a:extLst>
              <a:ext uri="{FF2B5EF4-FFF2-40B4-BE49-F238E27FC236}">
                <a16:creationId xmlns:a16="http://schemas.microsoft.com/office/drawing/2014/main" id="{9594BB3B-2B7D-4A5C-98A0-89FDA05B0C59}"/>
              </a:ext>
            </a:extLst>
          </p:cNvPr>
          <p:cNvGraphicFramePr>
            <a:graphicFrameLocks/>
          </p:cNvGraphicFramePr>
          <p:nvPr>
            <p:extLst>
              <p:ext uri="{D42A27DB-BD31-4B8C-83A1-F6EECF244321}">
                <p14:modId xmlns:p14="http://schemas.microsoft.com/office/powerpoint/2010/main" val="1757330936"/>
              </p:ext>
            </p:extLst>
          </p:nvPr>
        </p:nvGraphicFramePr>
        <p:xfrm>
          <a:off x="1041500" y="3768915"/>
          <a:ext cx="10702427" cy="1752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Slide Number Placeholder 3"/>
          <p:cNvSpPr>
            <a:spLocks noGrp="1"/>
          </p:cNvSpPr>
          <p:nvPr>
            <p:ph type="sldNum" sz="quarter" idx="10"/>
          </p:nvPr>
        </p:nvSpPr>
        <p:spPr>
          <a:xfrm>
            <a:off x="9347200" y="6553200"/>
            <a:ext cx="2844800" cy="304800"/>
          </a:xfrm>
        </p:spPr>
        <p:txBody>
          <a:bodyPr/>
          <a:lstStyle/>
          <a:p>
            <a:pPr defTabSz="457189">
              <a:defRPr/>
            </a:pPr>
            <a:fld id="{90A6972A-B494-4CA3-8C15-B5FF2A565596}" type="slidenum">
              <a:rPr lang="en-US" sz="1200">
                <a:solidFill>
                  <a:srgbClr val="FFFFFF"/>
                </a:solidFill>
                <a:ea typeface="MS PGothic" pitchFamily="34" charset="-128"/>
                <a:cs typeface="Times New Roman" panose="02020603050405020304" pitchFamily="18" charset="0"/>
              </a:rPr>
              <a:pPr defTabSz="457189">
                <a:defRPr/>
              </a:pPr>
              <a:t>15</a:t>
            </a:fld>
            <a:endParaRPr lang="en-US" sz="1200" dirty="0">
              <a:solidFill>
                <a:srgbClr val="FFFFFF"/>
              </a:solidFill>
              <a:ea typeface="MS PGothic" pitchFamily="34" charset="-128"/>
              <a:cs typeface="Times New Roman" panose="02020603050405020304" pitchFamily="18" charset="0"/>
            </a:endParaRPr>
          </a:p>
        </p:txBody>
      </p:sp>
    </p:spTree>
    <p:extLst>
      <p:ext uri="{BB962C8B-B14F-4D97-AF65-F5344CB8AC3E}">
        <p14:creationId xmlns:p14="http://schemas.microsoft.com/office/powerpoint/2010/main" val="308261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E:\Mehran\Mehran\CTIS\NCHRP 10-84\Reports\Phase II Report_2012\Phase II_Update_Dec 2012\Presentation Dec 2012\Final Draft\Pics\ZFG-3000-GPS_01-682x1024.jpg">
            <a:extLst>
              <a:ext uri="{FF2B5EF4-FFF2-40B4-BE49-F238E27FC236}">
                <a16:creationId xmlns:a16="http://schemas.microsoft.com/office/drawing/2014/main" id="{5EF23FD3-B719-48AE-A678-B351A4BA18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8531" y="4370671"/>
            <a:ext cx="1236280" cy="185623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762001" y="554463"/>
            <a:ext cx="11464716" cy="622764"/>
          </a:xfrm>
        </p:spPr>
        <p:txBody>
          <a:bodyPr>
            <a:noAutofit/>
          </a:bodyPr>
          <a:lstStyle/>
          <a:p>
            <a:r>
              <a:rPr lang="en-US" sz="4000" dirty="0">
                <a:solidFill>
                  <a:schemeClr val="tx1"/>
                </a:solidFill>
                <a:latin typeface="Times New Roman" panose="02020603050405020304" pitchFamily="18" charset="0"/>
                <a:cs typeface="Times New Roman" panose="02020603050405020304" pitchFamily="18" charset="0"/>
              </a:rPr>
              <a:t>Selecting Target Field Moduli: </a:t>
            </a:r>
            <a:r>
              <a:rPr lang="en-US" sz="4000" dirty="0">
                <a:solidFill>
                  <a:srgbClr val="0000FF"/>
                </a:solidFill>
                <a:latin typeface="Times New Roman" panose="02020603050405020304" pitchFamily="18" charset="0"/>
                <a:cs typeface="Times New Roman" panose="02020603050405020304" pitchFamily="18" charset="0"/>
              </a:rPr>
              <a:t>Which Equipment?</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221951650"/>
              </p:ext>
            </p:extLst>
          </p:nvPr>
        </p:nvGraphicFramePr>
        <p:xfrm>
          <a:off x="762001" y="1281255"/>
          <a:ext cx="10933559" cy="3595547"/>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p:cNvSpPr/>
          <p:nvPr/>
        </p:nvSpPr>
        <p:spPr>
          <a:xfrm>
            <a:off x="3810000" y="1600200"/>
            <a:ext cx="2362200" cy="83099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wrap="square">
            <a:spAutoFit/>
          </a:bodyPr>
          <a:lstStyle/>
          <a:p>
            <a:pPr defTabSz="457189">
              <a:defRPr/>
            </a:pPr>
            <a:r>
              <a:rPr lang="en-US" sz="2400" dirty="0">
                <a:solidFill>
                  <a:srgbClr val="1C1C1C"/>
                </a:solidFill>
                <a:latin typeface="Times New Roman" panose="02020603050405020304" pitchFamily="18" charset="0"/>
                <a:cs typeface="Times New Roman" panose="02020603050405020304" pitchFamily="18" charset="0"/>
              </a:rPr>
              <a:t>n =20</a:t>
            </a:r>
          </a:p>
          <a:p>
            <a:pPr defTabSz="457189">
              <a:defRPr/>
            </a:pPr>
            <a:r>
              <a:rPr lang="en-US" sz="2400" dirty="0">
                <a:solidFill>
                  <a:srgbClr val="1C1C1C"/>
                </a:solidFill>
                <a:latin typeface="Times New Roman" panose="02020603050405020304" pitchFamily="18" charset="0"/>
                <a:cs typeface="Times New Roman" panose="02020603050405020304" pitchFamily="18" charset="0"/>
              </a:rPr>
              <a:t>COVs = 29±5%</a:t>
            </a:r>
          </a:p>
        </p:txBody>
      </p:sp>
      <p:pic>
        <p:nvPicPr>
          <p:cNvPr id="9" name="Picture 2" descr="E:\Mehran\Mehran\CTIS\NCHRP 10-84\Reports\Phase II Report_2012\Phase II_Update_Dec 2012\Presentation Dec 2012\Final Draft\Pics\Geogauge.jpg">
            <a:extLst>
              <a:ext uri="{FF2B5EF4-FFF2-40B4-BE49-F238E27FC236}">
                <a16:creationId xmlns:a16="http://schemas.microsoft.com/office/drawing/2014/main" id="{374341F1-F280-4EEA-ABE1-B3A7F77C8B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6381" y="4775289"/>
            <a:ext cx="1228219" cy="1447801"/>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5" descr="E:\Mehran\Mehran\CTIS\NCHRP 10-84\Reports\Phase II Report_2012\Phase II_Update_Dec 2012\Presentation Dec 2012\Final Draft\Pics\PSPA_Data.jpg">
            <a:extLst>
              <a:ext uri="{FF2B5EF4-FFF2-40B4-BE49-F238E27FC236}">
                <a16:creationId xmlns:a16="http://schemas.microsoft.com/office/drawing/2014/main" id="{23B7A52A-2162-4EEB-9C00-302E2D9C4AA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427191" y="4773257"/>
            <a:ext cx="1763811" cy="1053099"/>
          </a:xfrm>
          <a:prstGeom prst="rect">
            <a:avLst/>
          </a:prstGeom>
          <a:noFill/>
          <a:extLst>
            <a:ext uri="{909E8E84-426E-40dd-AFC4-6F175D3DCCD1}">
              <a14:hiddenFill xmlns="" xmlns:a14="http://schemas.microsoft.com/office/drawing/2010/main">
                <a:solidFill>
                  <a:srgbClr val="FFFFFF"/>
                </a:solidFill>
              </a14:hiddenFill>
            </a:ext>
          </a:extLst>
        </p:spPr>
      </p:pic>
      <p:sp>
        <p:nvSpPr>
          <p:cNvPr id="8" name="Slide Number Placeholder 3"/>
          <p:cNvSpPr>
            <a:spLocks noGrp="1"/>
          </p:cNvSpPr>
          <p:nvPr>
            <p:ph type="sldNum" sz="quarter" idx="10"/>
          </p:nvPr>
        </p:nvSpPr>
        <p:spPr>
          <a:xfrm>
            <a:off x="9347200" y="6553200"/>
            <a:ext cx="2844800" cy="304800"/>
          </a:xfrm>
        </p:spPr>
        <p:txBody>
          <a:bodyPr/>
          <a:lstStyle/>
          <a:p>
            <a:pPr defTabSz="457189">
              <a:defRPr/>
            </a:pPr>
            <a:fld id="{90A6972A-B494-4CA3-8C15-B5FF2A565596}" type="slidenum">
              <a:rPr lang="en-US" sz="1200">
                <a:solidFill>
                  <a:srgbClr val="FFFFFF"/>
                </a:solidFill>
                <a:ea typeface="MS PGothic" pitchFamily="34" charset="-128"/>
                <a:cs typeface="Times New Roman" panose="02020603050405020304" pitchFamily="18" charset="0"/>
              </a:rPr>
              <a:pPr defTabSz="457189">
                <a:defRPr/>
              </a:pPr>
              <a:t>16</a:t>
            </a:fld>
            <a:endParaRPr lang="en-US" sz="1200" dirty="0">
              <a:solidFill>
                <a:srgbClr val="FFFFFF"/>
              </a:solidFill>
              <a:ea typeface="MS PGothic" pitchFamily="34" charset="-128"/>
              <a:cs typeface="Times New Roman" panose="02020603050405020304" pitchFamily="18" charset="0"/>
            </a:endParaRPr>
          </a:p>
        </p:txBody>
      </p:sp>
      <p:sp>
        <p:nvSpPr>
          <p:cNvPr id="4" name="TextBox 3">
            <a:extLst>
              <a:ext uri="{FF2B5EF4-FFF2-40B4-BE49-F238E27FC236}">
                <a16:creationId xmlns:a16="http://schemas.microsoft.com/office/drawing/2014/main" id="{AA3399CB-F431-4D37-9B21-E7EE4B5F5C1F}"/>
              </a:ext>
            </a:extLst>
          </p:cNvPr>
          <p:cNvSpPr txBox="1"/>
          <p:nvPr/>
        </p:nvSpPr>
        <p:spPr>
          <a:xfrm>
            <a:off x="9347200" y="4372094"/>
            <a:ext cx="1895455" cy="338554"/>
          </a:xfrm>
          <a:prstGeom prst="rect">
            <a:avLst/>
          </a:prstGeom>
          <a:solidFill>
            <a:schemeClr val="bg1"/>
          </a:solidFill>
        </p:spPr>
        <p:txBody>
          <a:bodyPr wrap="none" rtlCol="0">
            <a:spAutoFit/>
          </a:bodyPr>
          <a:lstStyle/>
          <a:p>
            <a:r>
              <a:rPr lang="en-US" sz="1600" b="1" dirty="0"/>
              <a:t>ASTM E2583 LWD</a:t>
            </a:r>
          </a:p>
        </p:txBody>
      </p:sp>
      <p:sp>
        <p:nvSpPr>
          <p:cNvPr id="12" name="TextBox 11">
            <a:extLst>
              <a:ext uri="{FF2B5EF4-FFF2-40B4-BE49-F238E27FC236}">
                <a16:creationId xmlns:a16="http://schemas.microsoft.com/office/drawing/2014/main" id="{248A4778-88ED-4B6A-BEE8-2272ECEDA6F3}"/>
              </a:ext>
            </a:extLst>
          </p:cNvPr>
          <p:cNvSpPr txBox="1"/>
          <p:nvPr/>
        </p:nvSpPr>
        <p:spPr>
          <a:xfrm>
            <a:off x="6955467" y="4370671"/>
            <a:ext cx="1895455" cy="338554"/>
          </a:xfrm>
          <a:prstGeom prst="rect">
            <a:avLst/>
          </a:prstGeom>
          <a:solidFill>
            <a:schemeClr val="bg1"/>
          </a:solidFill>
        </p:spPr>
        <p:txBody>
          <a:bodyPr wrap="none" rtlCol="0">
            <a:spAutoFit/>
          </a:bodyPr>
          <a:lstStyle/>
          <a:p>
            <a:r>
              <a:rPr lang="en-US" sz="1600" b="1" dirty="0"/>
              <a:t>ASTM E2835 LWD</a:t>
            </a:r>
          </a:p>
        </p:txBody>
      </p:sp>
    </p:spTree>
    <p:extLst>
      <p:ext uri="{BB962C8B-B14F-4D97-AF65-F5344CB8AC3E}">
        <p14:creationId xmlns:p14="http://schemas.microsoft.com/office/powerpoint/2010/main" val="1196426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69E5A856-A026-4337-822D-58B9315BDFB0}"/>
              </a:ext>
            </a:extLst>
          </p:cNvPr>
          <p:cNvSpPr txBox="1"/>
          <p:nvPr/>
        </p:nvSpPr>
        <p:spPr>
          <a:xfrm>
            <a:off x="5720914" y="3570063"/>
            <a:ext cx="4794686"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defTabSz="457189">
              <a:defRPr/>
            </a:pPr>
            <a:r>
              <a:rPr lang="en-US" sz="2800" b="1" i="1" dirty="0">
                <a:solidFill>
                  <a:srgbClr val="0000FF"/>
                </a:solidFill>
                <a:latin typeface="Times New Roman" panose="02020603050405020304" pitchFamily="18" charset="0"/>
                <a:cs typeface="Times New Roman" panose="02020603050405020304" pitchFamily="18" charset="0"/>
              </a:rPr>
              <a:t>Can easily be part of  design</a:t>
            </a:r>
          </a:p>
        </p:txBody>
      </p:sp>
      <p:sp>
        <p:nvSpPr>
          <p:cNvPr id="25" name="Slide Number Placeholder 1">
            <a:extLst>
              <a:ext uri="{FF2B5EF4-FFF2-40B4-BE49-F238E27FC236}">
                <a16:creationId xmlns:a16="http://schemas.microsoft.com/office/drawing/2014/main" id="{B256A516-C786-4653-A6DF-C6B397B531CD}"/>
              </a:ext>
            </a:extLst>
          </p:cNvPr>
          <p:cNvSpPr>
            <a:spLocks noGrp="1"/>
          </p:cNvSpPr>
          <p:nvPr>
            <p:ph type="sldNum" sz="quarter" idx="10"/>
          </p:nvPr>
        </p:nvSpPr>
        <p:spPr>
          <a:xfrm>
            <a:off x="105357" y="6822145"/>
            <a:ext cx="728785" cy="121115"/>
          </a:xfrm>
        </p:spPr>
        <p:txBody>
          <a:bodyPr/>
          <a:lstStyle/>
          <a:p>
            <a:pPr defTabSz="457189">
              <a:defRPr/>
            </a:pPr>
            <a:fld id="{E216827D-63DF-42A4-A237-A3D1A82FD61C}" type="slidenum">
              <a:rPr lang="en-US" sz="900">
                <a:solidFill>
                  <a:prstClr val="white"/>
                </a:solidFill>
                <a:latin typeface="Arial" charset="0"/>
                <a:cs typeface="Arial" charset="0"/>
              </a:rPr>
              <a:pPr defTabSz="457189">
                <a:defRPr/>
              </a:pPr>
              <a:t>17</a:t>
            </a:fld>
            <a:endParaRPr lang="en-US" sz="900" dirty="0">
              <a:solidFill>
                <a:prstClr val="white"/>
              </a:solidFill>
              <a:latin typeface="Arial" charset="0"/>
              <a:cs typeface="Arial" charset="0"/>
            </a:endParaRPr>
          </a:p>
        </p:txBody>
      </p:sp>
      <p:sp>
        <p:nvSpPr>
          <p:cNvPr id="26" name="Title 1">
            <a:extLst>
              <a:ext uri="{FF2B5EF4-FFF2-40B4-BE49-F238E27FC236}">
                <a16:creationId xmlns:a16="http://schemas.microsoft.com/office/drawing/2014/main" id="{B1452279-B35F-4792-9AB0-2E53354E085E}"/>
              </a:ext>
            </a:extLst>
          </p:cNvPr>
          <p:cNvSpPr txBox="1">
            <a:spLocks/>
          </p:cNvSpPr>
          <p:nvPr/>
        </p:nvSpPr>
        <p:spPr>
          <a:xfrm>
            <a:off x="679184" y="322024"/>
            <a:ext cx="8610600" cy="685800"/>
          </a:xfrm>
          <a:prstGeom prst="rect">
            <a:avLst/>
          </a:prstGeom>
        </p:spPr>
        <p:txBody>
          <a:bodyPr/>
          <a:lstStyle>
            <a:lvl1pPr algn="ctr" rtl="0" eaLnBrk="0" fontAlgn="base" hangingPunct="0">
              <a:spcBef>
                <a:spcPct val="0"/>
              </a:spcBef>
              <a:spcAft>
                <a:spcPct val="0"/>
              </a:spcAft>
              <a:defRPr sz="4400" b="0" i="0" u="none">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defTabSz="457189">
              <a:defRPr/>
            </a:pPr>
            <a:r>
              <a:rPr lang="en-US" b="1" i="1" kern="0" dirty="0">
                <a:solidFill>
                  <a:schemeClr val="tx1"/>
                </a:solidFill>
                <a:latin typeface="Times New Roman" panose="02020603050405020304" pitchFamily="18" charset="0"/>
                <a:cs typeface="Times New Roman" panose="02020603050405020304" pitchFamily="18" charset="0"/>
              </a:rPr>
              <a:t>Selecting Target Field Moduli</a:t>
            </a:r>
          </a:p>
        </p:txBody>
      </p:sp>
      <p:sp>
        <p:nvSpPr>
          <p:cNvPr id="27" name="Content Placeholder 2">
            <a:extLst>
              <a:ext uri="{FF2B5EF4-FFF2-40B4-BE49-F238E27FC236}">
                <a16:creationId xmlns:a16="http://schemas.microsoft.com/office/drawing/2014/main" id="{E3B30ADA-0A54-4EC0-AA27-2519CF0C5011}"/>
              </a:ext>
            </a:extLst>
          </p:cNvPr>
          <p:cNvSpPr txBox="1">
            <a:spLocks/>
          </p:cNvSpPr>
          <p:nvPr/>
        </p:nvSpPr>
        <p:spPr bwMode="auto">
          <a:xfrm>
            <a:off x="2552703" y="1063002"/>
            <a:ext cx="7200899" cy="1981983"/>
          </a:xfrm>
          <a:prstGeom prst="rect">
            <a:avLst/>
          </a:prstGeom>
          <a:noFill/>
          <a:ln>
            <a:noFill/>
            <a:headEnd/>
            <a:tailEn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891" indent="-342891" defTabSz="457189">
              <a:defRPr/>
            </a:pPr>
            <a:r>
              <a:rPr lang="en-US" b="1" dirty="0">
                <a:solidFill>
                  <a:prstClr val="black"/>
                </a:solidFill>
                <a:latin typeface="Times New Roman" panose="02020603050405020304" pitchFamily="18" charset="0"/>
                <a:cs typeface="Times New Roman" panose="02020603050405020304" pitchFamily="18" charset="0"/>
              </a:rPr>
              <a:t>Input</a:t>
            </a:r>
          </a:p>
          <a:p>
            <a:pPr marL="742932" lvl="1" indent="-285744" defTabSz="457189">
              <a:defRPr/>
            </a:pPr>
            <a:r>
              <a:rPr lang="en-US" sz="2000" dirty="0">
                <a:solidFill>
                  <a:prstClr val="black"/>
                </a:solidFill>
                <a:latin typeface="Times New Roman" panose="02020603050405020304" pitchFamily="18" charset="0"/>
                <a:cs typeface="Times New Roman" panose="02020603050405020304" pitchFamily="18" charset="0"/>
              </a:rPr>
              <a:t>Thickness of each layer</a:t>
            </a:r>
          </a:p>
          <a:p>
            <a:pPr marL="742932" lvl="1" indent="-285744" defTabSz="457189">
              <a:defRPr/>
            </a:pPr>
            <a:r>
              <a:rPr lang="en-US" sz="2000" dirty="0">
                <a:solidFill>
                  <a:prstClr val="black"/>
                </a:solidFill>
                <a:latin typeface="Times New Roman" panose="02020603050405020304" pitchFamily="18" charset="0"/>
                <a:cs typeface="Times New Roman" panose="02020603050405020304" pitchFamily="18" charset="0"/>
              </a:rPr>
              <a:t>Poisson’s ratio of each layer</a:t>
            </a:r>
          </a:p>
          <a:p>
            <a:pPr marL="742932" lvl="1" indent="-285744" defTabSz="457189">
              <a:defRPr/>
            </a:pPr>
            <a:r>
              <a:rPr lang="en-US" sz="2000" dirty="0">
                <a:solidFill>
                  <a:prstClr val="black"/>
                </a:solidFill>
                <a:latin typeface="Times New Roman" panose="02020603050405020304" pitchFamily="18" charset="0"/>
                <a:cs typeface="Times New Roman" panose="02020603050405020304" pitchFamily="18" charset="0"/>
              </a:rPr>
              <a:t>Modulus of each layer</a:t>
            </a:r>
          </a:p>
        </p:txBody>
      </p:sp>
      <p:sp>
        <p:nvSpPr>
          <p:cNvPr id="28" name="Content Placeholder 2">
            <a:extLst>
              <a:ext uri="{FF2B5EF4-FFF2-40B4-BE49-F238E27FC236}">
                <a16:creationId xmlns:a16="http://schemas.microsoft.com/office/drawing/2014/main" id="{F08A2D94-94D7-4799-B8AF-BF2955C7688A}"/>
              </a:ext>
            </a:extLst>
          </p:cNvPr>
          <p:cNvSpPr txBox="1">
            <a:spLocks/>
          </p:cNvSpPr>
          <p:nvPr/>
        </p:nvSpPr>
        <p:spPr bwMode="auto">
          <a:xfrm>
            <a:off x="2641334" y="5181600"/>
            <a:ext cx="4686300" cy="1993887"/>
          </a:xfrm>
          <a:prstGeom prst="rect">
            <a:avLst/>
          </a:prstGeom>
          <a:noFill/>
          <a:ln>
            <a:noFill/>
            <a:headEnd/>
            <a:tailEn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891" indent="-342891" defTabSz="457189">
              <a:defRPr/>
            </a:pPr>
            <a:r>
              <a:rPr lang="en-US" b="1" dirty="0">
                <a:solidFill>
                  <a:prstClr val="black"/>
                </a:solidFill>
                <a:latin typeface="Times New Roman" panose="02020603050405020304" pitchFamily="18" charset="0"/>
                <a:cs typeface="Times New Roman" panose="02020603050405020304" pitchFamily="18" charset="0"/>
              </a:rPr>
              <a:t>Output</a:t>
            </a:r>
          </a:p>
          <a:p>
            <a:pPr marL="742932" lvl="1" indent="-285744" defTabSz="457189">
              <a:defRPr/>
            </a:pPr>
            <a:r>
              <a:rPr lang="en-US" b="1" i="1" dirty="0">
                <a:solidFill>
                  <a:srgbClr val="0000FF"/>
                </a:solidFill>
                <a:latin typeface="Times New Roman" panose="02020603050405020304" pitchFamily="18" charset="0"/>
                <a:cs typeface="Times New Roman" panose="02020603050405020304" pitchFamily="18" charset="0"/>
              </a:rPr>
              <a:t>Target Deflection</a:t>
            </a:r>
          </a:p>
        </p:txBody>
      </p:sp>
      <p:sp>
        <p:nvSpPr>
          <p:cNvPr id="29" name="Down Arrow 6">
            <a:extLst>
              <a:ext uri="{FF2B5EF4-FFF2-40B4-BE49-F238E27FC236}">
                <a16:creationId xmlns:a16="http://schemas.microsoft.com/office/drawing/2014/main" id="{A1FF40F3-8683-496C-9208-BC083700FB13}"/>
              </a:ext>
            </a:extLst>
          </p:cNvPr>
          <p:cNvSpPr/>
          <p:nvPr/>
        </p:nvSpPr>
        <p:spPr bwMode="auto">
          <a:xfrm>
            <a:off x="4346595" y="2851039"/>
            <a:ext cx="914400" cy="2123436"/>
          </a:xfrm>
          <a:prstGeom prst="downArrow">
            <a:avLst/>
          </a:prstGeom>
          <a:solidFill>
            <a:schemeClr val="tx1"/>
          </a:soli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defTabSz="457189" eaLnBrk="0" hangingPunct="0">
              <a:defRPr/>
            </a:pPr>
            <a:endParaRPr lang="en-US" sz="1800" dirty="0">
              <a:solidFill>
                <a:prstClr val="black"/>
              </a:solidFill>
              <a:latin typeface="Arial"/>
            </a:endParaRPr>
          </a:p>
        </p:txBody>
      </p:sp>
      <p:pic>
        <p:nvPicPr>
          <p:cNvPr id="30" name="Picture 4" descr="Image result for falling weight deflectometer">
            <a:extLst>
              <a:ext uri="{FF2B5EF4-FFF2-40B4-BE49-F238E27FC236}">
                <a16:creationId xmlns:a16="http://schemas.microsoft.com/office/drawing/2014/main" id="{77B08C5B-B812-4BF4-93F2-D49DA257BBC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875301" y="4555363"/>
            <a:ext cx="1582899" cy="197318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9589887C-B86B-42A8-8FE6-FED038361AD3}"/>
              </a:ext>
            </a:extLst>
          </p:cNvPr>
          <p:cNvSpPr/>
          <p:nvPr/>
        </p:nvSpPr>
        <p:spPr bwMode="auto">
          <a:xfrm>
            <a:off x="7044483" y="2103535"/>
            <a:ext cx="2706101" cy="1054056"/>
          </a:xfrm>
          <a:prstGeom prst="rect">
            <a:avLst/>
          </a:prstGeom>
          <a:blipFill>
            <a:blip r:embed="rId4"/>
            <a:tile tx="0" ty="0" sx="100000" sy="100000" flip="none" algn="tl"/>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457189" eaLnBrk="0" hangingPunct="0">
              <a:defRPr/>
            </a:pPr>
            <a:endParaRPr lang="en-US" b="1" dirty="0">
              <a:solidFill>
                <a:schemeClr val="bg1"/>
              </a:solidFill>
              <a:effectLst>
                <a:outerShdw blurRad="38100" dist="38100" dir="2700000" algn="tl">
                  <a:srgbClr val="000000">
                    <a:alpha val="43137"/>
                  </a:srgbClr>
                </a:outerShdw>
              </a:effectLst>
              <a:ea typeface="MS PGothic" pitchFamily="34" charset="-128"/>
              <a:cs typeface="Times New Roman" panose="02020603050405020304" pitchFamily="18" charset="0"/>
            </a:endParaRPr>
          </a:p>
          <a:p>
            <a:pPr algn="ctr" defTabSz="457189" eaLnBrk="0" hangingPunct="0">
              <a:defRPr/>
            </a:pPr>
            <a:r>
              <a:rPr lang="en-US" b="1" dirty="0">
                <a:solidFill>
                  <a:schemeClr val="bg1"/>
                </a:solidFill>
                <a:effectLst>
                  <a:outerShdw blurRad="38100" dist="38100" dir="2700000" algn="tl">
                    <a:srgbClr val="000000">
                      <a:alpha val="43137"/>
                    </a:srgbClr>
                  </a:outerShdw>
                </a:effectLst>
                <a:ea typeface="MS PGothic" pitchFamily="34" charset="-128"/>
                <a:cs typeface="Times New Roman" panose="02020603050405020304" pitchFamily="18" charset="0"/>
              </a:rPr>
              <a:t>Subgrade</a:t>
            </a:r>
          </a:p>
        </p:txBody>
      </p:sp>
      <p:sp>
        <p:nvSpPr>
          <p:cNvPr id="32" name="Rectangle 31">
            <a:extLst>
              <a:ext uri="{FF2B5EF4-FFF2-40B4-BE49-F238E27FC236}">
                <a16:creationId xmlns:a16="http://schemas.microsoft.com/office/drawing/2014/main" id="{46FB3D6E-14A3-40D3-BD54-3A11E1FC2CF6}"/>
              </a:ext>
            </a:extLst>
          </p:cNvPr>
          <p:cNvSpPr/>
          <p:nvPr/>
        </p:nvSpPr>
        <p:spPr bwMode="auto">
          <a:xfrm>
            <a:off x="7044483" y="1197295"/>
            <a:ext cx="2706101" cy="366148"/>
          </a:xfrm>
          <a:prstGeom prst="rect">
            <a:avLst/>
          </a:prstGeom>
          <a:blipFill>
            <a:blip r:embed="rId5"/>
            <a:tile tx="0" ty="0" sx="100000" sy="100000" flip="none" algn="tl"/>
          </a:blipFill>
          <a:ln w="22225">
            <a:no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defTabSz="457189" eaLnBrk="0" hangingPunct="0">
              <a:defRPr/>
            </a:pP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Base</a:t>
            </a:r>
          </a:p>
        </p:txBody>
      </p:sp>
      <p:sp>
        <p:nvSpPr>
          <p:cNvPr id="33" name="Rectangle 32">
            <a:extLst>
              <a:ext uri="{FF2B5EF4-FFF2-40B4-BE49-F238E27FC236}">
                <a16:creationId xmlns:a16="http://schemas.microsoft.com/office/drawing/2014/main" id="{8377ADE7-D42B-421C-9E7A-1E767C0B0824}"/>
              </a:ext>
            </a:extLst>
          </p:cNvPr>
          <p:cNvSpPr/>
          <p:nvPr/>
        </p:nvSpPr>
        <p:spPr bwMode="auto">
          <a:xfrm>
            <a:off x="7044483" y="1578457"/>
            <a:ext cx="2708117" cy="490821"/>
          </a:xfrm>
          <a:prstGeom prst="rect">
            <a:avLst/>
          </a:prstGeom>
          <a:blipFill>
            <a:blip r:embed="rId6"/>
            <a:tile tx="0" ty="0" sx="100000" sy="100000" flip="none" algn="tl"/>
          </a:blip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algn="ctr" defTabSz="457189" eaLnBrk="0" hangingPunct="0">
              <a:defRPr/>
            </a:pP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Subbase</a:t>
            </a:r>
          </a:p>
        </p:txBody>
      </p:sp>
      <p:pic>
        <p:nvPicPr>
          <p:cNvPr id="34" name="Picture 2" descr="Software Development Clipart Solution - Custom Web Application ...">
            <a:extLst>
              <a:ext uri="{FF2B5EF4-FFF2-40B4-BE49-F238E27FC236}">
                <a16:creationId xmlns:a16="http://schemas.microsoft.com/office/drawing/2014/main" id="{DF85413E-1F03-4722-9DA3-1F0CCF972A5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4116635" y="3100160"/>
            <a:ext cx="1374319" cy="1172675"/>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3"/>
          <p:cNvSpPr txBox="1">
            <a:spLocks/>
          </p:cNvSpPr>
          <p:nvPr/>
        </p:nvSpPr>
        <p:spPr bwMode="auto">
          <a:xfrm>
            <a:off x="9347200" y="6553200"/>
            <a:ext cx="2844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050" b="1" kern="1200">
                <a:solidFill>
                  <a:schemeClr val="bg1"/>
                </a:solidFill>
                <a:latin typeface="Times New Roman" pitchFamily="18" charset="0"/>
                <a:ea typeface="+mn-ea"/>
                <a:cs typeface="+mn-cs"/>
              </a:defRPr>
            </a:lvl1pPr>
            <a:lvl2pPr marL="457200" algn="l" rtl="0" fontAlgn="base">
              <a:spcBef>
                <a:spcPct val="0"/>
              </a:spcBef>
              <a:spcAft>
                <a:spcPct val="0"/>
              </a:spcAft>
              <a:defRPr sz="20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0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0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000" kern="1200">
                <a:solidFill>
                  <a:schemeClr val="tx1"/>
                </a:solidFill>
                <a:latin typeface="Times New Roman" pitchFamily="18" charset="0"/>
                <a:ea typeface="+mn-ea"/>
                <a:cs typeface="Arial" charset="0"/>
              </a:defRPr>
            </a:lvl5pPr>
            <a:lvl6pPr marL="2286000" algn="l" defTabSz="914400" rtl="0" eaLnBrk="1" latinLnBrk="0" hangingPunct="1">
              <a:defRPr sz="2000" kern="1200">
                <a:solidFill>
                  <a:schemeClr val="tx1"/>
                </a:solidFill>
                <a:latin typeface="Times New Roman" pitchFamily="18" charset="0"/>
                <a:ea typeface="+mn-ea"/>
                <a:cs typeface="Arial" charset="0"/>
              </a:defRPr>
            </a:lvl6pPr>
            <a:lvl7pPr marL="2743200" algn="l" defTabSz="914400" rtl="0" eaLnBrk="1" latinLnBrk="0" hangingPunct="1">
              <a:defRPr sz="2000" kern="1200">
                <a:solidFill>
                  <a:schemeClr val="tx1"/>
                </a:solidFill>
                <a:latin typeface="Times New Roman" pitchFamily="18" charset="0"/>
                <a:ea typeface="+mn-ea"/>
                <a:cs typeface="Arial" charset="0"/>
              </a:defRPr>
            </a:lvl7pPr>
            <a:lvl8pPr marL="3200400" algn="l" defTabSz="914400" rtl="0" eaLnBrk="1" latinLnBrk="0" hangingPunct="1">
              <a:defRPr sz="2000" kern="1200">
                <a:solidFill>
                  <a:schemeClr val="tx1"/>
                </a:solidFill>
                <a:latin typeface="Times New Roman" pitchFamily="18" charset="0"/>
                <a:ea typeface="+mn-ea"/>
                <a:cs typeface="Arial" charset="0"/>
              </a:defRPr>
            </a:lvl8pPr>
            <a:lvl9pPr marL="3657600" algn="l" defTabSz="914400" rtl="0" eaLnBrk="1" latinLnBrk="0" hangingPunct="1">
              <a:defRPr sz="2000" kern="1200">
                <a:solidFill>
                  <a:schemeClr val="tx1"/>
                </a:solidFill>
                <a:latin typeface="Times New Roman" pitchFamily="18" charset="0"/>
                <a:ea typeface="+mn-ea"/>
                <a:cs typeface="Arial" charset="0"/>
              </a:defRPr>
            </a:lvl9pPr>
          </a:lstStyle>
          <a:p>
            <a:pPr defTabSz="457189">
              <a:defRPr/>
            </a:pPr>
            <a:fld id="{90A6972A-B494-4CA3-8C15-B5FF2A565596}" type="slidenum">
              <a:rPr lang="en-US" sz="1200" smtClean="0">
                <a:solidFill>
                  <a:srgbClr val="FFFFFF"/>
                </a:solidFill>
                <a:ea typeface="MS PGothic" pitchFamily="34" charset="-128"/>
                <a:cs typeface="Times New Roman" panose="02020603050405020304" pitchFamily="18" charset="0"/>
              </a:rPr>
              <a:pPr defTabSz="457189">
                <a:defRPr/>
              </a:pPr>
              <a:t>17</a:t>
            </a:fld>
            <a:endParaRPr lang="en-US" sz="1200" dirty="0">
              <a:solidFill>
                <a:srgbClr val="FFFFFF"/>
              </a:solidFill>
              <a:ea typeface="MS PGothic" pitchFamily="34" charset="-128"/>
              <a:cs typeface="Times New Roman" panose="02020603050405020304" pitchFamily="18" charset="0"/>
            </a:endParaRPr>
          </a:p>
        </p:txBody>
      </p:sp>
    </p:spTree>
    <p:extLst>
      <p:ext uri="{BB962C8B-B14F-4D97-AF65-F5344CB8AC3E}">
        <p14:creationId xmlns:p14="http://schemas.microsoft.com/office/powerpoint/2010/main" val="2281940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2355720061"/>
              </p:ext>
            </p:extLst>
          </p:nvPr>
        </p:nvGraphicFramePr>
        <p:xfrm>
          <a:off x="127867" y="982238"/>
          <a:ext cx="8254007" cy="2449676"/>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762000" y="152400"/>
            <a:ext cx="9871323" cy="707886"/>
          </a:xfrm>
          <a:prstGeom prst="rect">
            <a:avLst/>
          </a:prstGeom>
        </p:spPr>
        <p:txBody>
          <a:bodyPr wrap="square">
            <a:spAutoFit/>
          </a:bodyPr>
          <a:lstStyle/>
          <a:p>
            <a:pPr defTabSz="457189">
              <a:defRPr/>
            </a:pPr>
            <a:r>
              <a:rPr lang="en-US" sz="4000" b="1" i="1" dirty="0">
                <a:ea typeface="MS PGothic" pitchFamily="34" charset="-128"/>
                <a:cs typeface="Times New Roman" panose="02020603050405020304" pitchFamily="18" charset="0"/>
              </a:rPr>
              <a:t>Impact of Moisture Content at Compaction</a:t>
            </a:r>
            <a:endParaRPr lang="en-US" sz="3200" b="1" i="1" dirty="0">
              <a:ea typeface="MS PGothic" pitchFamily="34" charset="-128"/>
              <a:cs typeface="Times New Roman" panose="02020603050405020304" pitchFamily="18" charset="0"/>
            </a:endParaRPr>
          </a:p>
        </p:txBody>
      </p:sp>
      <p:pic>
        <p:nvPicPr>
          <p:cNvPr id="8" name="Picture 5" descr="DSC06123">
            <a:extLst>
              <a:ext uri="{FF2B5EF4-FFF2-40B4-BE49-F238E27FC236}">
                <a16:creationId xmlns:a16="http://schemas.microsoft.com/office/drawing/2014/main" id="{D35D4F61-86EB-4071-ACE2-9F282CDB8C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873" y="3364539"/>
            <a:ext cx="3654552" cy="2740915"/>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a:extLst>
              <a:ext uri="{FF2B5EF4-FFF2-40B4-BE49-F238E27FC236}">
                <a16:creationId xmlns:a16="http://schemas.microsoft.com/office/drawing/2014/main" id="{8F0B2009-F880-4823-A8DA-078AD7F0BF69}"/>
              </a:ext>
            </a:extLst>
          </p:cNvPr>
          <p:cNvPicPr>
            <a:picLocks noChangeAspect="1"/>
          </p:cNvPicPr>
          <p:nvPr/>
        </p:nvPicPr>
        <p:blipFill>
          <a:blip r:embed="rId4"/>
          <a:stretch>
            <a:fillRect/>
          </a:stretch>
        </p:blipFill>
        <p:spPr>
          <a:xfrm>
            <a:off x="8381874" y="784182"/>
            <a:ext cx="3682261" cy="2336224"/>
          </a:xfrm>
          <a:prstGeom prst="rect">
            <a:avLst/>
          </a:prstGeom>
        </p:spPr>
      </p:pic>
      <p:graphicFrame>
        <p:nvGraphicFramePr>
          <p:cNvPr id="10" name="Chart 9">
            <a:extLst>
              <a:ext uri="{FF2B5EF4-FFF2-40B4-BE49-F238E27FC236}">
                <a16:creationId xmlns:a16="http://schemas.microsoft.com/office/drawing/2014/main" id="{715A48AA-7A6C-4345-8CA0-616631746337}"/>
              </a:ext>
            </a:extLst>
          </p:cNvPr>
          <p:cNvGraphicFramePr/>
          <p:nvPr>
            <p:extLst>
              <p:ext uri="{D42A27DB-BD31-4B8C-83A1-F6EECF244321}">
                <p14:modId xmlns:p14="http://schemas.microsoft.com/office/powerpoint/2010/main" val="42967905"/>
              </p:ext>
            </p:extLst>
          </p:nvPr>
        </p:nvGraphicFramePr>
        <p:xfrm>
          <a:off x="155575" y="3507313"/>
          <a:ext cx="8226299" cy="2618613"/>
        </p:xfrm>
        <a:graphic>
          <a:graphicData uri="http://schemas.openxmlformats.org/drawingml/2006/chart">
            <c:chart xmlns:c="http://schemas.openxmlformats.org/drawingml/2006/chart" xmlns:r="http://schemas.openxmlformats.org/officeDocument/2006/relationships" r:id="rId5"/>
          </a:graphicData>
        </a:graphic>
      </p:graphicFrame>
      <p:sp>
        <p:nvSpPr>
          <p:cNvPr id="9" name="Slide Number Placeholder 3"/>
          <p:cNvSpPr>
            <a:spLocks noGrp="1"/>
          </p:cNvSpPr>
          <p:nvPr>
            <p:ph type="sldNum" sz="quarter" idx="10"/>
          </p:nvPr>
        </p:nvSpPr>
        <p:spPr>
          <a:xfrm>
            <a:off x="9347200" y="6553200"/>
            <a:ext cx="2844800" cy="304800"/>
          </a:xfrm>
        </p:spPr>
        <p:txBody>
          <a:bodyPr/>
          <a:lstStyle/>
          <a:p>
            <a:pPr defTabSz="457189">
              <a:defRPr/>
            </a:pPr>
            <a:fld id="{90A6972A-B494-4CA3-8C15-B5FF2A565596}" type="slidenum">
              <a:rPr lang="en-US" sz="1200">
                <a:solidFill>
                  <a:srgbClr val="FFFFFF"/>
                </a:solidFill>
                <a:ea typeface="MS PGothic" pitchFamily="34" charset="-128"/>
                <a:cs typeface="Times New Roman" panose="02020603050405020304" pitchFamily="18" charset="0"/>
              </a:rPr>
              <a:pPr defTabSz="457189">
                <a:defRPr/>
              </a:pPr>
              <a:t>18</a:t>
            </a:fld>
            <a:endParaRPr lang="en-US" sz="1200" dirty="0">
              <a:solidFill>
                <a:srgbClr val="FFFFFF"/>
              </a:solidFill>
              <a:ea typeface="MS PGothic" pitchFamily="34" charset="-128"/>
              <a:cs typeface="Times New Roman" panose="02020603050405020304" pitchFamily="18" charset="0"/>
            </a:endParaRPr>
          </a:p>
        </p:txBody>
      </p:sp>
    </p:spTree>
    <p:extLst>
      <p:ext uri="{BB962C8B-B14F-4D97-AF65-F5344CB8AC3E}">
        <p14:creationId xmlns:p14="http://schemas.microsoft.com/office/powerpoint/2010/main" val="2682453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5"/>
          </p:nvPr>
        </p:nvSpPr>
        <p:spPr>
          <a:xfrm>
            <a:off x="105354" y="1458106"/>
            <a:ext cx="3777217" cy="1981396"/>
          </a:xfrm>
          <a:solidFill>
            <a:srgbClr val="FFC000"/>
          </a:solidFill>
        </p:spPr>
        <p:txBody>
          <a:bodyPr>
            <a:normAutofit/>
          </a:bodyPr>
          <a:lstStyle/>
          <a:p>
            <a:pPr marL="168270" indent="0">
              <a:buNone/>
            </a:pPr>
            <a:r>
              <a:rPr lang="en-US" sz="2800" dirty="0">
                <a:solidFill>
                  <a:schemeClr val="tx1"/>
                </a:solidFill>
                <a:latin typeface="Times New Roman" panose="02020603050405020304" pitchFamily="18" charset="0"/>
                <a:cs typeface="Times New Roman" panose="02020603050405020304" pitchFamily="18" charset="0"/>
              </a:rPr>
              <a:t>Changes in material and moisture content have significant impact on modulus</a:t>
            </a:r>
          </a:p>
        </p:txBody>
      </p:sp>
      <p:sp>
        <p:nvSpPr>
          <p:cNvPr id="10" name="Text Placeholder 9">
            <a:extLst>
              <a:ext uri="{FF2B5EF4-FFF2-40B4-BE49-F238E27FC236}">
                <a16:creationId xmlns:a16="http://schemas.microsoft.com/office/drawing/2014/main" id="{F6B5A3A9-38F1-4F50-BC75-8726AEEBD7F0}"/>
              </a:ext>
            </a:extLst>
          </p:cNvPr>
          <p:cNvSpPr>
            <a:spLocks noGrp="1"/>
          </p:cNvSpPr>
          <p:nvPr>
            <p:ph type="body" sz="quarter" idx="18"/>
          </p:nvPr>
        </p:nvSpPr>
        <p:spPr>
          <a:xfrm>
            <a:off x="4081483" y="1458106"/>
            <a:ext cx="3645269" cy="1981396"/>
          </a:xfrm>
          <a:solidFill>
            <a:srgbClr val="FFFF00"/>
          </a:solidFill>
        </p:spPr>
        <p:txBody>
          <a:bodyPr/>
          <a:lstStyle/>
          <a:p>
            <a:pPr marL="0" indent="0">
              <a:buNone/>
            </a:pPr>
            <a:r>
              <a:rPr lang="en-US" sz="2800" dirty="0">
                <a:solidFill>
                  <a:schemeClr val="tx1"/>
                </a:solidFill>
                <a:latin typeface="Times New Roman" panose="02020603050405020304" pitchFamily="18" charset="0"/>
                <a:cs typeface="Times New Roman" panose="02020603050405020304" pitchFamily="18" charset="0"/>
              </a:rPr>
              <a:t>Process control will ensure a more uniform and higher quality final product.  </a:t>
            </a:r>
          </a:p>
        </p:txBody>
      </p:sp>
      <p:sp>
        <p:nvSpPr>
          <p:cNvPr id="12" name="Text Placeholder 11">
            <a:extLst>
              <a:ext uri="{FF2B5EF4-FFF2-40B4-BE49-F238E27FC236}">
                <a16:creationId xmlns:a16="http://schemas.microsoft.com/office/drawing/2014/main" id="{0B865EC9-2709-4E6D-9017-FBAF19931D3A}"/>
              </a:ext>
            </a:extLst>
          </p:cNvPr>
          <p:cNvSpPr>
            <a:spLocks noGrp="1"/>
          </p:cNvSpPr>
          <p:nvPr>
            <p:ph type="body" sz="quarter" idx="20"/>
          </p:nvPr>
        </p:nvSpPr>
        <p:spPr>
          <a:xfrm>
            <a:off x="7924801" y="1452691"/>
            <a:ext cx="3645271" cy="1981396"/>
          </a:xfrm>
          <a:solidFill>
            <a:srgbClr val="92D050"/>
          </a:solidFill>
        </p:spPr>
        <p:txBody>
          <a:bodyPr/>
          <a:lstStyle/>
          <a:p>
            <a:pPr marL="0" indent="0">
              <a:buNone/>
            </a:pPr>
            <a:r>
              <a:rPr lang="en-US" sz="2800" dirty="0">
                <a:solidFill>
                  <a:schemeClr val="tx1"/>
                </a:solidFill>
                <a:latin typeface="Times New Roman" panose="02020603050405020304" pitchFamily="18" charset="0"/>
                <a:cs typeface="Times New Roman" panose="02020603050405020304" pitchFamily="18" charset="0"/>
              </a:rPr>
              <a:t>Quantifying variability is important to achieve uniformity</a:t>
            </a:r>
          </a:p>
          <a:p>
            <a:endParaRPr lang="en-US" sz="2800" dirty="0">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a:xfrm>
            <a:off x="312058" y="529191"/>
            <a:ext cx="11251084" cy="663675"/>
          </a:xfrm>
        </p:spPr>
        <p:txBody>
          <a:bodyPr>
            <a:noAutofit/>
          </a:bodyPr>
          <a:lstStyle/>
          <a:p>
            <a:pPr algn="l"/>
            <a:r>
              <a:rPr lang="en-US" sz="4400" b="1" i="1" dirty="0">
                <a:solidFill>
                  <a:schemeClr val="tx1"/>
                </a:solidFill>
                <a:latin typeface="Times New Roman" panose="02020603050405020304" pitchFamily="18" charset="0"/>
                <a:cs typeface="Times New Roman" panose="02020603050405020304" pitchFamily="18" charset="0"/>
              </a:rPr>
              <a:t>Field Process Control</a:t>
            </a:r>
          </a:p>
        </p:txBody>
      </p:sp>
      <p:sp>
        <p:nvSpPr>
          <p:cNvPr id="18" name="Content Placeholder 2">
            <a:extLst>
              <a:ext uri="{FF2B5EF4-FFF2-40B4-BE49-F238E27FC236}">
                <a16:creationId xmlns:a16="http://schemas.microsoft.com/office/drawing/2014/main" id="{FE344A56-7DFE-4966-A319-80DEAD704EA6}"/>
              </a:ext>
            </a:extLst>
          </p:cNvPr>
          <p:cNvSpPr txBox="1">
            <a:spLocks/>
          </p:cNvSpPr>
          <p:nvPr/>
        </p:nvSpPr>
        <p:spPr bwMode="auto">
          <a:xfrm>
            <a:off x="90636" y="3626587"/>
            <a:ext cx="3777217" cy="147881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lang="en-US" sz="2400" kern="1200">
                <a:solidFill>
                  <a:schemeClr val="bg2"/>
                </a:solidFill>
                <a:latin typeface="Arial" charset="0"/>
                <a:ea typeface="Arial" charset="0"/>
                <a:cs typeface="Arial" charset="0"/>
              </a:defRPr>
            </a:lvl1pPr>
            <a:lvl2pPr marL="742950" indent="-285750" algn="l" defTabSz="457200" rtl="0" eaLnBrk="1" fontAlgn="base" hangingPunct="1">
              <a:spcBef>
                <a:spcPct val="20000"/>
              </a:spcBef>
              <a:spcAft>
                <a:spcPct val="0"/>
              </a:spcAft>
              <a:buFont typeface="Arial" charset="0"/>
              <a:buChar char="–"/>
              <a:defRPr lang="en-US" sz="2800" kern="1200">
                <a:solidFill>
                  <a:schemeClr val="bg2"/>
                </a:solidFill>
                <a:latin typeface="Arial" charset="0"/>
                <a:ea typeface="Arial" charset="0"/>
                <a:cs typeface="Arial" charset="0"/>
              </a:defRPr>
            </a:lvl2pPr>
            <a:lvl3pPr marL="1143000" indent="-228600" algn="l" defTabSz="457200" rtl="0" eaLnBrk="1" fontAlgn="base" hangingPunct="1">
              <a:spcBef>
                <a:spcPct val="20000"/>
              </a:spcBef>
              <a:spcAft>
                <a:spcPct val="0"/>
              </a:spcAft>
              <a:buFont typeface="Arial" charset="0"/>
              <a:buChar char="•"/>
              <a:defRPr lang="en-US" sz="2400" kern="1200">
                <a:solidFill>
                  <a:schemeClr val="bg2"/>
                </a:solidFill>
                <a:latin typeface="Arial" charset="0"/>
                <a:ea typeface="Arial" charset="0"/>
                <a:cs typeface="Arial" charset="0"/>
              </a:defRPr>
            </a:lvl3pPr>
            <a:lvl4pPr marL="1600200" indent="-228600" algn="l" defTabSz="457200" rtl="0" eaLnBrk="1" fontAlgn="base" hangingPunct="1">
              <a:spcBef>
                <a:spcPct val="20000"/>
              </a:spcBef>
              <a:spcAft>
                <a:spcPct val="0"/>
              </a:spcAft>
              <a:buFont typeface="Arial" charset="0"/>
              <a:buChar char="–"/>
              <a:defRPr lang="en-US" sz="2000" kern="1200">
                <a:solidFill>
                  <a:schemeClr val="bg2"/>
                </a:solidFill>
                <a:latin typeface="Arial" charset="0"/>
                <a:ea typeface="Arial" charset="0"/>
                <a:cs typeface="Arial" charset="0"/>
              </a:defRPr>
            </a:lvl4pPr>
            <a:lvl5pPr marL="2057400" indent="-228600" algn="l" defTabSz="457200" rtl="0" eaLnBrk="1" fontAlgn="base" hangingPunct="1">
              <a:spcBef>
                <a:spcPct val="20000"/>
              </a:spcBef>
              <a:spcAft>
                <a:spcPct val="0"/>
              </a:spcAft>
              <a:buFont typeface="Arial" charset="0"/>
              <a:buChar char="»"/>
              <a:defRPr lang="en-AU" sz="2000" kern="1200">
                <a:solidFill>
                  <a:schemeClr val="bg2"/>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8270" indent="0">
              <a:buNone/>
            </a:pPr>
            <a:r>
              <a:rPr lang="en-US" sz="2800" dirty="0">
                <a:solidFill>
                  <a:schemeClr val="tx1"/>
                </a:solidFill>
                <a:latin typeface="Times New Roman" panose="02020603050405020304" pitchFamily="18" charset="0"/>
                <a:cs typeface="Times New Roman" panose="02020603050405020304" pitchFamily="18" charset="0"/>
              </a:rPr>
              <a:t>Need a strategy to manage variability </a:t>
            </a:r>
          </a:p>
        </p:txBody>
      </p:sp>
      <p:sp>
        <p:nvSpPr>
          <p:cNvPr id="19" name="Text Placeholder 9">
            <a:extLst>
              <a:ext uri="{FF2B5EF4-FFF2-40B4-BE49-F238E27FC236}">
                <a16:creationId xmlns:a16="http://schemas.microsoft.com/office/drawing/2014/main" id="{C2358ECD-583E-4556-80DC-07F9D5FA22BC}"/>
              </a:ext>
            </a:extLst>
          </p:cNvPr>
          <p:cNvSpPr txBox="1">
            <a:spLocks/>
          </p:cNvSpPr>
          <p:nvPr/>
        </p:nvSpPr>
        <p:spPr bwMode="auto">
          <a:xfrm>
            <a:off x="4081483" y="3626587"/>
            <a:ext cx="3645269" cy="14788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lang="en-US" sz="2400" kern="1200">
                <a:solidFill>
                  <a:schemeClr val="bg2"/>
                </a:solidFill>
                <a:latin typeface="Arial" charset="0"/>
                <a:ea typeface="Arial" charset="0"/>
                <a:cs typeface="Arial" charset="0"/>
              </a:defRPr>
            </a:lvl1pPr>
            <a:lvl2pPr marL="742950" indent="-285750" algn="l" defTabSz="457200" rtl="0" eaLnBrk="1" fontAlgn="base" hangingPunct="1">
              <a:spcBef>
                <a:spcPct val="20000"/>
              </a:spcBef>
              <a:spcAft>
                <a:spcPct val="0"/>
              </a:spcAft>
              <a:buFont typeface="Arial" charset="0"/>
              <a:buChar char="–"/>
              <a:defRPr lang="en-US" sz="2800" kern="1200">
                <a:solidFill>
                  <a:schemeClr val="bg2"/>
                </a:solidFill>
                <a:latin typeface="Arial" charset="0"/>
                <a:ea typeface="Arial" charset="0"/>
                <a:cs typeface="Arial" charset="0"/>
              </a:defRPr>
            </a:lvl2pPr>
            <a:lvl3pPr marL="1143000" indent="-228600" algn="l" defTabSz="457200" rtl="0" eaLnBrk="1" fontAlgn="base" hangingPunct="1">
              <a:spcBef>
                <a:spcPct val="20000"/>
              </a:spcBef>
              <a:spcAft>
                <a:spcPct val="0"/>
              </a:spcAft>
              <a:buFont typeface="Arial" charset="0"/>
              <a:buChar char="•"/>
              <a:defRPr lang="en-US" sz="2400" kern="1200">
                <a:solidFill>
                  <a:schemeClr val="bg2"/>
                </a:solidFill>
                <a:latin typeface="Arial" charset="0"/>
                <a:ea typeface="Arial" charset="0"/>
                <a:cs typeface="Arial" charset="0"/>
              </a:defRPr>
            </a:lvl3pPr>
            <a:lvl4pPr marL="1600200" indent="-228600" algn="l" defTabSz="457200" rtl="0" eaLnBrk="1" fontAlgn="base" hangingPunct="1">
              <a:spcBef>
                <a:spcPct val="20000"/>
              </a:spcBef>
              <a:spcAft>
                <a:spcPct val="0"/>
              </a:spcAft>
              <a:buFont typeface="Arial" charset="0"/>
              <a:buChar char="–"/>
              <a:defRPr lang="en-US" sz="2000" kern="1200">
                <a:solidFill>
                  <a:schemeClr val="bg2"/>
                </a:solidFill>
                <a:latin typeface="Arial" charset="0"/>
                <a:ea typeface="Arial" charset="0"/>
                <a:cs typeface="Arial" charset="0"/>
              </a:defRPr>
            </a:lvl4pPr>
            <a:lvl5pPr marL="2057400" indent="-228600" algn="l" defTabSz="457200" rtl="0" eaLnBrk="1" fontAlgn="base" hangingPunct="1">
              <a:spcBef>
                <a:spcPct val="20000"/>
              </a:spcBef>
              <a:spcAft>
                <a:spcPct val="0"/>
              </a:spcAft>
              <a:buFont typeface="Arial" charset="0"/>
              <a:buChar char="»"/>
              <a:defRPr lang="en-AU" sz="2000" kern="1200">
                <a:solidFill>
                  <a:schemeClr val="bg2"/>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solidFill>
                  <a:schemeClr val="tx1"/>
                </a:solidFill>
                <a:latin typeface="Times New Roman" panose="02020603050405020304" pitchFamily="18" charset="0"/>
                <a:cs typeface="Times New Roman" panose="02020603050405020304" pitchFamily="18" charset="0"/>
              </a:rPr>
              <a:t>Need to ensure a rigid process control not less  </a:t>
            </a:r>
          </a:p>
        </p:txBody>
      </p:sp>
      <p:sp>
        <p:nvSpPr>
          <p:cNvPr id="20" name="Text Placeholder 11">
            <a:extLst>
              <a:ext uri="{FF2B5EF4-FFF2-40B4-BE49-F238E27FC236}">
                <a16:creationId xmlns:a16="http://schemas.microsoft.com/office/drawing/2014/main" id="{3D9A96E1-0F0D-4250-87BE-D1BC56E57745}"/>
              </a:ext>
            </a:extLst>
          </p:cNvPr>
          <p:cNvSpPr txBox="1">
            <a:spLocks/>
          </p:cNvSpPr>
          <p:nvPr/>
        </p:nvSpPr>
        <p:spPr bwMode="auto">
          <a:xfrm>
            <a:off x="7917871" y="3621341"/>
            <a:ext cx="3645271" cy="1485056"/>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lang="en-US" sz="2400" kern="1200">
                <a:solidFill>
                  <a:schemeClr val="bg2"/>
                </a:solidFill>
                <a:latin typeface="Arial" charset="0"/>
                <a:ea typeface="Arial" charset="0"/>
                <a:cs typeface="Arial" charset="0"/>
              </a:defRPr>
            </a:lvl1pPr>
            <a:lvl2pPr marL="742950" indent="-285750" algn="l" defTabSz="457200" rtl="0" eaLnBrk="1" fontAlgn="base" hangingPunct="1">
              <a:spcBef>
                <a:spcPct val="20000"/>
              </a:spcBef>
              <a:spcAft>
                <a:spcPct val="0"/>
              </a:spcAft>
              <a:buFont typeface="Arial" charset="0"/>
              <a:buChar char="–"/>
              <a:defRPr lang="en-US" sz="2800" kern="1200">
                <a:solidFill>
                  <a:schemeClr val="bg2"/>
                </a:solidFill>
                <a:latin typeface="Arial" charset="0"/>
                <a:ea typeface="Arial" charset="0"/>
                <a:cs typeface="Arial" charset="0"/>
              </a:defRPr>
            </a:lvl2pPr>
            <a:lvl3pPr marL="1143000" indent="-228600" algn="l" defTabSz="457200" rtl="0" eaLnBrk="1" fontAlgn="base" hangingPunct="1">
              <a:spcBef>
                <a:spcPct val="20000"/>
              </a:spcBef>
              <a:spcAft>
                <a:spcPct val="0"/>
              </a:spcAft>
              <a:buFont typeface="Arial" charset="0"/>
              <a:buChar char="•"/>
              <a:defRPr lang="en-US" sz="2400" kern="1200">
                <a:solidFill>
                  <a:schemeClr val="bg2"/>
                </a:solidFill>
                <a:latin typeface="Arial" charset="0"/>
                <a:ea typeface="Arial" charset="0"/>
                <a:cs typeface="Arial" charset="0"/>
              </a:defRPr>
            </a:lvl3pPr>
            <a:lvl4pPr marL="1600200" indent="-228600" algn="l" defTabSz="457200" rtl="0" eaLnBrk="1" fontAlgn="base" hangingPunct="1">
              <a:spcBef>
                <a:spcPct val="20000"/>
              </a:spcBef>
              <a:spcAft>
                <a:spcPct val="0"/>
              </a:spcAft>
              <a:buFont typeface="Arial" charset="0"/>
              <a:buChar char="–"/>
              <a:defRPr lang="en-US" sz="2000" kern="1200">
                <a:solidFill>
                  <a:schemeClr val="bg2"/>
                </a:solidFill>
                <a:latin typeface="Arial" charset="0"/>
                <a:ea typeface="Arial" charset="0"/>
                <a:cs typeface="Arial" charset="0"/>
              </a:defRPr>
            </a:lvl4pPr>
            <a:lvl5pPr marL="2057400" indent="-228600" algn="l" defTabSz="457200" rtl="0" eaLnBrk="1" fontAlgn="base" hangingPunct="1">
              <a:spcBef>
                <a:spcPct val="20000"/>
              </a:spcBef>
              <a:spcAft>
                <a:spcPct val="0"/>
              </a:spcAft>
              <a:buFont typeface="Arial" charset="0"/>
              <a:buChar char="»"/>
              <a:defRPr lang="en-AU" sz="2000" kern="1200">
                <a:solidFill>
                  <a:schemeClr val="bg2"/>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solidFill>
                  <a:schemeClr val="tx1"/>
                </a:solidFill>
                <a:latin typeface="Times New Roman" panose="02020603050405020304" pitchFamily="18" charset="0"/>
                <a:cs typeface="Times New Roman" panose="02020603050405020304" pitchFamily="18" charset="0"/>
              </a:rPr>
              <a:t>Intelligent compaction can be used for this purpose</a:t>
            </a:r>
            <a:endParaRPr lang="en-US" sz="2800" b="1" dirty="0">
              <a:solidFill>
                <a:schemeClr val="tx1"/>
              </a:solidFill>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
        <p:nvSpPr>
          <p:cNvPr id="9" name="Slide Number Placeholder 3"/>
          <p:cNvSpPr txBox="1">
            <a:spLocks/>
          </p:cNvSpPr>
          <p:nvPr/>
        </p:nvSpPr>
        <p:spPr>
          <a:xfrm>
            <a:off x="9347200" y="6553200"/>
            <a:ext cx="2844800" cy="304800"/>
          </a:xfrm>
        </p:spPr>
        <p:txBody>
          <a:bodyPr/>
          <a:lstStyle>
            <a:defPPr>
              <a:defRPr lang="en-US"/>
            </a:defPPr>
            <a:lvl1pPr algn="l" rtl="0" fontAlgn="base">
              <a:spcBef>
                <a:spcPct val="0"/>
              </a:spcBef>
              <a:spcAft>
                <a:spcPct val="0"/>
              </a:spcAft>
              <a:defRPr sz="20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0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0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0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000" kern="1200">
                <a:solidFill>
                  <a:schemeClr val="tx1"/>
                </a:solidFill>
                <a:latin typeface="Times New Roman" pitchFamily="18" charset="0"/>
                <a:ea typeface="+mn-ea"/>
                <a:cs typeface="Arial" charset="0"/>
              </a:defRPr>
            </a:lvl5pPr>
            <a:lvl6pPr marL="2286000" algn="l" defTabSz="914400" rtl="0" eaLnBrk="1" latinLnBrk="0" hangingPunct="1">
              <a:defRPr sz="2000" kern="1200">
                <a:solidFill>
                  <a:schemeClr val="tx1"/>
                </a:solidFill>
                <a:latin typeface="Times New Roman" pitchFamily="18" charset="0"/>
                <a:ea typeface="+mn-ea"/>
                <a:cs typeface="Arial" charset="0"/>
              </a:defRPr>
            </a:lvl6pPr>
            <a:lvl7pPr marL="2743200" algn="l" defTabSz="914400" rtl="0" eaLnBrk="1" latinLnBrk="0" hangingPunct="1">
              <a:defRPr sz="2000" kern="1200">
                <a:solidFill>
                  <a:schemeClr val="tx1"/>
                </a:solidFill>
                <a:latin typeface="Times New Roman" pitchFamily="18" charset="0"/>
                <a:ea typeface="+mn-ea"/>
                <a:cs typeface="Arial" charset="0"/>
              </a:defRPr>
            </a:lvl7pPr>
            <a:lvl8pPr marL="3200400" algn="l" defTabSz="914400" rtl="0" eaLnBrk="1" latinLnBrk="0" hangingPunct="1">
              <a:defRPr sz="2000" kern="1200">
                <a:solidFill>
                  <a:schemeClr val="tx1"/>
                </a:solidFill>
                <a:latin typeface="Times New Roman" pitchFamily="18" charset="0"/>
                <a:ea typeface="+mn-ea"/>
                <a:cs typeface="Arial" charset="0"/>
              </a:defRPr>
            </a:lvl8pPr>
            <a:lvl9pPr marL="3657600" algn="l" defTabSz="914400" rtl="0" eaLnBrk="1" latinLnBrk="0" hangingPunct="1">
              <a:defRPr sz="2000" kern="1200">
                <a:solidFill>
                  <a:schemeClr val="tx1"/>
                </a:solidFill>
                <a:latin typeface="Times New Roman" pitchFamily="18" charset="0"/>
                <a:ea typeface="+mn-ea"/>
                <a:cs typeface="Arial" charset="0"/>
              </a:defRPr>
            </a:lvl9pPr>
          </a:lstStyle>
          <a:p>
            <a:pPr algn="r" defTabSz="457189">
              <a:defRPr/>
            </a:pPr>
            <a:fld id="{90A6972A-B494-4CA3-8C15-B5FF2A565596}" type="slidenum">
              <a:rPr lang="en-US" sz="1200" smtClean="0">
                <a:solidFill>
                  <a:srgbClr val="FFFFFF"/>
                </a:solidFill>
                <a:ea typeface="MS PGothic" pitchFamily="34" charset="-128"/>
                <a:cs typeface="Times New Roman" panose="02020603050405020304" pitchFamily="18" charset="0"/>
              </a:rPr>
              <a:pPr algn="r" defTabSz="457189">
                <a:defRPr/>
              </a:pPr>
              <a:t>19</a:t>
            </a:fld>
            <a:endParaRPr lang="en-US" sz="1200" dirty="0">
              <a:solidFill>
                <a:srgbClr val="FFFFFF"/>
              </a:solidFill>
              <a:ea typeface="MS PGothic" pitchFamily="34" charset="-128"/>
              <a:cs typeface="Times New Roman" panose="02020603050405020304" pitchFamily="18" charset="0"/>
            </a:endParaRPr>
          </a:p>
        </p:txBody>
      </p:sp>
    </p:spTree>
    <p:extLst>
      <p:ext uri="{BB962C8B-B14F-4D97-AF65-F5344CB8AC3E}">
        <p14:creationId xmlns:p14="http://schemas.microsoft.com/office/powerpoint/2010/main" val="11428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76774-EE94-422A-BD4D-CE46930884DA}"/>
              </a:ext>
            </a:extLst>
          </p:cNvPr>
          <p:cNvSpPr>
            <a:spLocks noGrp="1"/>
          </p:cNvSpPr>
          <p:nvPr>
            <p:ph type="title"/>
          </p:nvPr>
        </p:nvSpPr>
        <p:spPr>
          <a:xfrm>
            <a:off x="381000" y="87055"/>
            <a:ext cx="10972800" cy="1143000"/>
          </a:xfrm>
        </p:spPr>
        <p:txBody>
          <a:bodyPr/>
          <a:lstStyle/>
          <a:p>
            <a:r>
              <a:rPr lang="en-US" dirty="0">
                <a:solidFill>
                  <a:schemeClr val="tx1"/>
                </a:solidFill>
                <a:latin typeface="Times New Roman" panose="02020603050405020304" pitchFamily="18" charset="0"/>
                <a:cs typeface="Times New Roman" panose="02020603050405020304" pitchFamily="18" charset="0"/>
              </a:rPr>
              <a:t>Role  of  Transportation System</a:t>
            </a:r>
          </a:p>
        </p:txBody>
      </p:sp>
      <p:sp>
        <p:nvSpPr>
          <p:cNvPr id="3" name="Content Placeholder 2">
            <a:extLst>
              <a:ext uri="{FF2B5EF4-FFF2-40B4-BE49-F238E27FC236}">
                <a16:creationId xmlns:a16="http://schemas.microsoft.com/office/drawing/2014/main" id="{EA462797-9B8B-4843-94ED-FDBD3C152712}"/>
              </a:ext>
            </a:extLst>
          </p:cNvPr>
          <p:cNvSpPr>
            <a:spLocks noGrp="1"/>
          </p:cNvSpPr>
          <p:nvPr>
            <p:ph idx="1"/>
          </p:nvPr>
        </p:nvSpPr>
        <p:spPr>
          <a:xfrm>
            <a:off x="304800" y="1110329"/>
            <a:ext cx="6172200" cy="685799"/>
          </a:xfrm>
          <a:solidFill>
            <a:schemeClr val="bg1">
              <a:lumMod val="75000"/>
            </a:schemeClr>
          </a:solidFill>
        </p:spPr>
        <p:txBody>
          <a:bodyPr>
            <a:normAutofit/>
          </a:bodyPr>
          <a:lstStyle/>
          <a:p>
            <a:pPr marL="685800" lvl="2" indent="0">
              <a:spcAft>
                <a:spcPts val="0"/>
              </a:spcAft>
              <a:buNone/>
            </a:pPr>
            <a:r>
              <a:rPr lang="en-US" sz="2800" dirty="0">
                <a:latin typeface="Times New Roman" panose="02020603050405020304" pitchFamily="18" charset="0"/>
                <a:cs typeface="Times New Roman" panose="02020603050405020304" pitchFamily="18" charset="0"/>
              </a:rPr>
              <a:t>Safety    Smoothness     Durability</a:t>
            </a:r>
          </a:p>
        </p:txBody>
      </p:sp>
      <p:pic>
        <p:nvPicPr>
          <p:cNvPr id="10" name="Content Placeholder 4">
            <a:extLst>
              <a:ext uri="{FF2B5EF4-FFF2-40B4-BE49-F238E27FC236}">
                <a16:creationId xmlns:a16="http://schemas.microsoft.com/office/drawing/2014/main" id="{F977E3DA-94F1-4F34-A56E-07A2A719E7FB}"/>
              </a:ext>
            </a:extLst>
          </p:cNvPr>
          <p:cNvPicPr>
            <a:picLocks noChangeAspect="1"/>
          </p:cNvPicPr>
          <p:nvPr/>
        </p:nvPicPr>
        <p:blipFill>
          <a:blip r:embed="rId3"/>
          <a:stretch>
            <a:fillRect/>
          </a:stretch>
        </p:blipFill>
        <p:spPr>
          <a:xfrm>
            <a:off x="304799" y="2799843"/>
            <a:ext cx="4088451" cy="2991357"/>
          </a:xfrm>
          <a:prstGeom prst="rect">
            <a:avLst/>
          </a:prstGeom>
        </p:spPr>
      </p:pic>
      <p:sp>
        <p:nvSpPr>
          <p:cNvPr id="5" name="Thought Bubble: Cloud 4">
            <a:extLst>
              <a:ext uri="{FF2B5EF4-FFF2-40B4-BE49-F238E27FC236}">
                <a16:creationId xmlns:a16="http://schemas.microsoft.com/office/drawing/2014/main" id="{107C4551-43D7-4C8D-B21D-80D6C42929DB}"/>
              </a:ext>
            </a:extLst>
          </p:cNvPr>
          <p:cNvSpPr/>
          <p:nvPr/>
        </p:nvSpPr>
        <p:spPr>
          <a:xfrm>
            <a:off x="4648200" y="2662650"/>
            <a:ext cx="2019300" cy="2991357"/>
          </a:xfrm>
          <a:prstGeom prst="cloudCallout">
            <a:avLst>
              <a:gd name="adj1" fmla="val -86157"/>
              <a:gd name="adj2" fmla="val 2519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latin typeface="Times New Roman" panose="02020603050405020304" pitchFamily="18" charset="0"/>
                <a:cs typeface="Times New Roman" panose="02020603050405020304" pitchFamily="18" charset="0"/>
              </a:rPr>
              <a:t>Layers important to smoothness and durability</a:t>
            </a:r>
          </a:p>
        </p:txBody>
      </p:sp>
      <p:sp>
        <p:nvSpPr>
          <p:cNvPr id="8" name="Rectangle 7">
            <a:extLst>
              <a:ext uri="{FF2B5EF4-FFF2-40B4-BE49-F238E27FC236}">
                <a16:creationId xmlns:a16="http://schemas.microsoft.com/office/drawing/2014/main" id="{DBD033D1-72CB-4139-B994-60C475F12E4B}"/>
              </a:ext>
            </a:extLst>
          </p:cNvPr>
          <p:cNvSpPr/>
          <p:nvPr/>
        </p:nvSpPr>
        <p:spPr bwMode="auto">
          <a:xfrm>
            <a:off x="304800" y="3485642"/>
            <a:ext cx="4088451" cy="2305558"/>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cs typeface="Times New Roman" panose="02020603050405020304" pitchFamily="18" charset="0"/>
            </a:endParaRPr>
          </a:p>
        </p:txBody>
      </p:sp>
      <p:pic>
        <p:nvPicPr>
          <p:cNvPr id="11" name="Picture 4" descr="Related image">
            <a:extLst>
              <a:ext uri="{FF2B5EF4-FFF2-40B4-BE49-F238E27FC236}">
                <a16:creationId xmlns:a16="http://schemas.microsoft.com/office/drawing/2014/main" id="{114F2740-70E6-4D09-ADBB-F45E169077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2449" y="506942"/>
            <a:ext cx="4383086" cy="29220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Related image">
            <a:extLst>
              <a:ext uri="{FF2B5EF4-FFF2-40B4-BE49-F238E27FC236}">
                <a16:creationId xmlns:a16="http://schemas.microsoft.com/office/drawing/2014/main" id="{4D507C2C-2EF8-4664-B9B2-F149B065B1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2450" y="3593086"/>
            <a:ext cx="4349890" cy="2435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40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058" y="319119"/>
            <a:ext cx="11251084" cy="663675"/>
          </a:xfrm>
        </p:spPr>
        <p:txBody>
          <a:bodyPr>
            <a:noAutofit/>
          </a:bodyPr>
          <a:lstStyle/>
          <a:p>
            <a:pPr algn="l"/>
            <a:r>
              <a:rPr lang="en-US" sz="4267" b="1" i="1" dirty="0">
                <a:solidFill>
                  <a:schemeClr val="tx1"/>
                </a:solidFill>
                <a:latin typeface="Times New Roman" panose="02020603050405020304" pitchFamily="18" charset="0"/>
                <a:cs typeface="Times New Roman" panose="02020603050405020304" pitchFamily="18" charset="0"/>
              </a:rPr>
              <a:t>Field Process Control: </a:t>
            </a:r>
            <a:r>
              <a:rPr lang="en-US" sz="4267" b="1" i="1" dirty="0">
                <a:solidFill>
                  <a:srgbClr val="0000FF"/>
                </a:solidFill>
                <a:latin typeface="Times New Roman" panose="02020603050405020304" pitchFamily="18" charset="0"/>
                <a:cs typeface="Times New Roman" panose="02020603050405020304" pitchFamily="18" charset="0"/>
              </a:rPr>
              <a:t>Manage Variability</a:t>
            </a:r>
          </a:p>
        </p:txBody>
      </p:sp>
      <p:pic>
        <p:nvPicPr>
          <p:cNvPr id="11" name="Picture 10">
            <a:extLst>
              <a:ext uri="{FF2B5EF4-FFF2-40B4-BE49-F238E27FC236}">
                <a16:creationId xmlns:a16="http://schemas.microsoft.com/office/drawing/2014/main" id="{B0055570-3082-48BF-83F5-B99A83A46E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4660" r="15934"/>
          <a:stretch/>
        </p:blipFill>
        <p:spPr>
          <a:xfrm>
            <a:off x="188598" y="1146434"/>
            <a:ext cx="1747423" cy="3325797"/>
          </a:xfrm>
          <a:prstGeom prst="rect">
            <a:avLst/>
          </a:prstGeom>
        </p:spPr>
      </p:pic>
      <p:pic>
        <p:nvPicPr>
          <p:cNvPr id="13" name="Picture 12">
            <a:extLst>
              <a:ext uri="{FF2B5EF4-FFF2-40B4-BE49-F238E27FC236}">
                <a16:creationId xmlns:a16="http://schemas.microsoft.com/office/drawing/2014/main" id="{6BAE166A-6A2D-4E03-99A3-F6AF57D56613}"/>
              </a:ext>
            </a:extLst>
          </p:cNvPr>
          <p:cNvPicPr>
            <a:picLocks noChangeAspect="1"/>
          </p:cNvPicPr>
          <p:nvPr/>
        </p:nvPicPr>
        <p:blipFill rotWithShape="1">
          <a:blip r:embed="rId4"/>
          <a:srcRect l="19134" t="1792" r="4325" b="1467"/>
          <a:stretch/>
        </p:blipFill>
        <p:spPr>
          <a:xfrm>
            <a:off x="1860379" y="1013869"/>
            <a:ext cx="1981200" cy="3590927"/>
          </a:xfrm>
          <a:prstGeom prst="rect">
            <a:avLst/>
          </a:prstGeom>
        </p:spPr>
      </p:pic>
      <p:pic>
        <p:nvPicPr>
          <p:cNvPr id="14" name="Picture 13">
            <a:extLst>
              <a:ext uri="{FF2B5EF4-FFF2-40B4-BE49-F238E27FC236}">
                <a16:creationId xmlns:a16="http://schemas.microsoft.com/office/drawing/2014/main" id="{79DF8D94-D7C0-4A8F-A6A8-6429C050CA1C}"/>
              </a:ext>
            </a:extLst>
          </p:cNvPr>
          <p:cNvPicPr>
            <a:picLocks noChangeAspect="1"/>
          </p:cNvPicPr>
          <p:nvPr/>
        </p:nvPicPr>
        <p:blipFill>
          <a:blip r:embed="rId5"/>
          <a:stretch>
            <a:fillRect/>
          </a:stretch>
        </p:blipFill>
        <p:spPr>
          <a:xfrm>
            <a:off x="1062309" y="4635871"/>
            <a:ext cx="1231308" cy="1803336"/>
          </a:xfrm>
          <a:prstGeom prst="rect">
            <a:avLst/>
          </a:prstGeom>
          <a:noFill/>
        </p:spPr>
      </p:pic>
      <p:pic>
        <p:nvPicPr>
          <p:cNvPr id="15" name="Picture 14">
            <a:extLst>
              <a:ext uri="{FF2B5EF4-FFF2-40B4-BE49-F238E27FC236}">
                <a16:creationId xmlns:a16="http://schemas.microsoft.com/office/drawing/2014/main" id="{C70EB7ED-B8DD-4B2C-8CF6-87BF498B0E99}"/>
              </a:ext>
            </a:extLst>
          </p:cNvPr>
          <p:cNvPicPr>
            <a:picLocks noChangeAspect="1"/>
          </p:cNvPicPr>
          <p:nvPr/>
        </p:nvPicPr>
        <p:blipFill>
          <a:blip r:embed="rId6"/>
          <a:stretch>
            <a:fillRect/>
          </a:stretch>
        </p:blipFill>
        <p:spPr>
          <a:xfrm>
            <a:off x="3897087" y="1300717"/>
            <a:ext cx="8103501" cy="4522603"/>
          </a:xfrm>
          <a:prstGeom prst="rect">
            <a:avLst/>
          </a:prstGeom>
        </p:spPr>
      </p:pic>
      <p:sp>
        <p:nvSpPr>
          <p:cNvPr id="17" name="TextBox 16">
            <a:extLst>
              <a:ext uri="{FF2B5EF4-FFF2-40B4-BE49-F238E27FC236}">
                <a16:creationId xmlns:a16="http://schemas.microsoft.com/office/drawing/2014/main" id="{CF1A098F-A211-4BDF-95E7-0899D4A38A07}"/>
              </a:ext>
            </a:extLst>
          </p:cNvPr>
          <p:cNvSpPr txBox="1"/>
          <p:nvPr/>
        </p:nvSpPr>
        <p:spPr>
          <a:xfrm>
            <a:off x="5486400" y="5772801"/>
            <a:ext cx="5312899" cy="502766"/>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667" b="1" i="1" dirty="0">
                <a:solidFill>
                  <a:schemeClr val="tx1"/>
                </a:solidFill>
                <a:latin typeface="Times New Roman" panose="02020603050405020304" pitchFamily="18" charset="0"/>
                <a:cs typeface="Times New Roman" panose="02020603050405020304" pitchFamily="18" charset="0"/>
              </a:rPr>
              <a:t>Use statistics to manage variability </a:t>
            </a:r>
            <a:endParaRPr lang="en-US" sz="2667" dirty="0">
              <a:solidFill>
                <a:schemeClr val="tx1"/>
              </a:solidFill>
              <a:latin typeface="Times New Roman" panose="02020603050405020304" pitchFamily="18" charset="0"/>
              <a:cs typeface="Times New Roman" panose="02020603050405020304" pitchFamily="18" charset="0"/>
            </a:endParaRPr>
          </a:p>
        </p:txBody>
      </p:sp>
      <p:sp>
        <p:nvSpPr>
          <p:cNvPr id="8" name="Slide Number Placeholder 3"/>
          <p:cNvSpPr txBox="1">
            <a:spLocks/>
          </p:cNvSpPr>
          <p:nvPr/>
        </p:nvSpPr>
        <p:spPr>
          <a:xfrm>
            <a:off x="9347200" y="6553200"/>
            <a:ext cx="2844800" cy="304800"/>
          </a:xfrm>
        </p:spPr>
        <p:txBody>
          <a:bodyPr/>
          <a:lstStyle>
            <a:defPPr>
              <a:defRPr lang="en-US"/>
            </a:defPPr>
            <a:lvl1pPr algn="l" rtl="0" fontAlgn="base">
              <a:spcBef>
                <a:spcPct val="0"/>
              </a:spcBef>
              <a:spcAft>
                <a:spcPct val="0"/>
              </a:spcAft>
              <a:defRPr sz="20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0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0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0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000" kern="1200">
                <a:solidFill>
                  <a:schemeClr val="tx1"/>
                </a:solidFill>
                <a:latin typeface="Times New Roman" pitchFamily="18" charset="0"/>
                <a:ea typeface="+mn-ea"/>
                <a:cs typeface="Arial" charset="0"/>
              </a:defRPr>
            </a:lvl5pPr>
            <a:lvl6pPr marL="2286000" algn="l" defTabSz="914400" rtl="0" eaLnBrk="1" latinLnBrk="0" hangingPunct="1">
              <a:defRPr sz="2000" kern="1200">
                <a:solidFill>
                  <a:schemeClr val="tx1"/>
                </a:solidFill>
                <a:latin typeface="Times New Roman" pitchFamily="18" charset="0"/>
                <a:ea typeface="+mn-ea"/>
                <a:cs typeface="Arial" charset="0"/>
              </a:defRPr>
            </a:lvl6pPr>
            <a:lvl7pPr marL="2743200" algn="l" defTabSz="914400" rtl="0" eaLnBrk="1" latinLnBrk="0" hangingPunct="1">
              <a:defRPr sz="2000" kern="1200">
                <a:solidFill>
                  <a:schemeClr val="tx1"/>
                </a:solidFill>
                <a:latin typeface="Times New Roman" pitchFamily="18" charset="0"/>
                <a:ea typeface="+mn-ea"/>
                <a:cs typeface="Arial" charset="0"/>
              </a:defRPr>
            </a:lvl7pPr>
            <a:lvl8pPr marL="3200400" algn="l" defTabSz="914400" rtl="0" eaLnBrk="1" latinLnBrk="0" hangingPunct="1">
              <a:defRPr sz="2000" kern="1200">
                <a:solidFill>
                  <a:schemeClr val="tx1"/>
                </a:solidFill>
                <a:latin typeface="Times New Roman" pitchFamily="18" charset="0"/>
                <a:ea typeface="+mn-ea"/>
                <a:cs typeface="Arial" charset="0"/>
              </a:defRPr>
            </a:lvl8pPr>
            <a:lvl9pPr marL="3657600" algn="l" defTabSz="914400" rtl="0" eaLnBrk="1" latinLnBrk="0" hangingPunct="1">
              <a:defRPr sz="2000" kern="1200">
                <a:solidFill>
                  <a:schemeClr val="tx1"/>
                </a:solidFill>
                <a:latin typeface="Times New Roman" pitchFamily="18" charset="0"/>
                <a:ea typeface="+mn-ea"/>
                <a:cs typeface="Arial" charset="0"/>
              </a:defRPr>
            </a:lvl9pPr>
          </a:lstStyle>
          <a:p>
            <a:pPr algn="r" defTabSz="457189">
              <a:defRPr/>
            </a:pPr>
            <a:fld id="{90A6972A-B494-4CA3-8C15-B5FF2A565596}" type="slidenum">
              <a:rPr lang="en-US" sz="1200" smtClean="0">
                <a:solidFill>
                  <a:srgbClr val="FFFFFF"/>
                </a:solidFill>
                <a:ea typeface="MS PGothic" pitchFamily="34" charset="-128"/>
                <a:cs typeface="Times New Roman" panose="02020603050405020304" pitchFamily="18" charset="0"/>
              </a:rPr>
              <a:pPr algn="r" defTabSz="457189">
                <a:defRPr/>
              </a:pPr>
              <a:t>20</a:t>
            </a:fld>
            <a:endParaRPr lang="en-US" sz="1200" dirty="0">
              <a:solidFill>
                <a:srgbClr val="FFFFFF"/>
              </a:solidFill>
              <a:ea typeface="MS PGothic" pitchFamily="34" charset="-128"/>
              <a:cs typeface="Times New Roman" panose="02020603050405020304" pitchFamily="18" charset="0"/>
            </a:endParaRPr>
          </a:p>
        </p:txBody>
      </p:sp>
    </p:spTree>
    <p:extLst>
      <p:ext uri="{BB962C8B-B14F-4D97-AF65-F5344CB8AC3E}">
        <p14:creationId xmlns:p14="http://schemas.microsoft.com/office/powerpoint/2010/main" val="236143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3925131133"/>
              </p:ext>
            </p:extLst>
          </p:nvPr>
        </p:nvGraphicFramePr>
        <p:xfrm>
          <a:off x="1600200" y="1371600"/>
          <a:ext cx="8839200"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1"/>
          <p:cNvSpPr txBox="1"/>
          <p:nvPr/>
        </p:nvSpPr>
        <p:spPr>
          <a:xfrm>
            <a:off x="2993931" y="5664407"/>
            <a:ext cx="6324600" cy="40011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wrap="square" rtlCol="0">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457189">
              <a:defRPr/>
            </a:pPr>
            <a:r>
              <a:rPr lang="en-US" sz="2000" dirty="0">
                <a:solidFill>
                  <a:srgbClr val="1C1C1C"/>
                </a:solidFill>
                <a:latin typeface="Times New Roman" panose="02020603050405020304" pitchFamily="18" charset="0"/>
                <a:cs typeface="Times New Roman" panose="02020603050405020304" pitchFamily="18" charset="0"/>
              </a:rPr>
              <a:t>Constant Density Specimens prepared at MDD</a:t>
            </a:r>
          </a:p>
        </p:txBody>
      </p:sp>
      <p:sp>
        <p:nvSpPr>
          <p:cNvPr id="2" name="Rectangle 1"/>
          <p:cNvSpPr/>
          <p:nvPr/>
        </p:nvSpPr>
        <p:spPr bwMode="auto">
          <a:xfrm>
            <a:off x="3962400" y="2151888"/>
            <a:ext cx="5562600" cy="1981200"/>
          </a:xfrm>
          <a:prstGeom prst="rect">
            <a:avLst/>
          </a:prstGeom>
          <a:solidFill>
            <a:srgbClr val="00B0F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377" eaLnBrk="0" hangingPunct="0">
              <a:defRPr/>
            </a:pPr>
            <a:endParaRPr lang="en-US" dirty="0">
              <a:solidFill>
                <a:srgbClr val="1C1C1C"/>
              </a:solidFill>
              <a:ea typeface="MS PGothic" pitchFamily="34" charset="-128"/>
            </a:endParaRPr>
          </a:p>
        </p:txBody>
      </p:sp>
      <p:sp>
        <p:nvSpPr>
          <p:cNvPr id="7" name="Title 1">
            <a:extLst>
              <a:ext uri="{FF2B5EF4-FFF2-40B4-BE49-F238E27FC236}">
                <a16:creationId xmlns:a16="http://schemas.microsoft.com/office/drawing/2014/main" id="{5DE0AE43-94C1-4860-BA87-34BC5ED2F0DF}"/>
              </a:ext>
            </a:extLst>
          </p:cNvPr>
          <p:cNvSpPr txBox="1">
            <a:spLocks/>
          </p:cNvSpPr>
          <p:nvPr/>
        </p:nvSpPr>
        <p:spPr bwMode="auto">
          <a:xfrm>
            <a:off x="357808" y="496888"/>
            <a:ext cx="11057981" cy="6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457200" rtl="0" eaLnBrk="1" fontAlgn="base" hangingPunct="1">
              <a:spcBef>
                <a:spcPct val="0"/>
              </a:spcBef>
              <a:spcAft>
                <a:spcPct val="0"/>
              </a:spcAft>
              <a:defRPr sz="4000" kern="1200">
                <a:solidFill>
                  <a:schemeClr val="tx2"/>
                </a:solidFill>
                <a:latin typeface="Arial" charset="0"/>
                <a:ea typeface="Arial" charset="0"/>
                <a:cs typeface="Arial" charset="0"/>
              </a:defRPr>
            </a:lvl1pPr>
            <a:lvl2pPr algn="l" defTabSz="457200" rtl="0" eaLnBrk="1" fontAlgn="base" hangingPunct="1">
              <a:spcBef>
                <a:spcPct val="0"/>
              </a:spcBef>
              <a:spcAft>
                <a:spcPct val="0"/>
              </a:spcAft>
              <a:defRPr sz="4400">
                <a:solidFill>
                  <a:schemeClr val="bg1"/>
                </a:solidFill>
                <a:latin typeface="Calibri" pitchFamily="34" charset="0"/>
                <a:ea typeface="MS PGothic" pitchFamily="34" charset="-128"/>
              </a:defRPr>
            </a:lvl2pPr>
            <a:lvl3pPr algn="l" defTabSz="457200" rtl="0" eaLnBrk="1" fontAlgn="base" hangingPunct="1">
              <a:spcBef>
                <a:spcPct val="0"/>
              </a:spcBef>
              <a:spcAft>
                <a:spcPct val="0"/>
              </a:spcAft>
              <a:defRPr sz="4400">
                <a:solidFill>
                  <a:schemeClr val="bg1"/>
                </a:solidFill>
                <a:latin typeface="Calibri" pitchFamily="34" charset="0"/>
                <a:ea typeface="MS PGothic" pitchFamily="34" charset="-128"/>
              </a:defRPr>
            </a:lvl3pPr>
            <a:lvl4pPr algn="l" defTabSz="457200" rtl="0" eaLnBrk="1" fontAlgn="base" hangingPunct="1">
              <a:spcBef>
                <a:spcPct val="0"/>
              </a:spcBef>
              <a:spcAft>
                <a:spcPct val="0"/>
              </a:spcAft>
              <a:defRPr sz="4400">
                <a:solidFill>
                  <a:schemeClr val="bg1"/>
                </a:solidFill>
                <a:latin typeface="Calibri" pitchFamily="34" charset="0"/>
                <a:ea typeface="MS PGothic" pitchFamily="34" charset="-128"/>
              </a:defRPr>
            </a:lvl4pPr>
            <a:lvl5pPr algn="l" defTabSz="457200" rtl="0" eaLnBrk="1" fontAlgn="base" hangingPunct="1">
              <a:spcBef>
                <a:spcPct val="0"/>
              </a:spcBef>
              <a:spcAft>
                <a:spcPct val="0"/>
              </a:spcAft>
              <a:defRPr sz="4400">
                <a:solidFill>
                  <a:schemeClr val="bg1"/>
                </a:solidFill>
                <a:latin typeface="Calibri" pitchFamily="34" charset="0"/>
                <a:ea typeface="MS PGothic" pitchFamily="34"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9pPr>
          </a:lstStyle>
          <a:p>
            <a:r>
              <a:rPr lang="en-US" sz="4800" b="1" i="1" dirty="0">
                <a:solidFill>
                  <a:schemeClr val="tx1"/>
                </a:solidFill>
                <a:latin typeface="Times New Roman" panose="02020603050405020304" pitchFamily="18" charset="0"/>
                <a:cs typeface="Times New Roman" panose="02020603050405020304" pitchFamily="18" charset="0"/>
              </a:rPr>
              <a:t>Field Process Control: </a:t>
            </a:r>
            <a:r>
              <a:rPr lang="en-US" sz="4800" b="1" i="1" dirty="0">
                <a:solidFill>
                  <a:srgbClr val="0000FF"/>
                </a:solidFill>
                <a:latin typeface="Times New Roman" panose="02020603050405020304" pitchFamily="18" charset="0"/>
                <a:cs typeface="Times New Roman" panose="02020603050405020304" pitchFamily="18" charset="0"/>
              </a:rPr>
              <a:t>Moisture Content</a:t>
            </a:r>
          </a:p>
        </p:txBody>
      </p:sp>
      <p:sp>
        <p:nvSpPr>
          <p:cNvPr id="8" name="Slide Number Placeholder 3"/>
          <p:cNvSpPr>
            <a:spLocks noGrp="1"/>
          </p:cNvSpPr>
          <p:nvPr>
            <p:ph type="sldNum" sz="quarter" idx="10"/>
          </p:nvPr>
        </p:nvSpPr>
        <p:spPr>
          <a:xfrm>
            <a:off x="9347200" y="6553200"/>
            <a:ext cx="2844800" cy="304800"/>
          </a:xfrm>
        </p:spPr>
        <p:txBody>
          <a:bodyPr/>
          <a:lstStyle/>
          <a:p>
            <a:pPr defTabSz="457189">
              <a:defRPr/>
            </a:pPr>
            <a:fld id="{90A6972A-B494-4CA3-8C15-B5FF2A565596}" type="slidenum">
              <a:rPr lang="en-US" sz="1200">
                <a:solidFill>
                  <a:srgbClr val="FFFFFF"/>
                </a:solidFill>
                <a:ea typeface="MS PGothic" pitchFamily="34" charset="-128"/>
                <a:cs typeface="Times New Roman" panose="02020603050405020304" pitchFamily="18" charset="0"/>
              </a:rPr>
              <a:pPr defTabSz="457189">
                <a:defRPr/>
              </a:pPr>
              <a:t>21</a:t>
            </a:fld>
            <a:endParaRPr lang="en-US" sz="1200" dirty="0">
              <a:solidFill>
                <a:srgbClr val="FFFFFF"/>
              </a:solidFill>
              <a:ea typeface="MS PGothic" pitchFamily="34" charset="-128"/>
              <a:cs typeface="Times New Roman" panose="02020603050405020304" pitchFamily="18" charset="0"/>
            </a:endParaRPr>
          </a:p>
        </p:txBody>
      </p:sp>
    </p:spTree>
    <p:extLst>
      <p:ext uri="{BB962C8B-B14F-4D97-AF65-F5344CB8AC3E}">
        <p14:creationId xmlns:p14="http://schemas.microsoft.com/office/powerpoint/2010/main" val="72391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7317" y="152400"/>
            <a:ext cx="11038505" cy="1143000"/>
          </a:xfrm>
        </p:spPr>
        <p:txBody>
          <a:bodyPr>
            <a:noAutofit/>
          </a:bodyPr>
          <a:lstStyle/>
          <a:p>
            <a:r>
              <a:rPr lang="en-US" sz="4400" dirty="0">
                <a:solidFill>
                  <a:schemeClr val="tx1"/>
                </a:solidFill>
                <a:latin typeface="Times New Roman" panose="02020603050405020304" pitchFamily="18" charset="0"/>
                <a:cs typeface="Times New Roman" panose="02020603050405020304" pitchFamily="18" charset="0"/>
              </a:rPr>
              <a:t>Field Process Control: </a:t>
            </a:r>
            <a:r>
              <a:rPr lang="en-US" dirty="0">
                <a:solidFill>
                  <a:srgbClr val="0000FF"/>
                </a:solidFill>
                <a:latin typeface="Times New Roman" panose="02020603050405020304" pitchFamily="18" charset="0"/>
                <a:cs typeface="Times New Roman" panose="02020603050405020304" pitchFamily="18" charset="0"/>
              </a:rPr>
              <a:t>Unsaturated Soil Principles</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9" name="Rectangle 8"/>
          <p:cNvSpPr/>
          <p:nvPr/>
        </p:nvSpPr>
        <p:spPr>
          <a:xfrm>
            <a:off x="4902918" y="5541861"/>
            <a:ext cx="3861955" cy="523220"/>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defTabSz="457189">
              <a:defRPr/>
            </a:pPr>
            <a:r>
              <a:rPr lang="en-US" sz="2800" dirty="0">
                <a:solidFill>
                  <a:srgbClr val="1C1C1C"/>
                </a:solidFill>
                <a:latin typeface="Times New Roman" panose="02020603050405020304" pitchFamily="18" charset="0"/>
                <a:cs typeface="Times New Roman" panose="02020603050405020304" pitchFamily="18" charset="0"/>
              </a:rPr>
              <a:t>S</a:t>
            </a:r>
            <a:r>
              <a:rPr lang="en-US" sz="2800" baseline="-25000" dirty="0">
                <a:solidFill>
                  <a:srgbClr val="1C1C1C"/>
                </a:solidFill>
                <a:latin typeface="Times New Roman" panose="02020603050405020304" pitchFamily="18" charset="0"/>
                <a:cs typeface="Times New Roman" panose="02020603050405020304" pitchFamily="18" charset="0"/>
              </a:rPr>
              <a:t>r</a:t>
            </a:r>
            <a:r>
              <a:rPr lang="en-US" sz="2800" dirty="0">
                <a:solidFill>
                  <a:srgbClr val="1C1C1C"/>
                </a:solidFill>
                <a:latin typeface="Times New Roman" panose="02020603050405020304" pitchFamily="18" charset="0"/>
                <a:cs typeface="Times New Roman" panose="02020603050405020304" pitchFamily="18" charset="0"/>
              </a:rPr>
              <a:t> = </a:t>
            </a:r>
            <a:r>
              <a:rPr lang="en-US" sz="2800" dirty="0">
                <a:solidFill>
                  <a:srgbClr val="1C1C1C"/>
                </a:solidFill>
                <a:latin typeface="Symbol" panose="05050102010706020507" pitchFamily="18" charset="2"/>
                <a:cs typeface="Times New Roman" panose="02020603050405020304" pitchFamily="18" charset="0"/>
              </a:rPr>
              <a:t>w</a:t>
            </a:r>
            <a:r>
              <a:rPr lang="en-US" sz="2800" dirty="0">
                <a:solidFill>
                  <a:srgbClr val="1C1C1C"/>
                </a:solidFill>
                <a:latin typeface="Times New Roman" panose="02020603050405020304" pitchFamily="18" charset="0"/>
                <a:cs typeface="Times New Roman" panose="02020603050405020304" pitchFamily="18" charset="0"/>
              </a:rPr>
              <a:t> G</a:t>
            </a:r>
            <a:r>
              <a:rPr lang="en-US" sz="2800" baseline="-25000" dirty="0">
                <a:solidFill>
                  <a:srgbClr val="1C1C1C"/>
                </a:solidFill>
                <a:latin typeface="Times New Roman" panose="02020603050405020304" pitchFamily="18" charset="0"/>
                <a:cs typeface="Times New Roman" panose="02020603050405020304" pitchFamily="18" charset="0"/>
              </a:rPr>
              <a:t>s</a:t>
            </a:r>
            <a:r>
              <a:rPr lang="en-US" sz="2800" dirty="0">
                <a:solidFill>
                  <a:srgbClr val="1C1C1C"/>
                </a:solidFill>
                <a:latin typeface="Times New Roman" panose="02020603050405020304" pitchFamily="18" charset="0"/>
                <a:cs typeface="Times New Roman" panose="02020603050405020304" pitchFamily="18" charset="0"/>
              </a:rPr>
              <a:t> </a:t>
            </a:r>
            <a:r>
              <a:rPr lang="en-US" sz="2800" dirty="0">
                <a:solidFill>
                  <a:srgbClr val="1C1C1C"/>
                </a:solidFill>
                <a:latin typeface="Symbol" panose="05050102010706020507" pitchFamily="18" charset="2"/>
                <a:cs typeface="Times New Roman" panose="02020603050405020304" pitchFamily="18" charset="0"/>
              </a:rPr>
              <a:t>r</a:t>
            </a:r>
            <a:r>
              <a:rPr lang="en-US" sz="2800" baseline="-25000" dirty="0">
                <a:solidFill>
                  <a:srgbClr val="1C1C1C"/>
                </a:solidFill>
                <a:latin typeface="Times New Roman" panose="02020603050405020304" pitchFamily="18" charset="0"/>
                <a:cs typeface="Times New Roman" panose="02020603050405020304" pitchFamily="18" charset="0"/>
              </a:rPr>
              <a:t>d</a:t>
            </a:r>
            <a:r>
              <a:rPr lang="en-US" sz="2800" dirty="0">
                <a:solidFill>
                  <a:srgbClr val="1C1C1C"/>
                </a:solidFill>
                <a:latin typeface="Times New Roman" panose="02020603050405020304" pitchFamily="18" charset="0"/>
                <a:cs typeface="Times New Roman" panose="02020603050405020304" pitchFamily="18" charset="0"/>
              </a:rPr>
              <a:t>/( G</a:t>
            </a:r>
            <a:r>
              <a:rPr lang="en-US" sz="2800" baseline="-25000" dirty="0">
                <a:solidFill>
                  <a:srgbClr val="1C1C1C"/>
                </a:solidFill>
                <a:latin typeface="Times New Roman" panose="02020603050405020304" pitchFamily="18" charset="0"/>
                <a:cs typeface="Times New Roman" panose="02020603050405020304" pitchFamily="18" charset="0"/>
              </a:rPr>
              <a:t>s</a:t>
            </a:r>
            <a:r>
              <a:rPr lang="en-US" sz="2800" dirty="0">
                <a:solidFill>
                  <a:srgbClr val="1C1C1C"/>
                </a:solidFill>
                <a:latin typeface="Times New Roman" panose="02020603050405020304" pitchFamily="18" charset="0"/>
                <a:cs typeface="Times New Roman" panose="02020603050405020304" pitchFamily="18" charset="0"/>
              </a:rPr>
              <a:t> </a:t>
            </a:r>
            <a:r>
              <a:rPr lang="en-US" sz="2800" dirty="0">
                <a:solidFill>
                  <a:srgbClr val="1C1C1C"/>
                </a:solidFill>
                <a:latin typeface="Symbol" panose="05050102010706020507" pitchFamily="18" charset="2"/>
                <a:cs typeface="Times New Roman" panose="02020603050405020304" pitchFamily="18" charset="0"/>
              </a:rPr>
              <a:t>r</a:t>
            </a:r>
            <a:r>
              <a:rPr lang="en-US" sz="2800" baseline="-25000" dirty="0">
                <a:solidFill>
                  <a:srgbClr val="1C1C1C"/>
                </a:solidFill>
                <a:latin typeface="Times New Roman" panose="02020603050405020304" pitchFamily="18" charset="0"/>
                <a:cs typeface="Times New Roman" panose="02020603050405020304" pitchFamily="18" charset="0"/>
              </a:rPr>
              <a:t>w</a:t>
            </a:r>
            <a:r>
              <a:rPr lang="en-US" sz="2800" dirty="0">
                <a:solidFill>
                  <a:srgbClr val="1C1C1C"/>
                </a:solidFill>
                <a:latin typeface="Times New Roman" panose="02020603050405020304" pitchFamily="18" charset="0"/>
                <a:cs typeface="Times New Roman" panose="02020603050405020304" pitchFamily="18" charset="0"/>
              </a:rPr>
              <a:t> – </a:t>
            </a:r>
            <a:r>
              <a:rPr lang="en-US" sz="2800" dirty="0">
                <a:solidFill>
                  <a:srgbClr val="1C1C1C"/>
                </a:solidFill>
                <a:latin typeface="Symbol" panose="05050102010706020507" pitchFamily="18" charset="2"/>
                <a:cs typeface="Times New Roman" panose="02020603050405020304" pitchFamily="18" charset="0"/>
              </a:rPr>
              <a:t>r</a:t>
            </a:r>
            <a:r>
              <a:rPr lang="en-US" sz="2800" baseline="-25000" dirty="0">
                <a:solidFill>
                  <a:srgbClr val="1C1C1C"/>
                </a:solidFill>
                <a:latin typeface="Times New Roman" panose="02020603050405020304" pitchFamily="18" charset="0"/>
                <a:cs typeface="Times New Roman" panose="02020603050405020304" pitchFamily="18" charset="0"/>
              </a:rPr>
              <a:t>d</a:t>
            </a:r>
            <a:r>
              <a:rPr lang="en-US" sz="2800" dirty="0">
                <a:solidFill>
                  <a:srgbClr val="1C1C1C"/>
                </a:solidFill>
                <a:latin typeface="Times New Roman" panose="02020603050405020304" pitchFamily="18" charset="0"/>
                <a:cs typeface="Times New Roman" panose="02020603050405020304" pitchFamily="18" charset="0"/>
              </a:rPr>
              <a:t>)</a:t>
            </a:r>
          </a:p>
        </p:txBody>
      </p:sp>
      <p:sp>
        <p:nvSpPr>
          <p:cNvPr id="10" name="Rectangle 9"/>
          <p:cNvSpPr/>
          <p:nvPr/>
        </p:nvSpPr>
        <p:spPr>
          <a:xfrm>
            <a:off x="9000833" y="5720267"/>
            <a:ext cx="2286001" cy="646331"/>
          </a:xfrm>
          <a:prstGeom prst="rect">
            <a:avLst/>
          </a:prstGeom>
          <a:solidFill>
            <a:schemeClr val="bg1"/>
          </a:solidFill>
        </p:spPr>
        <p:txBody>
          <a:bodyPr wrap="square">
            <a:spAutoFit/>
          </a:bodyPr>
          <a:lstStyle/>
          <a:p>
            <a:pPr defTabSz="457189">
              <a:defRPr/>
            </a:pPr>
            <a:r>
              <a:rPr lang="en-US" sz="1200" dirty="0">
                <a:solidFill>
                  <a:srgbClr val="1C1C1C"/>
                </a:solidFill>
                <a:latin typeface="Times New Roman"/>
                <a:ea typeface="Calibri"/>
                <a:cs typeface="Arial"/>
              </a:rPr>
              <a:t>G</a:t>
            </a:r>
            <a:r>
              <a:rPr lang="en-US" sz="1200" baseline="-25000" dirty="0">
                <a:solidFill>
                  <a:srgbClr val="1C1C1C"/>
                </a:solidFill>
                <a:latin typeface="Times New Roman"/>
                <a:ea typeface="Calibri"/>
                <a:cs typeface="Arial"/>
              </a:rPr>
              <a:t>s</a:t>
            </a:r>
            <a:r>
              <a:rPr lang="en-US" sz="1200" dirty="0">
                <a:solidFill>
                  <a:srgbClr val="1C1C1C"/>
                </a:solidFill>
                <a:latin typeface="Times New Roman"/>
                <a:ea typeface="Calibri"/>
                <a:cs typeface="Arial"/>
              </a:rPr>
              <a:t> = specific gravity</a:t>
            </a:r>
          </a:p>
          <a:p>
            <a:pPr defTabSz="457189">
              <a:defRPr/>
            </a:pPr>
            <a:r>
              <a:rPr lang="en-US" sz="1200" dirty="0">
                <a:solidFill>
                  <a:srgbClr val="1C1C1C"/>
                </a:solidFill>
                <a:latin typeface="Symbol"/>
                <a:ea typeface="Calibri"/>
                <a:cs typeface="Arial"/>
              </a:rPr>
              <a:t>r</a:t>
            </a:r>
            <a:r>
              <a:rPr lang="en-US" sz="1200" baseline="-25000" dirty="0">
                <a:solidFill>
                  <a:srgbClr val="1C1C1C"/>
                </a:solidFill>
                <a:latin typeface="Times New Roman"/>
                <a:ea typeface="Calibri"/>
                <a:cs typeface="Arial"/>
              </a:rPr>
              <a:t>d</a:t>
            </a:r>
            <a:r>
              <a:rPr lang="en-US" sz="1200" dirty="0">
                <a:solidFill>
                  <a:srgbClr val="1C1C1C"/>
                </a:solidFill>
                <a:latin typeface="Times New Roman"/>
                <a:ea typeface="Calibri"/>
                <a:cs typeface="Arial"/>
              </a:rPr>
              <a:t> = dry mass density</a:t>
            </a:r>
          </a:p>
          <a:p>
            <a:pPr defTabSz="457189">
              <a:defRPr/>
            </a:pPr>
            <a:r>
              <a:rPr lang="en-US" sz="1200" dirty="0">
                <a:solidFill>
                  <a:srgbClr val="1C1C1C"/>
                </a:solidFill>
                <a:latin typeface="Symbol"/>
                <a:ea typeface="Calibri"/>
                <a:cs typeface="Arial"/>
              </a:rPr>
              <a:t>r</a:t>
            </a:r>
            <a:r>
              <a:rPr lang="en-US" sz="1200" baseline="-25000" dirty="0">
                <a:solidFill>
                  <a:srgbClr val="1C1C1C"/>
                </a:solidFill>
                <a:latin typeface="Times New Roman"/>
                <a:ea typeface="Calibri"/>
                <a:cs typeface="Arial"/>
              </a:rPr>
              <a:t>w</a:t>
            </a:r>
            <a:r>
              <a:rPr lang="en-US" sz="1200" dirty="0">
                <a:solidFill>
                  <a:srgbClr val="1C1C1C"/>
                </a:solidFill>
                <a:latin typeface="Times New Roman"/>
                <a:ea typeface="Calibri"/>
                <a:cs typeface="Arial"/>
              </a:rPr>
              <a:t> = mass density of water</a:t>
            </a:r>
            <a:endParaRPr lang="en-US" sz="1200" dirty="0">
              <a:solidFill>
                <a:srgbClr val="1C1C1C"/>
              </a:solidFill>
              <a:latin typeface="Calibri" pitchFamily="34" charset="0"/>
              <a:ea typeface="MS PGothic" pitchFamily="34" charset="-128"/>
            </a:endParaRPr>
          </a:p>
        </p:txBody>
      </p:sp>
      <p:graphicFrame>
        <p:nvGraphicFramePr>
          <p:cNvPr id="7" name="Table 6"/>
          <p:cNvGraphicFramePr>
            <a:graphicFrameLocks noGrp="1"/>
          </p:cNvGraphicFramePr>
          <p:nvPr>
            <p:extLst>
              <p:ext uri="{D42A27DB-BD31-4B8C-83A1-F6EECF244321}">
                <p14:modId xmlns:p14="http://schemas.microsoft.com/office/powerpoint/2010/main" val="102961756"/>
              </p:ext>
            </p:extLst>
          </p:nvPr>
        </p:nvGraphicFramePr>
        <p:xfrm>
          <a:off x="685800" y="1407916"/>
          <a:ext cx="1026392" cy="4678399"/>
        </p:xfrm>
        <a:graphic>
          <a:graphicData uri="http://schemas.openxmlformats.org/drawingml/2006/table">
            <a:tbl>
              <a:tblPr/>
              <a:tblGrid>
                <a:gridCol w="503503">
                  <a:extLst>
                    <a:ext uri="{9D8B030D-6E8A-4147-A177-3AD203B41FA5}">
                      <a16:colId xmlns:a16="http://schemas.microsoft.com/office/drawing/2014/main" val="20000"/>
                    </a:ext>
                  </a:extLst>
                </a:gridCol>
                <a:gridCol w="522889">
                  <a:extLst>
                    <a:ext uri="{9D8B030D-6E8A-4147-A177-3AD203B41FA5}">
                      <a16:colId xmlns:a16="http://schemas.microsoft.com/office/drawing/2014/main" val="20001"/>
                    </a:ext>
                  </a:extLst>
                </a:gridCol>
              </a:tblGrid>
              <a:tr h="186603">
                <a:tc rowSpan="25">
                  <a:txBody>
                    <a:bodyPr/>
                    <a:lstStyle/>
                    <a:p>
                      <a:pPr algn="ctr" fontAlgn="ctr"/>
                      <a:r>
                        <a:rPr lang="en-US" sz="1900" b="1" i="0" u="none" strike="noStrike" dirty="0">
                          <a:solidFill>
                            <a:sysClr val="windowText" lastClr="000000"/>
                          </a:solidFill>
                          <a:effectLst/>
                          <a:latin typeface="Times New Roman" panose="02020603050405020304" pitchFamily="18" charset="0"/>
                          <a:cs typeface="Times New Roman" panose="02020603050405020304" pitchFamily="18" charset="0"/>
                        </a:rPr>
                        <a:t>Degree of Saturation, %</a:t>
                      </a:r>
                    </a:p>
                  </a:txBody>
                  <a:tcPr marL="6447" marR="6447" marT="6447"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ysClr val="windowText" lastClr="000000"/>
                          </a:solidFill>
                          <a:effectLst/>
                          <a:latin typeface="Times New Roman" panose="02020603050405020304" pitchFamily="18" charset="0"/>
                          <a:cs typeface="Times New Roman" panose="02020603050405020304" pitchFamily="18" charset="0"/>
                        </a:rPr>
                        <a:t>120</a:t>
                      </a:r>
                    </a:p>
                  </a:txBody>
                  <a:tcPr marL="6447" marR="6447" marT="644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4F81BD"/>
                    </a:solidFill>
                  </a:tcPr>
                </a:tc>
                <a:extLst>
                  <a:ext uri="{0D108BD9-81ED-4DB2-BD59-A6C34878D82A}">
                    <a16:rowId xmlns:a16="http://schemas.microsoft.com/office/drawing/2014/main" val="10000"/>
                  </a:ext>
                </a:extLst>
              </a:tr>
              <a:tr h="186603">
                <a:tc vMerge="1">
                  <a:txBody>
                    <a:bodyPr/>
                    <a:lstStyle/>
                    <a:p>
                      <a:endParaRPr lang="en-US"/>
                    </a:p>
                  </a:txBody>
                  <a:tcPr/>
                </a:tc>
                <a:tc>
                  <a:txBody>
                    <a:bodyPr/>
                    <a:lstStyle/>
                    <a:p>
                      <a:pPr algn="ctr" fontAlgn="b"/>
                      <a:r>
                        <a:rPr lang="en-US" sz="1100" b="1" i="0" u="none" strike="noStrike" dirty="0">
                          <a:solidFill>
                            <a:sysClr val="windowText" lastClr="000000"/>
                          </a:solidFill>
                          <a:effectLst/>
                          <a:latin typeface="Times New Roman" panose="02020603050405020304" pitchFamily="18" charset="0"/>
                          <a:cs typeface="Times New Roman" panose="02020603050405020304" pitchFamily="18" charset="0"/>
                        </a:rPr>
                        <a:t>115</a:t>
                      </a:r>
                    </a:p>
                  </a:txBody>
                  <a:tcPr marL="6447" marR="6447" marT="644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4F81BD"/>
                    </a:solidFill>
                  </a:tcPr>
                </a:tc>
                <a:extLst>
                  <a:ext uri="{0D108BD9-81ED-4DB2-BD59-A6C34878D82A}">
                    <a16:rowId xmlns:a16="http://schemas.microsoft.com/office/drawing/2014/main" val="10001"/>
                  </a:ext>
                </a:extLst>
              </a:tr>
              <a:tr h="186603">
                <a:tc vMerge="1">
                  <a:txBody>
                    <a:bodyPr/>
                    <a:lstStyle/>
                    <a:p>
                      <a:endParaRPr lang="en-US"/>
                    </a:p>
                  </a:txBody>
                  <a:tcPr/>
                </a:tc>
                <a:tc>
                  <a:txBody>
                    <a:bodyPr/>
                    <a:lstStyle/>
                    <a:p>
                      <a:pPr algn="ctr" fontAlgn="b"/>
                      <a:r>
                        <a:rPr lang="en-US" sz="1100" b="1" i="0" u="none" strike="noStrike" dirty="0">
                          <a:solidFill>
                            <a:sysClr val="windowText" lastClr="000000"/>
                          </a:solidFill>
                          <a:effectLst/>
                          <a:latin typeface="Times New Roman" panose="02020603050405020304" pitchFamily="18" charset="0"/>
                          <a:cs typeface="Times New Roman" panose="02020603050405020304" pitchFamily="18" charset="0"/>
                        </a:rPr>
                        <a:t>110</a:t>
                      </a:r>
                    </a:p>
                  </a:txBody>
                  <a:tcPr marL="6447" marR="6447" marT="644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4F81BD"/>
                    </a:solidFill>
                  </a:tcPr>
                </a:tc>
                <a:extLst>
                  <a:ext uri="{0D108BD9-81ED-4DB2-BD59-A6C34878D82A}">
                    <a16:rowId xmlns:a16="http://schemas.microsoft.com/office/drawing/2014/main" val="10002"/>
                  </a:ext>
                </a:extLst>
              </a:tr>
              <a:tr h="193265">
                <a:tc vMerge="1">
                  <a:txBody>
                    <a:bodyPr/>
                    <a:lstStyle/>
                    <a:p>
                      <a:endParaRPr lang="en-US"/>
                    </a:p>
                  </a:txBody>
                  <a:tcPr/>
                </a:tc>
                <a:tc>
                  <a:txBody>
                    <a:bodyPr/>
                    <a:lstStyle/>
                    <a:p>
                      <a:pPr algn="ctr" fontAlgn="b"/>
                      <a:r>
                        <a:rPr lang="en-US" sz="1100" b="1" i="0" u="none" strike="noStrike" dirty="0">
                          <a:solidFill>
                            <a:sysClr val="windowText" lastClr="000000"/>
                          </a:solidFill>
                          <a:effectLst/>
                          <a:latin typeface="Times New Roman" panose="02020603050405020304" pitchFamily="18" charset="0"/>
                          <a:cs typeface="Times New Roman" panose="02020603050405020304" pitchFamily="18" charset="0"/>
                        </a:rPr>
                        <a:t>105</a:t>
                      </a:r>
                    </a:p>
                  </a:txBody>
                  <a:tcPr marL="6447" marR="6447" marT="644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4F81BD"/>
                    </a:solidFill>
                  </a:tcPr>
                </a:tc>
                <a:extLst>
                  <a:ext uri="{0D108BD9-81ED-4DB2-BD59-A6C34878D82A}">
                    <a16:rowId xmlns:a16="http://schemas.microsoft.com/office/drawing/2014/main" val="10003"/>
                  </a:ext>
                </a:extLst>
              </a:tr>
              <a:tr h="186603">
                <a:tc vMerge="1">
                  <a:txBody>
                    <a:bodyPr/>
                    <a:lstStyle/>
                    <a:p>
                      <a:endParaRPr lang="en-US"/>
                    </a:p>
                  </a:txBody>
                  <a:tcPr/>
                </a:tc>
                <a:tc>
                  <a:txBody>
                    <a:bodyPr/>
                    <a:lstStyle/>
                    <a:p>
                      <a:pPr algn="ctr" fontAlgn="b"/>
                      <a:r>
                        <a:rPr lang="en-US" sz="1100" b="1" i="0" u="none" strike="noStrike" dirty="0">
                          <a:solidFill>
                            <a:sysClr val="windowText" lastClr="000000"/>
                          </a:solidFill>
                          <a:effectLst/>
                          <a:latin typeface="Times New Roman" panose="02020603050405020304" pitchFamily="18" charset="0"/>
                          <a:cs typeface="Times New Roman" panose="02020603050405020304" pitchFamily="18" charset="0"/>
                        </a:rPr>
                        <a:t>100</a:t>
                      </a:r>
                    </a:p>
                  </a:txBody>
                  <a:tcPr marL="6447" marR="6447" marT="644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0000"/>
                    </a:solidFill>
                  </a:tcPr>
                </a:tc>
                <a:extLst>
                  <a:ext uri="{0D108BD9-81ED-4DB2-BD59-A6C34878D82A}">
                    <a16:rowId xmlns:a16="http://schemas.microsoft.com/office/drawing/2014/main" val="10004"/>
                  </a:ext>
                </a:extLst>
              </a:tr>
              <a:tr h="186603">
                <a:tc vMerge="1">
                  <a:txBody>
                    <a:bodyPr/>
                    <a:lstStyle/>
                    <a:p>
                      <a:endParaRPr lang="en-US"/>
                    </a:p>
                  </a:txBody>
                  <a:tcPr/>
                </a:tc>
                <a:tc>
                  <a:txBody>
                    <a:bodyPr/>
                    <a:lstStyle/>
                    <a:p>
                      <a:pPr algn="ctr" fontAlgn="b"/>
                      <a:r>
                        <a:rPr lang="en-US" sz="1100" b="1" i="0" u="none" strike="noStrike" dirty="0">
                          <a:solidFill>
                            <a:sysClr val="windowText" lastClr="000000"/>
                          </a:solidFill>
                          <a:effectLst/>
                          <a:latin typeface="Times New Roman" panose="02020603050405020304" pitchFamily="18" charset="0"/>
                          <a:cs typeface="Times New Roman" panose="02020603050405020304" pitchFamily="18" charset="0"/>
                        </a:rPr>
                        <a:t>95</a:t>
                      </a:r>
                    </a:p>
                  </a:txBody>
                  <a:tcPr marL="6447" marR="6447" marT="644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0000"/>
                    </a:solidFill>
                  </a:tcPr>
                </a:tc>
                <a:extLst>
                  <a:ext uri="{0D108BD9-81ED-4DB2-BD59-A6C34878D82A}">
                    <a16:rowId xmlns:a16="http://schemas.microsoft.com/office/drawing/2014/main" val="10005"/>
                  </a:ext>
                </a:extLst>
              </a:tr>
              <a:tr h="186603">
                <a:tc vMerge="1">
                  <a:txBody>
                    <a:bodyPr/>
                    <a:lstStyle/>
                    <a:p>
                      <a:endParaRPr lang="en-US"/>
                    </a:p>
                  </a:txBody>
                  <a:tcPr/>
                </a:tc>
                <a:tc>
                  <a:txBody>
                    <a:bodyPr/>
                    <a:lstStyle/>
                    <a:p>
                      <a:pPr algn="ctr" fontAlgn="b"/>
                      <a:r>
                        <a:rPr lang="en-US" sz="1100" b="1" i="0" u="none" strike="noStrike" dirty="0">
                          <a:solidFill>
                            <a:sysClr val="windowText" lastClr="000000"/>
                          </a:solidFill>
                          <a:effectLst/>
                          <a:latin typeface="Times New Roman" panose="02020603050405020304" pitchFamily="18" charset="0"/>
                          <a:cs typeface="Times New Roman" panose="02020603050405020304" pitchFamily="18" charset="0"/>
                        </a:rPr>
                        <a:t>90</a:t>
                      </a:r>
                    </a:p>
                  </a:txBody>
                  <a:tcPr marL="6447" marR="6447" marT="644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99FF33"/>
                    </a:solidFill>
                  </a:tcPr>
                </a:tc>
                <a:extLst>
                  <a:ext uri="{0D108BD9-81ED-4DB2-BD59-A6C34878D82A}">
                    <a16:rowId xmlns:a16="http://schemas.microsoft.com/office/drawing/2014/main" val="10006"/>
                  </a:ext>
                </a:extLst>
              </a:tr>
              <a:tr h="186603">
                <a:tc vMerge="1">
                  <a:txBody>
                    <a:bodyPr/>
                    <a:lstStyle/>
                    <a:p>
                      <a:endParaRPr lang="en-US"/>
                    </a:p>
                  </a:txBody>
                  <a:tcPr/>
                </a:tc>
                <a:tc>
                  <a:txBody>
                    <a:bodyPr/>
                    <a:lstStyle/>
                    <a:p>
                      <a:pPr algn="ctr" fontAlgn="b"/>
                      <a:r>
                        <a:rPr lang="en-US" sz="1100" b="1" i="0" u="none" strike="noStrike" dirty="0">
                          <a:solidFill>
                            <a:sysClr val="windowText" lastClr="000000"/>
                          </a:solidFill>
                          <a:effectLst/>
                          <a:latin typeface="Times New Roman" panose="02020603050405020304" pitchFamily="18" charset="0"/>
                          <a:cs typeface="Times New Roman" panose="02020603050405020304" pitchFamily="18" charset="0"/>
                        </a:rPr>
                        <a:t>85</a:t>
                      </a:r>
                    </a:p>
                  </a:txBody>
                  <a:tcPr marL="6447" marR="6447" marT="644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99FF33"/>
                    </a:solidFill>
                  </a:tcPr>
                </a:tc>
                <a:extLst>
                  <a:ext uri="{0D108BD9-81ED-4DB2-BD59-A6C34878D82A}">
                    <a16:rowId xmlns:a16="http://schemas.microsoft.com/office/drawing/2014/main" val="10007"/>
                  </a:ext>
                </a:extLst>
              </a:tr>
              <a:tr h="186603">
                <a:tc vMerge="1">
                  <a:txBody>
                    <a:bodyPr/>
                    <a:lstStyle/>
                    <a:p>
                      <a:endParaRPr lang="en-US"/>
                    </a:p>
                  </a:txBody>
                  <a:tcPr/>
                </a:tc>
                <a:tc>
                  <a:txBody>
                    <a:bodyPr/>
                    <a:lstStyle/>
                    <a:p>
                      <a:pPr algn="ctr" fontAlgn="b"/>
                      <a:r>
                        <a:rPr lang="en-US" sz="1100" b="1" i="0" u="none" strike="noStrike" dirty="0">
                          <a:solidFill>
                            <a:sysClr val="windowText" lastClr="000000"/>
                          </a:solidFill>
                          <a:effectLst/>
                          <a:latin typeface="Times New Roman" panose="02020603050405020304" pitchFamily="18" charset="0"/>
                          <a:cs typeface="Times New Roman" panose="02020603050405020304" pitchFamily="18" charset="0"/>
                        </a:rPr>
                        <a:t>80</a:t>
                      </a:r>
                    </a:p>
                  </a:txBody>
                  <a:tcPr marL="6447" marR="6447" marT="644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99FF33"/>
                    </a:solidFill>
                  </a:tcPr>
                </a:tc>
                <a:extLst>
                  <a:ext uri="{0D108BD9-81ED-4DB2-BD59-A6C34878D82A}">
                    <a16:rowId xmlns:a16="http://schemas.microsoft.com/office/drawing/2014/main" val="10008"/>
                  </a:ext>
                </a:extLst>
              </a:tr>
              <a:tr h="186603">
                <a:tc vMerge="1">
                  <a:txBody>
                    <a:bodyPr/>
                    <a:lstStyle/>
                    <a:p>
                      <a:endParaRPr lang="en-US"/>
                    </a:p>
                  </a:txBody>
                  <a:tcPr/>
                </a:tc>
                <a:tc>
                  <a:txBody>
                    <a:bodyPr/>
                    <a:lstStyle/>
                    <a:p>
                      <a:pPr algn="ctr" fontAlgn="b"/>
                      <a:r>
                        <a:rPr lang="en-US" sz="1100" b="1" i="0" u="none" strike="noStrike" dirty="0">
                          <a:solidFill>
                            <a:sysClr val="windowText" lastClr="000000"/>
                          </a:solidFill>
                          <a:effectLst/>
                          <a:latin typeface="Times New Roman" panose="02020603050405020304" pitchFamily="18" charset="0"/>
                          <a:cs typeface="Times New Roman" panose="02020603050405020304" pitchFamily="18" charset="0"/>
                        </a:rPr>
                        <a:t>75</a:t>
                      </a:r>
                    </a:p>
                  </a:txBody>
                  <a:tcPr marL="6447" marR="6447" marT="644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99FF33"/>
                    </a:solidFill>
                  </a:tcPr>
                </a:tc>
                <a:extLst>
                  <a:ext uri="{0D108BD9-81ED-4DB2-BD59-A6C34878D82A}">
                    <a16:rowId xmlns:a16="http://schemas.microsoft.com/office/drawing/2014/main" val="10009"/>
                  </a:ext>
                </a:extLst>
              </a:tr>
              <a:tr h="186603">
                <a:tc vMerge="1">
                  <a:txBody>
                    <a:bodyPr/>
                    <a:lstStyle/>
                    <a:p>
                      <a:endParaRPr lang="en-US"/>
                    </a:p>
                  </a:txBody>
                  <a:tcPr/>
                </a:tc>
                <a:tc>
                  <a:txBody>
                    <a:bodyPr/>
                    <a:lstStyle/>
                    <a:p>
                      <a:pPr algn="ctr" fontAlgn="b"/>
                      <a:r>
                        <a:rPr lang="en-US" sz="1100" b="1" i="0" u="none" strike="noStrike" dirty="0">
                          <a:solidFill>
                            <a:sysClr val="windowText" lastClr="000000"/>
                          </a:solidFill>
                          <a:effectLst/>
                          <a:latin typeface="Times New Roman" panose="02020603050405020304" pitchFamily="18" charset="0"/>
                          <a:cs typeface="Times New Roman" panose="02020603050405020304" pitchFamily="18" charset="0"/>
                        </a:rPr>
                        <a:t>70</a:t>
                      </a:r>
                    </a:p>
                  </a:txBody>
                  <a:tcPr marL="6447" marR="6447" marT="644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99FF33"/>
                    </a:solidFill>
                  </a:tcPr>
                </a:tc>
                <a:extLst>
                  <a:ext uri="{0D108BD9-81ED-4DB2-BD59-A6C34878D82A}">
                    <a16:rowId xmlns:a16="http://schemas.microsoft.com/office/drawing/2014/main" val="10010"/>
                  </a:ext>
                </a:extLst>
              </a:tr>
              <a:tr h="186603">
                <a:tc vMerge="1">
                  <a:txBody>
                    <a:bodyPr/>
                    <a:lstStyle/>
                    <a:p>
                      <a:endParaRPr lang="en-US"/>
                    </a:p>
                  </a:txBody>
                  <a:tcPr/>
                </a:tc>
                <a:tc>
                  <a:txBody>
                    <a:bodyPr/>
                    <a:lstStyle/>
                    <a:p>
                      <a:pPr algn="ctr" fontAlgn="b"/>
                      <a:r>
                        <a:rPr lang="en-US" sz="1100" b="1" i="0" u="none" strike="noStrike" dirty="0">
                          <a:solidFill>
                            <a:sysClr val="windowText" lastClr="000000"/>
                          </a:solidFill>
                          <a:effectLst/>
                          <a:latin typeface="Times New Roman" panose="02020603050405020304" pitchFamily="18" charset="0"/>
                          <a:cs typeface="Times New Roman" panose="02020603050405020304" pitchFamily="18" charset="0"/>
                        </a:rPr>
                        <a:t>65</a:t>
                      </a:r>
                    </a:p>
                  </a:txBody>
                  <a:tcPr marL="6447" marR="6447" marT="644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0000"/>
                    </a:solidFill>
                  </a:tcPr>
                </a:tc>
                <a:extLst>
                  <a:ext uri="{0D108BD9-81ED-4DB2-BD59-A6C34878D82A}">
                    <a16:rowId xmlns:a16="http://schemas.microsoft.com/office/drawing/2014/main" val="10011"/>
                  </a:ext>
                </a:extLst>
              </a:tr>
              <a:tr h="186603">
                <a:tc vMerge="1">
                  <a:txBody>
                    <a:bodyPr/>
                    <a:lstStyle/>
                    <a:p>
                      <a:endParaRPr lang="en-US"/>
                    </a:p>
                  </a:txBody>
                  <a:tcPr/>
                </a:tc>
                <a:tc>
                  <a:txBody>
                    <a:bodyPr/>
                    <a:lstStyle/>
                    <a:p>
                      <a:pPr algn="ctr" fontAlgn="b"/>
                      <a:r>
                        <a:rPr lang="en-US" sz="1100" b="1" i="0" u="none" strike="noStrike" dirty="0">
                          <a:solidFill>
                            <a:sysClr val="windowText" lastClr="000000"/>
                          </a:solidFill>
                          <a:effectLst/>
                          <a:latin typeface="Times New Roman" panose="02020603050405020304" pitchFamily="18" charset="0"/>
                          <a:cs typeface="Times New Roman" panose="02020603050405020304" pitchFamily="18" charset="0"/>
                        </a:rPr>
                        <a:t>60</a:t>
                      </a:r>
                    </a:p>
                  </a:txBody>
                  <a:tcPr marL="6447" marR="6447" marT="644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0000"/>
                    </a:solidFill>
                  </a:tcPr>
                </a:tc>
                <a:extLst>
                  <a:ext uri="{0D108BD9-81ED-4DB2-BD59-A6C34878D82A}">
                    <a16:rowId xmlns:a16="http://schemas.microsoft.com/office/drawing/2014/main" val="10012"/>
                  </a:ext>
                </a:extLst>
              </a:tr>
              <a:tr h="186603">
                <a:tc vMerge="1">
                  <a:txBody>
                    <a:bodyPr/>
                    <a:lstStyle/>
                    <a:p>
                      <a:endParaRPr lang="en-US"/>
                    </a:p>
                  </a:txBody>
                  <a:tcPr/>
                </a:tc>
                <a:tc>
                  <a:txBody>
                    <a:bodyPr/>
                    <a:lstStyle/>
                    <a:p>
                      <a:pPr algn="ctr" fontAlgn="b"/>
                      <a:r>
                        <a:rPr lang="en-US" sz="1100" b="1" i="0" u="none" strike="noStrike" dirty="0">
                          <a:solidFill>
                            <a:sysClr val="windowText" lastClr="000000"/>
                          </a:solidFill>
                          <a:effectLst/>
                          <a:latin typeface="Times New Roman" panose="02020603050405020304" pitchFamily="18" charset="0"/>
                          <a:cs typeface="Times New Roman" panose="02020603050405020304" pitchFamily="18" charset="0"/>
                        </a:rPr>
                        <a:t>55</a:t>
                      </a:r>
                    </a:p>
                  </a:txBody>
                  <a:tcPr marL="6447" marR="6447" marT="644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0000"/>
                    </a:solidFill>
                  </a:tcPr>
                </a:tc>
                <a:extLst>
                  <a:ext uri="{0D108BD9-81ED-4DB2-BD59-A6C34878D82A}">
                    <a16:rowId xmlns:a16="http://schemas.microsoft.com/office/drawing/2014/main" val="10013"/>
                  </a:ext>
                </a:extLst>
              </a:tr>
              <a:tr h="186603">
                <a:tc vMerge="1">
                  <a:txBody>
                    <a:bodyPr/>
                    <a:lstStyle/>
                    <a:p>
                      <a:endParaRPr lang="en-US"/>
                    </a:p>
                  </a:txBody>
                  <a:tcPr/>
                </a:tc>
                <a:tc>
                  <a:txBody>
                    <a:bodyPr/>
                    <a:lstStyle/>
                    <a:p>
                      <a:pPr algn="ctr" fontAlgn="b"/>
                      <a:r>
                        <a:rPr lang="en-US" sz="1100" b="1" i="0" u="none" strike="noStrike" dirty="0">
                          <a:solidFill>
                            <a:sysClr val="windowText" lastClr="000000"/>
                          </a:solidFill>
                          <a:effectLst/>
                          <a:latin typeface="Times New Roman" panose="02020603050405020304" pitchFamily="18" charset="0"/>
                          <a:cs typeface="Times New Roman" panose="02020603050405020304" pitchFamily="18" charset="0"/>
                        </a:rPr>
                        <a:t>50</a:t>
                      </a:r>
                    </a:p>
                  </a:txBody>
                  <a:tcPr marL="6447" marR="6447" marT="644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0000"/>
                    </a:solidFill>
                  </a:tcPr>
                </a:tc>
                <a:extLst>
                  <a:ext uri="{0D108BD9-81ED-4DB2-BD59-A6C34878D82A}">
                    <a16:rowId xmlns:a16="http://schemas.microsoft.com/office/drawing/2014/main" val="10014"/>
                  </a:ext>
                </a:extLst>
              </a:tr>
              <a:tr h="186603">
                <a:tc vMerge="1">
                  <a:txBody>
                    <a:bodyPr/>
                    <a:lstStyle/>
                    <a:p>
                      <a:endParaRPr lang="en-US"/>
                    </a:p>
                  </a:txBody>
                  <a:tcPr/>
                </a:tc>
                <a:tc>
                  <a:txBody>
                    <a:bodyPr/>
                    <a:lstStyle/>
                    <a:p>
                      <a:pPr algn="ctr" fontAlgn="b"/>
                      <a:r>
                        <a:rPr lang="en-US" sz="1100" b="1" i="0" u="none" strike="noStrike" dirty="0">
                          <a:solidFill>
                            <a:sysClr val="windowText" lastClr="000000"/>
                          </a:solidFill>
                          <a:effectLst/>
                          <a:latin typeface="Times New Roman" panose="02020603050405020304" pitchFamily="18" charset="0"/>
                          <a:cs typeface="Times New Roman" panose="02020603050405020304" pitchFamily="18" charset="0"/>
                        </a:rPr>
                        <a:t>45</a:t>
                      </a:r>
                    </a:p>
                  </a:txBody>
                  <a:tcPr marL="6447" marR="6447" marT="644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0000"/>
                    </a:solidFill>
                  </a:tcPr>
                </a:tc>
                <a:extLst>
                  <a:ext uri="{0D108BD9-81ED-4DB2-BD59-A6C34878D82A}">
                    <a16:rowId xmlns:a16="http://schemas.microsoft.com/office/drawing/2014/main" val="10015"/>
                  </a:ext>
                </a:extLst>
              </a:tr>
              <a:tr h="186603">
                <a:tc vMerge="1">
                  <a:txBody>
                    <a:bodyPr/>
                    <a:lstStyle/>
                    <a:p>
                      <a:endParaRPr lang="en-US"/>
                    </a:p>
                  </a:txBody>
                  <a:tcPr/>
                </a:tc>
                <a:tc>
                  <a:txBody>
                    <a:bodyPr/>
                    <a:lstStyle/>
                    <a:p>
                      <a:pPr algn="ctr" fontAlgn="b"/>
                      <a:r>
                        <a:rPr lang="en-US" sz="1100" b="1" i="0" u="none" strike="noStrike" dirty="0">
                          <a:solidFill>
                            <a:sysClr val="windowText" lastClr="000000"/>
                          </a:solidFill>
                          <a:effectLst/>
                          <a:latin typeface="Times New Roman" panose="02020603050405020304" pitchFamily="18" charset="0"/>
                          <a:cs typeface="Times New Roman" panose="02020603050405020304" pitchFamily="18" charset="0"/>
                        </a:rPr>
                        <a:t>40</a:t>
                      </a:r>
                    </a:p>
                  </a:txBody>
                  <a:tcPr marL="6447" marR="6447" marT="644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0000"/>
                    </a:solidFill>
                  </a:tcPr>
                </a:tc>
                <a:extLst>
                  <a:ext uri="{0D108BD9-81ED-4DB2-BD59-A6C34878D82A}">
                    <a16:rowId xmlns:a16="http://schemas.microsoft.com/office/drawing/2014/main" val="10016"/>
                  </a:ext>
                </a:extLst>
              </a:tr>
              <a:tr h="186603">
                <a:tc vMerge="1">
                  <a:txBody>
                    <a:bodyPr/>
                    <a:lstStyle/>
                    <a:p>
                      <a:endParaRPr lang="en-US"/>
                    </a:p>
                  </a:txBody>
                  <a:tcPr/>
                </a:tc>
                <a:tc>
                  <a:txBody>
                    <a:bodyPr/>
                    <a:lstStyle/>
                    <a:p>
                      <a:pPr algn="ctr" fontAlgn="b"/>
                      <a:r>
                        <a:rPr lang="en-US" sz="1100" b="1" i="0" u="none" strike="noStrike" dirty="0">
                          <a:solidFill>
                            <a:sysClr val="windowText" lastClr="000000"/>
                          </a:solidFill>
                          <a:effectLst/>
                          <a:latin typeface="Times New Roman" panose="02020603050405020304" pitchFamily="18" charset="0"/>
                          <a:cs typeface="Times New Roman" panose="02020603050405020304" pitchFamily="18" charset="0"/>
                        </a:rPr>
                        <a:t>35</a:t>
                      </a:r>
                    </a:p>
                  </a:txBody>
                  <a:tcPr marL="6447" marR="6447" marT="644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0000"/>
                    </a:solidFill>
                  </a:tcPr>
                </a:tc>
                <a:extLst>
                  <a:ext uri="{0D108BD9-81ED-4DB2-BD59-A6C34878D82A}">
                    <a16:rowId xmlns:a16="http://schemas.microsoft.com/office/drawing/2014/main" val="10017"/>
                  </a:ext>
                </a:extLst>
              </a:tr>
              <a:tr h="186603">
                <a:tc vMerge="1">
                  <a:txBody>
                    <a:bodyPr/>
                    <a:lstStyle/>
                    <a:p>
                      <a:endParaRPr lang="en-US"/>
                    </a:p>
                  </a:txBody>
                  <a:tcPr/>
                </a:tc>
                <a:tc>
                  <a:txBody>
                    <a:bodyPr/>
                    <a:lstStyle/>
                    <a:p>
                      <a:pPr algn="ctr" fontAlgn="b"/>
                      <a:r>
                        <a:rPr lang="en-US" sz="1100" b="1" i="0" u="none" strike="noStrike" dirty="0">
                          <a:solidFill>
                            <a:sysClr val="windowText" lastClr="000000"/>
                          </a:solidFill>
                          <a:effectLst/>
                          <a:latin typeface="Times New Roman" panose="02020603050405020304" pitchFamily="18" charset="0"/>
                          <a:cs typeface="Times New Roman" panose="02020603050405020304" pitchFamily="18" charset="0"/>
                        </a:rPr>
                        <a:t>30</a:t>
                      </a:r>
                    </a:p>
                  </a:txBody>
                  <a:tcPr marL="6447" marR="6447" marT="644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0000"/>
                    </a:solidFill>
                  </a:tcPr>
                </a:tc>
                <a:extLst>
                  <a:ext uri="{0D108BD9-81ED-4DB2-BD59-A6C34878D82A}">
                    <a16:rowId xmlns:a16="http://schemas.microsoft.com/office/drawing/2014/main" val="10018"/>
                  </a:ext>
                </a:extLst>
              </a:tr>
              <a:tr h="186603">
                <a:tc vMerge="1">
                  <a:txBody>
                    <a:bodyPr/>
                    <a:lstStyle/>
                    <a:p>
                      <a:endParaRPr lang="en-US"/>
                    </a:p>
                  </a:txBody>
                  <a:tcPr/>
                </a:tc>
                <a:tc>
                  <a:txBody>
                    <a:bodyPr/>
                    <a:lstStyle/>
                    <a:p>
                      <a:pPr algn="ctr" fontAlgn="b"/>
                      <a:r>
                        <a:rPr lang="en-US" sz="1100" b="1" i="0" u="none" strike="noStrike" dirty="0">
                          <a:solidFill>
                            <a:sysClr val="windowText" lastClr="000000"/>
                          </a:solidFill>
                          <a:effectLst/>
                          <a:latin typeface="Times New Roman" panose="02020603050405020304" pitchFamily="18" charset="0"/>
                          <a:cs typeface="Times New Roman" panose="02020603050405020304" pitchFamily="18" charset="0"/>
                        </a:rPr>
                        <a:t>25</a:t>
                      </a:r>
                    </a:p>
                  </a:txBody>
                  <a:tcPr marL="6447" marR="6447" marT="644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0000"/>
                    </a:solidFill>
                  </a:tcPr>
                </a:tc>
                <a:extLst>
                  <a:ext uri="{0D108BD9-81ED-4DB2-BD59-A6C34878D82A}">
                    <a16:rowId xmlns:a16="http://schemas.microsoft.com/office/drawing/2014/main" val="10019"/>
                  </a:ext>
                </a:extLst>
              </a:tr>
              <a:tr h="186603">
                <a:tc vMerge="1">
                  <a:txBody>
                    <a:bodyPr/>
                    <a:lstStyle/>
                    <a:p>
                      <a:endParaRPr lang="en-US"/>
                    </a:p>
                  </a:txBody>
                  <a:tcPr/>
                </a:tc>
                <a:tc>
                  <a:txBody>
                    <a:bodyPr/>
                    <a:lstStyle/>
                    <a:p>
                      <a:pPr algn="ctr" fontAlgn="b"/>
                      <a:r>
                        <a:rPr lang="en-US" sz="1100" b="1" i="0" u="none" strike="noStrike" dirty="0">
                          <a:solidFill>
                            <a:sysClr val="windowText" lastClr="000000"/>
                          </a:solidFill>
                          <a:effectLst/>
                          <a:latin typeface="Times New Roman" panose="02020603050405020304" pitchFamily="18" charset="0"/>
                          <a:cs typeface="Times New Roman" panose="02020603050405020304" pitchFamily="18" charset="0"/>
                        </a:rPr>
                        <a:t>20</a:t>
                      </a:r>
                    </a:p>
                  </a:txBody>
                  <a:tcPr marL="6447" marR="6447" marT="644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0000"/>
                    </a:solidFill>
                  </a:tcPr>
                </a:tc>
                <a:extLst>
                  <a:ext uri="{0D108BD9-81ED-4DB2-BD59-A6C34878D82A}">
                    <a16:rowId xmlns:a16="http://schemas.microsoft.com/office/drawing/2014/main" val="10020"/>
                  </a:ext>
                </a:extLst>
              </a:tr>
              <a:tr h="186603">
                <a:tc vMerge="1">
                  <a:txBody>
                    <a:bodyPr/>
                    <a:lstStyle/>
                    <a:p>
                      <a:endParaRPr lang="en-US"/>
                    </a:p>
                  </a:txBody>
                  <a:tcPr/>
                </a:tc>
                <a:tc>
                  <a:txBody>
                    <a:bodyPr/>
                    <a:lstStyle/>
                    <a:p>
                      <a:pPr algn="ctr" fontAlgn="b"/>
                      <a:r>
                        <a:rPr lang="en-US" sz="1100" b="1" i="0" u="none" strike="noStrike" dirty="0">
                          <a:solidFill>
                            <a:sysClr val="windowText" lastClr="000000"/>
                          </a:solidFill>
                          <a:effectLst/>
                          <a:latin typeface="Times New Roman" panose="02020603050405020304" pitchFamily="18" charset="0"/>
                          <a:cs typeface="Times New Roman" panose="02020603050405020304" pitchFamily="18" charset="0"/>
                        </a:rPr>
                        <a:t>15</a:t>
                      </a:r>
                    </a:p>
                  </a:txBody>
                  <a:tcPr marL="6447" marR="6447" marT="644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0000"/>
                    </a:solidFill>
                  </a:tcPr>
                </a:tc>
                <a:extLst>
                  <a:ext uri="{0D108BD9-81ED-4DB2-BD59-A6C34878D82A}">
                    <a16:rowId xmlns:a16="http://schemas.microsoft.com/office/drawing/2014/main" val="10021"/>
                  </a:ext>
                </a:extLst>
              </a:tr>
              <a:tr h="186603">
                <a:tc vMerge="1">
                  <a:txBody>
                    <a:bodyPr/>
                    <a:lstStyle/>
                    <a:p>
                      <a:endParaRPr lang="en-US"/>
                    </a:p>
                  </a:txBody>
                  <a:tcPr/>
                </a:tc>
                <a:tc>
                  <a:txBody>
                    <a:bodyPr/>
                    <a:lstStyle/>
                    <a:p>
                      <a:pPr algn="ctr" fontAlgn="b"/>
                      <a:r>
                        <a:rPr lang="en-US" sz="1100" b="1" i="0" u="none" strike="noStrike" dirty="0">
                          <a:solidFill>
                            <a:sysClr val="windowText" lastClr="000000"/>
                          </a:solidFill>
                          <a:effectLst/>
                          <a:latin typeface="Times New Roman" panose="02020603050405020304" pitchFamily="18" charset="0"/>
                          <a:cs typeface="Times New Roman" panose="02020603050405020304" pitchFamily="18" charset="0"/>
                        </a:rPr>
                        <a:t>10</a:t>
                      </a:r>
                    </a:p>
                  </a:txBody>
                  <a:tcPr marL="6447" marR="6447" marT="644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0000"/>
                    </a:solidFill>
                  </a:tcPr>
                </a:tc>
                <a:extLst>
                  <a:ext uri="{0D108BD9-81ED-4DB2-BD59-A6C34878D82A}">
                    <a16:rowId xmlns:a16="http://schemas.microsoft.com/office/drawing/2014/main" val="10022"/>
                  </a:ext>
                </a:extLst>
              </a:tr>
              <a:tr h="186603">
                <a:tc vMerge="1">
                  <a:txBody>
                    <a:bodyPr/>
                    <a:lstStyle/>
                    <a:p>
                      <a:endParaRPr lang="en-US"/>
                    </a:p>
                  </a:txBody>
                  <a:tcPr/>
                </a:tc>
                <a:tc>
                  <a:txBody>
                    <a:bodyPr/>
                    <a:lstStyle/>
                    <a:p>
                      <a:pPr algn="ctr" fontAlgn="b"/>
                      <a:r>
                        <a:rPr lang="en-US" sz="1100" b="1" i="0" u="none" strike="noStrike" dirty="0">
                          <a:solidFill>
                            <a:sysClr val="windowText" lastClr="000000"/>
                          </a:solidFill>
                          <a:effectLst/>
                          <a:latin typeface="Times New Roman" panose="02020603050405020304" pitchFamily="18" charset="0"/>
                          <a:cs typeface="Times New Roman" panose="02020603050405020304" pitchFamily="18" charset="0"/>
                        </a:rPr>
                        <a:t>5</a:t>
                      </a:r>
                    </a:p>
                  </a:txBody>
                  <a:tcPr marL="6447" marR="6447" marT="644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0000"/>
                    </a:solidFill>
                  </a:tcPr>
                </a:tc>
                <a:extLst>
                  <a:ext uri="{0D108BD9-81ED-4DB2-BD59-A6C34878D82A}">
                    <a16:rowId xmlns:a16="http://schemas.microsoft.com/office/drawing/2014/main" val="10023"/>
                  </a:ext>
                </a:extLst>
              </a:tr>
              <a:tr h="193265">
                <a:tc vMerge="1">
                  <a:txBody>
                    <a:bodyPr/>
                    <a:lstStyle/>
                    <a:p>
                      <a:endParaRPr lang="en-US"/>
                    </a:p>
                  </a:txBody>
                  <a:tcPr/>
                </a:tc>
                <a:tc>
                  <a:txBody>
                    <a:bodyPr/>
                    <a:lstStyle/>
                    <a:p>
                      <a:pPr algn="ctr" fontAlgn="b"/>
                      <a:r>
                        <a:rPr lang="en-US" sz="1100" b="1" i="0" u="none" strike="noStrike" dirty="0">
                          <a:solidFill>
                            <a:sysClr val="windowText" lastClr="000000"/>
                          </a:solidFill>
                          <a:effectLst/>
                          <a:latin typeface="Times New Roman" panose="02020603050405020304" pitchFamily="18" charset="0"/>
                          <a:cs typeface="Times New Roman" panose="02020603050405020304" pitchFamily="18" charset="0"/>
                        </a:rPr>
                        <a:t>0</a:t>
                      </a:r>
                    </a:p>
                  </a:txBody>
                  <a:tcPr marL="6447" marR="6447" marT="6447"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24"/>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522866837"/>
              </p:ext>
            </p:extLst>
          </p:nvPr>
        </p:nvGraphicFramePr>
        <p:xfrm>
          <a:off x="1969080" y="1123197"/>
          <a:ext cx="7238995" cy="4211046"/>
        </p:xfrm>
        <a:graphic>
          <a:graphicData uri="http://schemas.openxmlformats.org/drawingml/2006/table">
            <a:tbl>
              <a:tblPr>
                <a:effectLst/>
              </a:tblPr>
              <a:tblGrid>
                <a:gridCol w="532932">
                  <a:extLst>
                    <a:ext uri="{9D8B030D-6E8A-4147-A177-3AD203B41FA5}">
                      <a16:colId xmlns:a16="http://schemas.microsoft.com/office/drawing/2014/main" val="20000"/>
                    </a:ext>
                  </a:extLst>
                </a:gridCol>
                <a:gridCol w="843811">
                  <a:extLst>
                    <a:ext uri="{9D8B030D-6E8A-4147-A177-3AD203B41FA5}">
                      <a16:colId xmlns:a16="http://schemas.microsoft.com/office/drawing/2014/main" val="20001"/>
                    </a:ext>
                  </a:extLst>
                </a:gridCol>
                <a:gridCol w="532932">
                  <a:extLst>
                    <a:ext uri="{9D8B030D-6E8A-4147-A177-3AD203B41FA5}">
                      <a16:colId xmlns:a16="http://schemas.microsoft.com/office/drawing/2014/main" val="20002"/>
                    </a:ext>
                  </a:extLst>
                </a:gridCol>
                <a:gridCol w="532932">
                  <a:extLst>
                    <a:ext uri="{9D8B030D-6E8A-4147-A177-3AD203B41FA5}">
                      <a16:colId xmlns:a16="http://schemas.microsoft.com/office/drawing/2014/main" val="20003"/>
                    </a:ext>
                  </a:extLst>
                </a:gridCol>
                <a:gridCol w="532932">
                  <a:extLst>
                    <a:ext uri="{9D8B030D-6E8A-4147-A177-3AD203B41FA5}">
                      <a16:colId xmlns:a16="http://schemas.microsoft.com/office/drawing/2014/main" val="20004"/>
                    </a:ext>
                  </a:extLst>
                </a:gridCol>
                <a:gridCol w="532932">
                  <a:extLst>
                    <a:ext uri="{9D8B030D-6E8A-4147-A177-3AD203B41FA5}">
                      <a16:colId xmlns:a16="http://schemas.microsoft.com/office/drawing/2014/main" val="20005"/>
                    </a:ext>
                  </a:extLst>
                </a:gridCol>
                <a:gridCol w="532932">
                  <a:extLst>
                    <a:ext uri="{9D8B030D-6E8A-4147-A177-3AD203B41FA5}">
                      <a16:colId xmlns:a16="http://schemas.microsoft.com/office/drawing/2014/main" val="20006"/>
                    </a:ext>
                  </a:extLst>
                </a:gridCol>
                <a:gridCol w="532932">
                  <a:extLst>
                    <a:ext uri="{9D8B030D-6E8A-4147-A177-3AD203B41FA5}">
                      <a16:colId xmlns:a16="http://schemas.microsoft.com/office/drawing/2014/main" val="20007"/>
                    </a:ext>
                  </a:extLst>
                </a:gridCol>
                <a:gridCol w="532932">
                  <a:extLst>
                    <a:ext uri="{9D8B030D-6E8A-4147-A177-3AD203B41FA5}">
                      <a16:colId xmlns:a16="http://schemas.microsoft.com/office/drawing/2014/main" val="20008"/>
                    </a:ext>
                  </a:extLst>
                </a:gridCol>
                <a:gridCol w="532932">
                  <a:extLst>
                    <a:ext uri="{9D8B030D-6E8A-4147-A177-3AD203B41FA5}">
                      <a16:colId xmlns:a16="http://schemas.microsoft.com/office/drawing/2014/main" val="20009"/>
                    </a:ext>
                  </a:extLst>
                </a:gridCol>
                <a:gridCol w="532932">
                  <a:extLst>
                    <a:ext uri="{9D8B030D-6E8A-4147-A177-3AD203B41FA5}">
                      <a16:colId xmlns:a16="http://schemas.microsoft.com/office/drawing/2014/main" val="20010"/>
                    </a:ext>
                  </a:extLst>
                </a:gridCol>
                <a:gridCol w="532932">
                  <a:extLst>
                    <a:ext uri="{9D8B030D-6E8A-4147-A177-3AD203B41FA5}">
                      <a16:colId xmlns:a16="http://schemas.microsoft.com/office/drawing/2014/main" val="20011"/>
                    </a:ext>
                  </a:extLst>
                </a:gridCol>
                <a:gridCol w="532932">
                  <a:extLst>
                    <a:ext uri="{9D8B030D-6E8A-4147-A177-3AD203B41FA5}">
                      <a16:colId xmlns:a16="http://schemas.microsoft.com/office/drawing/2014/main" val="20012"/>
                    </a:ext>
                  </a:extLst>
                </a:gridCol>
              </a:tblGrid>
              <a:tr h="438745">
                <a:tc>
                  <a:txBody>
                    <a:bodyPr/>
                    <a:lstStyle/>
                    <a:p>
                      <a:pPr algn="ctr" fontAlgn="b"/>
                      <a:endParaRPr lang="en-US" sz="2700" b="0" i="0" u="none" strike="noStrike" dirty="0">
                        <a:solidFill>
                          <a:sysClr val="windowText" lastClr="000000"/>
                        </a:solidFill>
                        <a:effectLst/>
                        <a:latin typeface="Times New Roman" panose="02020603050405020304" pitchFamily="18" charset="0"/>
                        <a:cs typeface="Times New Roman" panose="02020603050405020304" pitchFamily="18" charset="0"/>
                      </a:endParaRPr>
                    </a:p>
                  </a:txBody>
                  <a:tcPr marL="8815" marR="8815" marT="8815" marB="0" anchor="b">
                    <a:lnL>
                      <a:noFill/>
                    </a:lnL>
                    <a:lnR>
                      <a:noFill/>
                    </a:lnR>
                    <a:lnT>
                      <a:noFill/>
                    </a:lnT>
                    <a:lnB>
                      <a:noFill/>
                    </a:lnB>
                  </a:tcPr>
                </a:tc>
                <a:tc>
                  <a:txBody>
                    <a:bodyPr/>
                    <a:lstStyle/>
                    <a:p>
                      <a:pPr algn="l" fontAlgn="b"/>
                      <a:endParaRPr lang="en-US" sz="1100" b="0" i="0" u="none" strike="noStrike" dirty="0">
                        <a:solidFill>
                          <a:sysClr val="windowText" lastClr="000000"/>
                        </a:solidFill>
                        <a:effectLst/>
                        <a:latin typeface="Times New Roman" panose="02020603050405020304" pitchFamily="18" charset="0"/>
                        <a:cs typeface="Times New Roman" panose="02020603050405020304" pitchFamily="18" charset="0"/>
                      </a:endParaRPr>
                    </a:p>
                  </a:txBody>
                  <a:tcPr marL="8815" marR="8815" marT="8815" marB="0" anchor="b">
                    <a:lnL>
                      <a:noFill/>
                    </a:lnL>
                    <a:lnR>
                      <a:noFill/>
                    </a:lnR>
                    <a:lnT>
                      <a:noFill/>
                    </a:lnT>
                    <a:lnB>
                      <a:noFill/>
                    </a:lnB>
                  </a:tcPr>
                </a:tc>
                <a:tc gridSpan="11">
                  <a:txBody>
                    <a:bodyPr/>
                    <a:lstStyle/>
                    <a:p>
                      <a:pPr algn="ctr" fontAlgn="b"/>
                      <a:r>
                        <a:rPr lang="en-US" sz="2700" b="1" i="0" u="none" strike="noStrike" dirty="0">
                          <a:solidFill>
                            <a:sysClr val="windowText" lastClr="000000"/>
                          </a:solidFill>
                          <a:effectLst/>
                          <a:latin typeface="Times New Roman" panose="02020603050405020304" pitchFamily="18" charset="0"/>
                          <a:cs typeface="Times New Roman" panose="02020603050405020304" pitchFamily="18" charset="0"/>
                        </a:rPr>
                        <a:t>Moisture Content, %</a:t>
                      </a:r>
                    </a:p>
                  </a:txBody>
                  <a:tcPr marL="8815" marR="8815" marT="881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90177">
                <a:tc>
                  <a:txBody>
                    <a:bodyPr/>
                    <a:lstStyle/>
                    <a:p>
                      <a:pPr algn="l" fontAlgn="b"/>
                      <a:endParaRPr lang="en-US" sz="1100" b="0" i="0" u="none" strike="noStrike" dirty="0">
                        <a:solidFill>
                          <a:sysClr val="windowText" lastClr="000000"/>
                        </a:solidFill>
                        <a:effectLst/>
                        <a:latin typeface="Times New Roman" panose="02020603050405020304" pitchFamily="18" charset="0"/>
                        <a:cs typeface="Times New Roman" panose="02020603050405020304" pitchFamily="18" charset="0"/>
                      </a:endParaRPr>
                    </a:p>
                  </a:txBody>
                  <a:tcPr marL="8815" marR="8815" marT="8815" marB="0" anchor="b">
                    <a:lnL>
                      <a:noFill/>
                    </a:lnL>
                    <a:lnR>
                      <a:noFill/>
                    </a:lnR>
                    <a:lnT>
                      <a:noFill/>
                    </a:lnT>
                    <a:lnB>
                      <a:noFill/>
                    </a:lnB>
                  </a:tcPr>
                </a:tc>
                <a:tc>
                  <a:txBody>
                    <a:bodyPr/>
                    <a:lstStyle/>
                    <a:p>
                      <a:pPr algn="l" fontAlgn="b"/>
                      <a:endParaRPr lang="en-US" sz="900" b="0" i="0" u="none" strike="noStrike" dirty="0">
                        <a:solidFill>
                          <a:sysClr val="windowText" lastClr="000000"/>
                        </a:solidFill>
                        <a:effectLst/>
                        <a:latin typeface="Times New Roman" panose="02020603050405020304" pitchFamily="18" charset="0"/>
                        <a:cs typeface="Times New Roman" panose="02020603050405020304" pitchFamily="18" charset="0"/>
                      </a:endParaRPr>
                    </a:p>
                  </a:txBody>
                  <a:tcPr marL="8815" marR="8815" marT="8815" marB="0" anchor="b">
                    <a:lnL>
                      <a:noFill/>
                    </a:lnL>
                    <a:lnR>
                      <a:noFill/>
                    </a:lnR>
                    <a:lnT>
                      <a:noFill/>
                    </a:lnT>
                    <a:lnB>
                      <a:noFill/>
                    </a:lnB>
                  </a:tcPr>
                </a:tc>
                <a:tc>
                  <a:txBody>
                    <a:bodyPr/>
                    <a:lstStyle/>
                    <a:p>
                      <a:pPr algn="ctr" fontAlgn="b"/>
                      <a:r>
                        <a:rPr lang="en-US" sz="1600" b="1" i="0" u="none" strike="noStrike" dirty="0">
                          <a:solidFill>
                            <a:sysClr val="windowText" lastClr="000000"/>
                          </a:solidFill>
                          <a:effectLst/>
                          <a:latin typeface="Times New Roman" panose="02020603050405020304" pitchFamily="18" charset="0"/>
                          <a:cs typeface="Times New Roman" panose="02020603050405020304" pitchFamily="18" charset="0"/>
                        </a:rPr>
                        <a:t>5%</a:t>
                      </a:r>
                    </a:p>
                  </a:txBody>
                  <a:tcPr marL="8815" marR="8815" marT="8815" marB="0" anchor="b">
                    <a:lnL>
                      <a:noFill/>
                    </a:lnL>
                    <a:lnR>
                      <a:noFill/>
                    </a:lnR>
                    <a:lnT>
                      <a:noFill/>
                    </a:lnT>
                    <a:lnB>
                      <a:noFill/>
                    </a:lnB>
                  </a:tcPr>
                </a:tc>
                <a:tc>
                  <a:txBody>
                    <a:bodyPr/>
                    <a:lstStyle/>
                    <a:p>
                      <a:pPr algn="ctr" fontAlgn="b"/>
                      <a:r>
                        <a:rPr lang="en-US" sz="1600" b="1" i="0" u="none" strike="noStrike" dirty="0">
                          <a:solidFill>
                            <a:sysClr val="windowText" lastClr="000000"/>
                          </a:solidFill>
                          <a:effectLst/>
                          <a:latin typeface="Times New Roman" panose="02020603050405020304" pitchFamily="18" charset="0"/>
                          <a:cs typeface="Times New Roman" panose="02020603050405020304" pitchFamily="18" charset="0"/>
                        </a:rPr>
                        <a:t>7%</a:t>
                      </a:r>
                    </a:p>
                  </a:txBody>
                  <a:tcPr marL="8815" marR="8815" marT="8815" marB="0" anchor="b">
                    <a:lnL>
                      <a:noFill/>
                    </a:lnL>
                    <a:lnR>
                      <a:noFill/>
                    </a:lnR>
                    <a:lnT>
                      <a:noFill/>
                    </a:lnT>
                    <a:lnB>
                      <a:noFill/>
                    </a:lnB>
                  </a:tcPr>
                </a:tc>
                <a:tc>
                  <a:txBody>
                    <a:bodyPr/>
                    <a:lstStyle/>
                    <a:p>
                      <a:pPr algn="ctr" fontAlgn="b"/>
                      <a:r>
                        <a:rPr lang="en-US" sz="1600" b="1" i="0" u="none" strike="noStrike" dirty="0">
                          <a:solidFill>
                            <a:sysClr val="windowText" lastClr="000000"/>
                          </a:solidFill>
                          <a:effectLst/>
                          <a:latin typeface="Times New Roman" panose="02020603050405020304" pitchFamily="18" charset="0"/>
                          <a:cs typeface="Times New Roman" panose="02020603050405020304" pitchFamily="18" charset="0"/>
                        </a:rPr>
                        <a:t>9%</a:t>
                      </a:r>
                    </a:p>
                  </a:txBody>
                  <a:tcPr marL="8815" marR="8815" marT="8815" marB="0" anchor="b">
                    <a:lnL>
                      <a:noFill/>
                    </a:lnL>
                    <a:lnR>
                      <a:noFill/>
                    </a:lnR>
                    <a:lnT>
                      <a:noFill/>
                    </a:lnT>
                    <a:lnB>
                      <a:noFill/>
                    </a:lnB>
                  </a:tcPr>
                </a:tc>
                <a:tc>
                  <a:txBody>
                    <a:bodyPr/>
                    <a:lstStyle/>
                    <a:p>
                      <a:pPr algn="ctr" fontAlgn="b"/>
                      <a:r>
                        <a:rPr lang="en-US" sz="1600" b="1" i="0" u="none" strike="noStrike" dirty="0">
                          <a:solidFill>
                            <a:sysClr val="windowText" lastClr="000000"/>
                          </a:solidFill>
                          <a:effectLst/>
                          <a:latin typeface="Times New Roman" panose="02020603050405020304" pitchFamily="18" charset="0"/>
                          <a:cs typeface="Times New Roman" panose="02020603050405020304" pitchFamily="18" charset="0"/>
                        </a:rPr>
                        <a:t>11%</a:t>
                      </a:r>
                    </a:p>
                  </a:txBody>
                  <a:tcPr marL="8815" marR="8815" marT="8815" marB="0" anchor="b">
                    <a:lnL>
                      <a:noFill/>
                    </a:lnL>
                    <a:lnR>
                      <a:noFill/>
                    </a:lnR>
                    <a:lnT>
                      <a:noFill/>
                    </a:lnT>
                    <a:lnB>
                      <a:noFill/>
                    </a:lnB>
                  </a:tcPr>
                </a:tc>
                <a:tc>
                  <a:txBody>
                    <a:bodyPr/>
                    <a:lstStyle/>
                    <a:p>
                      <a:pPr algn="ctr" fontAlgn="b"/>
                      <a:r>
                        <a:rPr lang="en-US" sz="1600" b="1" i="0" u="none" strike="noStrike" dirty="0">
                          <a:solidFill>
                            <a:sysClr val="windowText" lastClr="000000"/>
                          </a:solidFill>
                          <a:effectLst/>
                          <a:latin typeface="Times New Roman" panose="02020603050405020304" pitchFamily="18" charset="0"/>
                          <a:cs typeface="Times New Roman" panose="02020603050405020304" pitchFamily="18" charset="0"/>
                        </a:rPr>
                        <a:t>13%</a:t>
                      </a:r>
                    </a:p>
                  </a:txBody>
                  <a:tcPr marL="8815" marR="8815" marT="8815" marB="0" anchor="b">
                    <a:lnL>
                      <a:noFill/>
                    </a:lnL>
                    <a:lnR>
                      <a:noFill/>
                    </a:lnR>
                    <a:lnT>
                      <a:noFill/>
                    </a:lnT>
                    <a:lnB>
                      <a:noFill/>
                    </a:lnB>
                  </a:tcPr>
                </a:tc>
                <a:tc>
                  <a:txBody>
                    <a:bodyPr/>
                    <a:lstStyle/>
                    <a:p>
                      <a:pPr algn="ctr" fontAlgn="b"/>
                      <a:r>
                        <a:rPr lang="en-US" sz="1600" b="1" i="0" u="none" strike="noStrike" dirty="0">
                          <a:solidFill>
                            <a:sysClr val="windowText" lastClr="000000"/>
                          </a:solidFill>
                          <a:effectLst/>
                          <a:latin typeface="Times New Roman" panose="02020603050405020304" pitchFamily="18" charset="0"/>
                          <a:cs typeface="Times New Roman" panose="02020603050405020304" pitchFamily="18" charset="0"/>
                        </a:rPr>
                        <a:t>15%</a:t>
                      </a:r>
                    </a:p>
                  </a:txBody>
                  <a:tcPr marL="8815" marR="8815" marT="8815" marB="0" anchor="b">
                    <a:lnL>
                      <a:noFill/>
                    </a:lnL>
                    <a:lnR>
                      <a:noFill/>
                    </a:lnR>
                    <a:lnT>
                      <a:noFill/>
                    </a:lnT>
                    <a:lnB>
                      <a:noFill/>
                    </a:lnB>
                  </a:tcPr>
                </a:tc>
                <a:tc>
                  <a:txBody>
                    <a:bodyPr/>
                    <a:lstStyle/>
                    <a:p>
                      <a:pPr algn="ctr" fontAlgn="b"/>
                      <a:r>
                        <a:rPr lang="en-US" sz="1600" b="1" i="0" u="none" strike="noStrike" dirty="0">
                          <a:solidFill>
                            <a:sysClr val="windowText" lastClr="000000"/>
                          </a:solidFill>
                          <a:effectLst/>
                          <a:latin typeface="Times New Roman" panose="02020603050405020304" pitchFamily="18" charset="0"/>
                          <a:cs typeface="Times New Roman" panose="02020603050405020304" pitchFamily="18" charset="0"/>
                        </a:rPr>
                        <a:t>17%</a:t>
                      </a:r>
                    </a:p>
                  </a:txBody>
                  <a:tcPr marL="8815" marR="8815" marT="8815" marB="0" anchor="b">
                    <a:lnL>
                      <a:noFill/>
                    </a:lnL>
                    <a:lnR>
                      <a:noFill/>
                    </a:lnR>
                    <a:lnT>
                      <a:noFill/>
                    </a:lnT>
                    <a:lnB>
                      <a:noFill/>
                    </a:lnB>
                  </a:tcPr>
                </a:tc>
                <a:tc>
                  <a:txBody>
                    <a:bodyPr/>
                    <a:lstStyle/>
                    <a:p>
                      <a:pPr algn="ctr" fontAlgn="b"/>
                      <a:r>
                        <a:rPr lang="en-US" sz="1600" b="1" i="0" u="none" strike="noStrike" dirty="0">
                          <a:solidFill>
                            <a:sysClr val="windowText" lastClr="000000"/>
                          </a:solidFill>
                          <a:effectLst/>
                          <a:latin typeface="Times New Roman" panose="02020603050405020304" pitchFamily="18" charset="0"/>
                          <a:cs typeface="Times New Roman" panose="02020603050405020304" pitchFamily="18" charset="0"/>
                        </a:rPr>
                        <a:t>19%</a:t>
                      </a:r>
                    </a:p>
                  </a:txBody>
                  <a:tcPr marL="8815" marR="8815" marT="8815" marB="0" anchor="b">
                    <a:lnL>
                      <a:noFill/>
                    </a:lnL>
                    <a:lnR>
                      <a:noFill/>
                    </a:lnR>
                    <a:lnT>
                      <a:noFill/>
                    </a:lnT>
                    <a:lnB>
                      <a:noFill/>
                    </a:lnB>
                  </a:tcPr>
                </a:tc>
                <a:tc>
                  <a:txBody>
                    <a:bodyPr/>
                    <a:lstStyle/>
                    <a:p>
                      <a:pPr algn="ctr" fontAlgn="b"/>
                      <a:r>
                        <a:rPr lang="en-US" sz="1600" b="1" i="0" u="none" strike="noStrike" dirty="0">
                          <a:solidFill>
                            <a:sysClr val="windowText" lastClr="000000"/>
                          </a:solidFill>
                          <a:effectLst/>
                          <a:latin typeface="Times New Roman" panose="02020603050405020304" pitchFamily="18" charset="0"/>
                          <a:cs typeface="Times New Roman" panose="02020603050405020304" pitchFamily="18" charset="0"/>
                        </a:rPr>
                        <a:t>21%</a:t>
                      </a:r>
                    </a:p>
                  </a:txBody>
                  <a:tcPr marL="8815" marR="8815" marT="8815" marB="0" anchor="b">
                    <a:lnL>
                      <a:noFill/>
                    </a:lnL>
                    <a:lnR>
                      <a:noFill/>
                    </a:lnR>
                    <a:lnT>
                      <a:noFill/>
                    </a:lnT>
                    <a:lnB>
                      <a:noFill/>
                    </a:lnB>
                  </a:tcPr>
                </a:tc>
                <a:tc>
                  <a:txBody>
                    <a:bodyPr/>
                    <a:lstStyle/>
                    <a:p>
                      <a:pPr algn="ctr" fontAlgn="b"/>
                      <a:r>
                        <a:rPr lang="en-US" sz="1600" b="1" i="0" u="none" strike="noStrike" dirty="0">
                          <a:solidFill>
                            <a:sysClr val="windowText" lastClr="000000"/>
                          </a:solidFill>
                          <a:effectLst/>
                          <a:latin typeface="Times New Roman" panose="02020603050405020304" pitchFamily="18" charset="0"/>
                          <a:cs typeface="Times New Roman" panose="02020603050405020304" pitchFamily="18" charset="0"/>
                        </a:rPr>
                        <a:t>23%</a:t>
                      </a:r>
                    </a:p>
                  </a:txBody>
                  <a:tcPr marL="8815" marR="8815" marT="8815" marB="0" anchor="b">
                    <a:lnL>
                      <a:noFill/>
                    </a:lnL>
                    <a:lnR>
                      <a:noFill/>
                    </a:lnR>
                    <a:lnT>
                      <a:noFill/>
                    </a:lnT>
                    <a:lnB w="381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solidFill>
                            <a:sysClr val="windowText" lastClr="000000"/>
                          </a:solidFill>
                          <a:effectLst/>
                          <a:latin typeface="Times New Roman" panose="02020603050405020304" pitchFamily="18" charset="0"/>
                          <a:cs typeface="Times New Roman" panose="02020603050405020304" pitchFamily="18" charset="0"/>
                        </a:rPr>
                        <a:t>25%</a:t>
                      </a:r>
                    </a:p>
                  </a:txBody>
                  <a:tcPr marL="8815" marR="8815" marT="8815" marB="0" anchor="b">
                    <a:lnL>
                      <a:noFill/>
                    </a:lnL>
                    <a:lnR>
                      <a:noFill/>
                    </a:lnR>
                    <a:lnT>
                      <a:noFill/>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90177">
                <a:tc rowSpan="12">
                  <a:txBody>
                    <a:bodyPr/>
                    <a:lstStyle/>
                    <a:p>
                      <a:pPr algn="ctr" fontAlgn="ctr"/>
                      <a:r>
                        <a:rPr lang="en-US" sz="2700" b="1" i="0" u="none" strike="noStrike" dirty="0">
                          <a:solidFill>
                            <a:sysClr val="windowText" lastClr="000000"/>
                          </a:solidFill>
                          <a:effectLst/>
                          <a:latin typeface="Times New Roman" panose="02020603050405020304" pitchFamily="18" charset="0"/>
                          <a:cs typeface="Times New Roman" panose="02020603050405020304" pitchFamily="18" charset="0"/>
                        </a:rPr>
                        <a:t>Dry Density, pcf</a:t>
                      </a:r>
                    </a:p>
                  </a:txBody>
                  <a:tcPr marL="8815" marR="8815" marT="8815" marB="0" vert="vert270" anchor="ctr">
                    <a:lnL>
                      <a:noFill/>
                    </a:lnL>
                    <a:lnR>
                      <a:noFill/>
                    </a:lnR>
                    <a:lnT>
                      <a:noFill/>
                    </a:lnT>
                    <a:lnB>
                      <a:noFill/>
                    </a:lnB>
                  </a:tcPr>
                </a:tc>
                <a:tc>
                  <a:txBody>
                    <a:bodyPr/>
                    <a:lstStyle/>
                    <a:p>
                      <a:pPr algn="ctr" fontAlgn="b"/>
                      <a:r>
                        <a:rPr lang="en-US" sz="1600" b="1" i="0" u="none" strike="noStrike" dirty="0">
                          <a:solidFill>
                            <a:sysClr val="windowText" lastClr="000000"/>
                          </a:solidFill>
                          <a:effectLst/>
                          <a:latin typeface="Times New Roman" panose="02020603050405020304" pitchFamily="18" charset="0"/>
                          <a:cs typeface="Times New Roman" panose="02020603050405020304" pitchFamily="18" charset="0"/>
                        </a:rPr>
                        <a:t>90</a:t>
                      </a:r>
                    </a:p>
                  </a:txBody>
                  <a:tcPr marL="8815" marR="8815" marT="8815" marB="0" anchor="b">
                    <a:lnL>
                      <a:noFill/>
                    </a:lnL>
                    <a:lnR>
                      <a:noFill/>
                    </a:lnR>
                    <a:lnT>
                      <a:noFill/>
                    </a:lnT>
                    <a:lnB>
                      <a:noFill/>
                    </a:lnB>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15%</a:t>
                      </a:r>
                    </a:p>
                  </a:txBody>
                  <a:tcPr marL="8815" marR="8815" marT="8815" marB="0" anchor="ctr">
                    <a:lnL>
                      <a:noFill/>
                    </a:lnL>
                    <a:lnR>
                      <a:noFill/>
                    </a:lnR>
                    <a:lnT>
                      <a:noFill/>
                    </a:lnT>
                    <a:lnB>
                      <a:noFill/>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22%</a:t>
                      </a:r>
                    </a:p>
                  </a:txBody>
                  <a:tcPr marL="8815" marR="8815" marT="8815" marB="0" anchor="ctr">
                    <a:lnL>
                      <a:noFill/>
                    </a:lnL>
                    <a:lnR>
                      <a:noFill/>
                    </a:lnR>
                    <a:lnT>
                      <a:noFill/>
                    </a:lnT>
                    <a:lnB>
                      <a:noFill/>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28%</a:t>
                      </a:r>
                    </a:p>
                  </a:txBody>
                  <a:tcPr marL="8815" marR="8815" marT="8815" marB="0" anchor="ctr">
                    <a:lnL>
                      <a:noFill/>
                    </a:lnL>
                    <a:lnR>
                      <a:noFill/>
                    </a:lnR>
                    <a:lnT>
                      <a:noFill/>
                    </a:lnT>
                    <a:lnB>
                      <a:noFill/>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34%</a:t>
                      </a:r>
                    </a:p>
                  </a:txBody>
                  <a:tcPr marL="8815" marR="8815" marT="8815" marB="0" anchor="ctr">
                    <a:lnL>
                      <a:noFill/>
                    </a:lnL>
                    <a:lnR>
                      <a:noFill/>
                    </a:lnR>
                    <a:lnT>
                      <a:noFill/>
                    </a:lnT>
                    <a:lnB>
                      <a:noFill/>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40%</a:t>
                      </a:r>
                    </a:p>
                  </a:txBody>
                  <a:tcPr marL="8815" marR="8815" marT="8815" marB="0" anchor="ctr">
                    <a:lnL>
                      <a:noFill/>
                    </a:lnL>
                    <a:lnR>
                      <a:noFill/>
                    </a:lnR>
                    <a:lnT>
                      <a:noFill/>
                    </a:lnT>
                    <a:lnB>
                      <a:noFill/>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46%</a:t>
                      </a:r>
                    </a:p>
                  </a:txBody>
                  <a:tcPr marL="8815" marR="8815" marT="8815" marB="0" anchor="ctr">
                    <a:lnL>
                      <a:noFill/>
                    </a:lnL>
                    <a:lnR>
                      <a:noFill/>
                    </a:lnR>
                    <a:lnT>
                      <a:noFill/>
                    </a:lnT>
                    <a:lnB>
                      <a:noFill/>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53%</a:t>
                      </a:r>
                    </a:p>
                  </a:txBody>
                  <a:tcPr marL="8815" marR="8815" marT="8815" marB="0" anchor="ctr">
                    <a:lnL>
                      <a:noFill/>
                    </a:lnL>
                    <a:lnR>
                      <a:noFill/>
                    </a:lnR>
                    <a:lnT>
                      <a:noFill/>
                    </a:lnT>
                    <a:lnB>
                      <a:noFill/>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59%</a:t>
                      </a:r>
                    </a:p>
                  </a:txBody>
                  <a:tcPr marL="8815" marR="8815" marT="8815" marB="0" anchor="ctr">
                    <a:lnL>
                      <a:noFill/>
                    </a:lnL>
                    <a:lnR>
                      <a:noFill/>
                    </a:lnR>
                    <a:lnT>
                      <a:noFill/>
                    </a:lnT>
                    <a:lnB>
                      <a:noFill/>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65%</a:t>
                      </a:r>
                    </a:p>
                  </a:txBody>
                  <a:tcPr marL="8815" marR="8815" marT="8815" marB="0" anchor="ctr">
                    <a:lnL>
                      <a:noFill/>
                    </a:lnL>
                    <a:lnR w="38100" cap="flat" cmpd="sng" algn="ctr">
                      <a:solidFill>
                        <a:schemeClr val="tx1"/>
                      </a:solidFill>
                      <a:prstDash val="solid"/>
                      <a:round/>
                      <a:headEnd type="none" w="med" len="med"/>
                      <a:tailEnd type="none" w="med" len="med"/>
                    </a:lnR>
                    <a:lnT>
                      <a:noFill/>
                    </a:lnT>
                    <a:lnB w="38100" cap="flat" cmpd="sng" algn="ctr">
                      <a:solidFill>
                        <a:schemeClr val="tx1"/>
                      </a:solidFill>
                      <a:prstDash val="solid"/>
                      <a:round/>
                      <a:headEnd type="none" w="med" len="med"/>
                      <a:tailEnd type="none" w="med" len="med"/>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71%</a:t>
                      </a:r>
                    </a:p>
                  </a:txBody>
                  <a:tcPr marL="8815" marR="8815" marT="8815" marB="0" anchor="ctr">
                    <a:lnL w="38100" cap="flat" cmpd="sng" algn="ctr">
                      <a:solidFill>
                        <a:schemeClr val="tx1"/>
                      </a:solidFill>
                      <a:prstDash val="solid"/>
                      <a:round/>
                      <a:headEnd type="none" w="med" len="med"/>
                      <a:tailEnd type="none" w="med" len="med"/>
                    </a:lnL>
                    <a:lnR>
                      <a:noFill/>
                    </a:lnR>
                    <a:lnT w="38100" cap="flat" cmpd="sng" algn="ctr">
                      <a:solidFill>
                        <a:schemeClr val="tx1"/>
                      </a:solidFill>
                      <a:prstDash val="solid"/>
                      <a:round/>
                      <a:headEnd type="none" w="med" len="med"/>
                      <a:tailEnd type="none" w="med" len="med"/>
                    </a:lnT>
                    <a:lnB>
                      <a:noFill/>
                    </a:lnB>
                    <a:solidFill>
                      <a:srgbClr val="99FF33"/>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77%</a:t>
                      </a:r>
                    </a:p>
                  </a:txBody>
                  <a:tcPr marL="8815" marR="8815" marT="8815" marB="0" anchor="ctr">
                    <a:lnL>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solidFill>
                      <a:srgbClr val="99FF33"/>
                    </a:solidFill>
                  </a:tcPr>
                </a:tc>
                <a:extLst>
                  <a:ext uri="{0D108BD9-81ED-4DB2-BD59-A6C34878D82A}">
                    <a16:rowId xmlns:a16="http://schemas.microsoft.com/office/drawing/2014/main" val="10002"/>
                  </a:ext>
                </a:extLst>
              </a:tr>
              <a:tr h="290177">
                <a:tc vMerge="1">
                  <a:txBody>
                    <a:bodyPr/>
                    <a:lstStyle/>
                    <a:p>
                      <a:endParaRPr lang="en-US"/>
                    </a:p>
                  </a:txBody>
                  <a:tcPr/>
                </a:tc>
                <a:tc>
                  <a:txBody>
                    <a:bodyPr/>
                    <a:lstStyle/>
                    <a:p>
                      <a:pPr algn="ctr" fontAlgn="b"/>
                      <a:r>
                        <a:rPr lang="en-US" sz="1600" b="1" i="0" u="none" strike="noStrike" dirty="0">
                          <a:solidFill>
                            <a:sysClr val="windowText" lastClr="000000"/>
                          </a:solidFill>
                          <a:effectLst/>
                          <a:latin typeface="Times New Roman" panose="02020603050405020304" pitchFamily="18" charset="0"/>
                          <a:cs typeface="Times New Roman" panose="02020603050405020304" pitchFamily="18" charset="0"/>
                        </a:rPr>
                        <a:t>95</a:t>
                      </a:r>
                    </a:p>
                  </a:txBody>
                  <a:tcPr marL="8815" marR="8815" marT="8815" marB="0" anchor="b">
                    <a:lnL>
                      <a:noFill/>
                    </a:lnL>
                    <a:lnR>
                      <a:noFill/>
                    </a:lnR>
                    <a:lnT>
                      <a:noFill/>
                    </a:lnT>
                    <a:lnB>
                      <a:noFill/>
                    </a:lnB>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17%</a:t>
                      </a:r>
                    </a:p>
                  </a:txBody>
                  <a:tcPr marL="8815" marR="8815" marT="8815" marB="0" anchor="ctr">
                    <a:lnL>
                      <a:noFill/>
                    </a:lnL>
                    <a:lnR>
                      <a:noFill/>
                    </a:lnR>
                    <a:lnT>
                      <a:noFill/>
                    </a:lnT>
                    <a:lnB>
                      <a:noFill/>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24%</a:t>
                      </a:r>
                    </a:p>
                  </a:txBody>
                  <a:tcPr marL="8815" marR="8815" marT="8815" marB="0" anchor="ctr">
                    <a:lnL>
                      <a:noFill/>
                    </a:lnL>
                    <a:lnR>
                      <a:noFill/>
                    </a:lnR>
                    <a:lnT>
                      <a:noFill/>
                    </a:lnT>
                    <a:lnB>
                      <a:noFill/>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31%</a:t>
                      </a:r>
                    </a:p>
                  </a:txBody>
                  <a:tcPr marL="8815" marR="8815" marT="8815" marB="0" anchor="ctr">
                    <a:lnL>
                      <a:noFill/>
                    </a:lnL>
                    <a:lnR>
                      <a:noFill/>
                    </a:lnR>
                    <a:lnT>
                      <a:noFill/>
                    </a:lnT>
                    <a:lnB>
                      <a:noFill/>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38%</a:t>
                      </a:r>
                    </a:p>
                  </a:txBody>
                  <a:tcPr marL="8815" marR="8815" marT="8815" marB="0" anchor="ctr">
                    <a:lnL>
                      <a:noFill/>
                    </a:lnL>
                    <a:lnR>
                      <a:noFill/>
                    </a:lnR>
                    <a:lnT>
                      <a:noFill/>
                    </a:lnT>
                    <a:lnB>
                      <a:noFill/>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45%</a:t>
                      </a:r>
                    </a:p>
                  </a:txBody>
                  <a:tcPr marL="8815" marR="8815" marT="8815" marB="0" anchor="ctr">
                    <a:lnL>
                      <a:noFill/>
                    </a:lnL>
                    <a:lnR>
                      <a:noFill/>
                    </a:lnR>
                    <a:lnT>
                      <a:noFill/>
                    </a:lnT>
                    <a:lnB>
                      <a:noFill/>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52%</a:t>
                      </a:r>
                    </a:p>
                  </a:txBody>
                  <a:tcPr marL="8815" marR="8815" marT="8815" marB="0" anchor="ctr">
                    <a:lnL>
                      <a:noFill/>
                    </a:lnL>
                    <a:lnR>
                      <a:noFill/>
                    </a:lnR>
                    <a:lnT>
                      <a:noFill/>
                    </a:lnT>
                    <a:lnB>
                      <a:noFill/>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59%</a:t>
                      </a:r>
                    </a:p>
                  </a:txBody>
                  <a:tcPr marL="8815" marR="8815" marT="8815" marB="0" anchor="ctr">
                    <a:lnL>
                      <a:noFill/>
                    </a:lnL>
                    <a:lnR>
                      <a:noFill/>
                    </a:lnR>
                    <a:lnT>
                      <a:noFill/>
                    </a:lnT>
                    <a:lnB>
                      <a:noFill/>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66%</a:t>
                      </a:r>
                    </a:p>
                  </a:txBody>
                  <a:tcPr marL="8815" marR="8815" marT="8815" marB="0" anchor="ctr">
                    <a:lnL>
                      <a:noFill/>
                    </a:lnL>
                    <a:lnR w="38100" cap="flat" cmpd="sng" algn="ctr">
                      <a:solidFill>
                        <a:schemeClr val="tx1"/>
                      </a:solidFill>
                      <a:prstDash val="solid"/>
                      <a:round/>
                      <a:headEnd type="none" w="med" len="med"/>
                      <a:tailEnd type="none" w="med" len="med"/>
                    </a:lnR>
                    <a:lnT>
                      <a:noFill/>
                    </a:lnT>
                    <a:lnB w="38100" cap="flat" cmpd="sng" algn="ctr">
                      <a:solidFill>
                        <a:schemeClr val="tx1"/>
                      </a:solidFill>
                      <a:prstDash val="solid"/>
                      <a:round/>
                      <a:headEnd type="none" w="med" len="med"/>
                      <a:tailEnd type="none" w="med" len="med"/>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72%</a:t>
                      </a:r>
                    </a:p>
                  </a:txBody>
                  <a:tcPr marL="8815" marR="8815" marT="8815" marB="0" anchor="ctr">
                    <a:lnL w="38100" cap="flat" cmpd="sng" algn="ctr">
                      <a:solidFill>
                        <a:schemeClr val="tx1"/>
                      </a:solidFill>
                      <a:prstDash val="solid"/>
                      <a:round/>
                      <a:headEnd type="none" w="med" len="med"/>
                      <a:tailEnd type="none" w="med" len="med"/>
                    </a:lnL>
                    <a:lnR>
                      <a:noFill/>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solidFill>
                      <a:srgbClr val="99FF33"/>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79%</a:t>
                      </a:r>
                    </a:p>
                  </a:txBody>
                  <a:tcPr marL="8815" marR="8815" marT="8815" marB="0" anchor="ctr">
                    <a:lnL>
                      <a:noFill/>
                    </a:lnL>
                    <a:lnR w="38100" cap="flat" cmpd="sng" algn="ctr">
                      <a:noFill/>
                      <a:prstDash val="solid"/>
                      <a:round/>
                      <a:headEnd type="none" w="med" len="med"/>
                      <a:tailEnd type="none" w="med" len="med"/>
                    </a:lnR>
                    <a:lnT>
                      <a:noFill/>
                    </a:lnT>
                    <a:lnB w="38100" cap="flat" cmpd="sng" algn="ctr">
                      <a:noFill/>
                      <a:prstDash val="solid"/>
                      <a:round/>
                      <a:headEnd type="none" w="med" len="med"/>
                      <a:tailEnd type="none" w="med" len="med"/>
                    </a:lnB>
                    <a:solidFill>
                      <a:srgbClr val="99FF33"/>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86%</a:t>
                      </a:r>
                    </a:p>
                  </a:txBody>
                  <a:tcPr marL="8815" marR="8815" marT="8815" marB="0"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99FF33"/>
                    </a:solidFill>
                  </a:tcPr>
                </a:tc>
                <a:extLst>
                  <a:ext uri="{0D108BD9-81ED-4DB2-BD59-A6C34878D82A}">
                    <a16:rowId xmlns:a16="http://schemas.microsoft.com/office/drawing/2014/main" val="10003"/>
                  </a:ext>
                </a:extLst>
              </a:tr>
              <a:tr h="290177">
                <a:tc vMerge="1">
                  <a:txBody>
                    <a:bodyPr/>
                    <a:lstStyle/>
                    <a:p>
                      <a:endParaRPr lang="en-US"/>
                    </a:p>
                  </a:txBody>
                  <a:tcPr/>
                </a:tc>
                <a:tc>
                  <a:txBody>
                    <a:bodyPr/>
                    <a:lstStyle/>
                    <a:p>
                      <a:pPr algn="ctr" fontAlgn="b"/>
                      <a:r>
                        <a:rPr lang="en-US" sz="1600" b="1" i="0" u="none" strike="noStrike" dirty="0">
                          <a:solidFill>
                            <a:sysClr val="windowText" lastClr="000000"/>
                          </a:solidFill>
                          <a:effectLst/>
                          <a:latin typeface="Times New Roman" panose="02020603050405020304" pitchFamily="18" charset="0"/>
                          <a:cs typeface="Times New Roman" panose="02020603050405020304" pitchFamily="18" charset="0"/>
                        </a:rPr>
                        <a:t>99</a:t>
                      </a:r>
                    </a:p>
                  </a:txBody>
                  <a:tcPr marL="8815" marR="8815" marT="8815" marB="0" anchor="b">
                    <a:lnL>
                      <a:noFill/>
                    </a:lnL>
                    <a:lnR>
                      <a:noFill/>
                    </a:lnR>
                    <a:lnT>
                      <a:noFill/>
                    </a:lnT>
                    <a:lnB>
                      <a:noFill/>
                    </a:lnB>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19%</a:t>
                      </a:r>
                    </a:p>
                  </a:txBody>
                  <a:tcPr marL="8815" marR="8815" marT="8815" marB="0" anchor="ctr">
                    <a:lnL>
                      <a:noFill/>
                    </a:lnL>
                    <a:lnR>
                      <a:noFill/>
                    </a:lnR>
                    <a:lnT>
                      <a:noFill/>
                    </a:lnT>
                    <a:lnB>
                      <a:noFill/>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27%</a:t>
                      </a:r>
                    </a:p>
                  </a:txBody>
                  <a:tcPr marL="8815" marR="8815" marT="8815" marB="0" anchor="ctr">
                    <a:lnL>
                      <a:noFill/>
                    </a:lnL>
                    <a:lnR>
                      <a:noFill/>
                    </a:lnR>
                    <a:lnT>
                      <a:noFill/>
                    </a:lnT>
                    <a:lnB>
                      <a:noFill/>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35%</a:t>
                      </a:r>
                    </a:p>
                  </a:txBody>
                  <a:tcPr marL="8815" marR="8815" marT="8815" marB="0" anchor="ctr">
                    <a:lnL>
                      <a:noFill/>
                    </a:lnL>
                    <a:lnR>
                      <a:noFill/>
                    </a:lnR>
                    <a:lnT>
                      <a:noFill/>
                    </a:lnT>
                    <a:lnB>
                      <a:noFill/>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43%</a:t>
                      </a:r>
                    </a:p>
                  </a:txBody>
                  <a:tcPr marL="8815" marR="8815" marT="8815" marB="0" anchor="ctr">
                    <a:lnL>
                      <a:noFill/>
                    </a:lnL>
                    <a:lnR>
                      <a:noFill/>
                    </a:lnR>
                    <a:lnT>
                      <a:noFill/>
                    </a:lnT>
                    <a:lnB>
                      <a:noFill/>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50%</a:t>
                      </a:r>
                    </a:p>
                  </a:txBody>
                  <a:tcPr marL="8815" marR="8815" marT="8815" marB="0" anchor="ctr">
                    <a:lnL>
                      <a:noFill/>
                    </a:lnL>
                    <a:lnR>
                      <a:noFill/>
                    </a:lnR>
                    <a:lnT>
                      <a:noFill/>
                    </a:lnT>
                    <a:lnB>
                      <a:noFill/>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58%</a:t>
                      </a:r>
                    </a:p>
                  </a:txBody>
                  <a:tcPr marL="8815" marR="8815" marT="8815" marB="0" anchor="ctr">
                    <a:lnL>
                      <a:noFill/>
                    </a:lnL>
                    <a:lnR>
                      <a:noFill/>
                    </a:lnR>
                    <a:lnT>
                      <a:noFill/>
                    </a:lnT>
                    <a:lnB>
                      <a:noFill/>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66%</a:t>
                      </a:r>
                    </a:p>
                  </a:txBody>
                  <a:tcPr marL="8815" marR="8815" marT="8815" marB="0" anchor="ctr">
                    <a:lnL>
                      <a:noFill/>
                    </a:lnL>
                    <a:lnR w="38100" cap="flat" cmpd="sng" algn="ctr">
                      <a:solidFill>
                        <a:schemeClr val="tx1"/>
                      </a:solidFill>
                      <a:prstDash val="solid"/>
                      <a:round/>
                      <a:headEnd type="none" w="med" len="med"/>
                      <a:tailEnd type="none" w="med" len="med"/>
                    </a:lnR>
                    <a:lnT>
                      <a:noFill/>
                    </a:lnT>
                    <a:lnB w="38100" cap="flat" cmpd="sng" algn="ctr">
                      <a:solidFill>
                        <a:schemeClr val="tx1"/>
                      </a:solidFill>
                      <a:prstDash val="solid"/>
                      <a:round/>
                      <a:headEnd type="none" w="med" len="med"/>
                      <a:tailEnd type="none" w="med" len="med"/>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74%</a:t>
                      </a:r>
                    </a:p>
                  </a:txBody>
                  <a:tcPr marL="8815" marR="8815" marT="8815" marB="0"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solidFill>
                      <a:srgbClr val="99FF33"/>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81%</a:t>
                      </a:r>
                    </a:p>
                  </a:txBody>
                  <a:tcPr marL="8815" marR="8815" marT="881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rgbClr val="99FF33"/>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89%</a:t>
                      </a:r>
                    </a:p>
                  </a:txBody>
                  <a:tcPr marL="8815" marR="8815" marT="8815" marB="0"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99FF33"/>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97%</a:t>
                      </a:r>
                    </a:p>
                  </a:txBody>
                  <a:tcPr marL="8815" marR="8815" marT="8815" marB="0" anchor="ctr">
                    <a:lnL w="38100" cap="flat" cmpd="sng" algn="ctr">
                      <a:solidFill>
                        <a:schemeClr val="tx1"/>
                      </a:solidFill>
                      <a:prstDash val="solid"/>
                      <a:round/>
                      <a:headEnd type="none" w="med" len="med"/>
                      <a:tailEnd type="none" w="med" len="med"/>
                    </a:lnL>
                    <a:lnR>
                      <a:noFill/>
                    </a:lnR>
                    <a:lnT w="38100" cap="flat" cmpd="sng" algn="ctr">
                      <a:solidFill>
                        <a:schemeClr val="tx1"/>
                      </a:solidFill>
                      <a:prstDash val="solid"/>
                      <a:round/>
                      <a:headEnd type="none" w="med" len="med"/>
                      <a:tailEnd type="none" w="med" len="med"/>
                    </a:lnT>
                    <a:lnB>
                      <a:noFill/>
                    </a:lnB>
                    <a:solidFill>
                      <a:srgbClr val="4F81BD"/>
                    </a:solidFill>
                  </a:tcPr>
                </a:tc>
                <a:extLst>
                  <a:ext uri="{0D108BD9-81ED-4DB2-BD59-A6C34878D82A}">
                    <a16:rowId xmlns:a16="http://schemas.microsoft.com/office/drawing/2014/main" val="10004"/>
                  </a:ext>
                </a:extLst>
              </a:tr>
              <a:tr h="290177">
                <a:tc vMerge="1">
                  <a:txBody>
                    <a:bodyPr/>
                    <a:lstStyle/>
                    <a:p>
                      <a:endParaRPr lang="en-US"/>
                    </a:p>
                  </a:txBody>
                  <a:tcPr/>
                </a:tc>
                <a:tc>
                  <a:txBody>
                    <a:bodyPr/>
                    <a:lstStyle/>
                    <a:p>
                      <a:pPr algn="ctr" fontAlgn="b"/>
                      <a:r>
                        <a:rPr lang="en-US" sz="1600" b="1" i="0" u="none" strike="noStrike" dirty="0">
                          <a:solidFill>
                            <a:sysClr val="windowText" lastClr="000000"/>
                          </a:solidFill>
                          <a:effectLst/>
                          <a:latin typeface="Times New Roman" panose="02020603050405020304" pitchFamily="18" charset="0"/>
                          <a:cs typeface="Times New Roman" panose="02020603050405020304" pitchFamily="18" charset="0"/>
                        </a:rPr>
                        <a:t>104</a:t>
                      </a:r>
                    </a:p>
                  </a:txBody>
                  <a:tcPr marL="8815" marR="8815" marT="8815" marB="0" anchor="b">
                    <a:lnL>
                      <a:noFill/>
                    </a:lnL>
                    <a:lnR>
                      <a:noFill/>
                    </a:lnR>
                    <a:lnT>
                      <a:noFill/>
                    </a:lnT>
                    <a:lnB>
                      <a:noFill/>
                    </a:lnB>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22%</a:t>
                      </a:r>
                    </a:p>
                  </a:txBody>
                  <a:tcPr marL="8815" marR="8815" marT="8815" marB="0" anchor="ctr">
                    <a:lnL>
                      <a:noFill/>
                    </a:lnL>
                    <a:lnR>
                      <a:noFill/>
                    </a:lnR>
                    <a:lnT>
                      <a:noFill/>
                    </a:lnT>
                    <a:lnB>
                      <a:noFill/>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31%</a:t>
                      </a:r>
                    </a:p>
                  </a:txBody>
                  <a:tcPr marL="8815" marR="8815" marT="8815" marB="0" anchor="ctr">
                    <a:lnL>
                      <a:noFill/>
                    </a:lnL>
                    <a:lnR>
                      <a:noFill/>
                    </a:lnR>
                    <a:lnT>
                      <a:noFill/>
                    </a:lnT>
                    <a:lnB>
                      <a:noFill/>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39%</a:t>
                      </a:r>
                    </a:p>
                  </a:txBody>
                  <a:tcPr marL="8815" marR="8815" marT="8815" marB="0" anchor="ctr">
                    <a:lnL>
                      <a:noFill/>
                    </a:lnL>
                    <a:lnR>
                      <a:noFill/>
                    </a:lnR>
                    <a:lnT>
                      <a:noFill/>
                    </a:lnT>
                    <a:lnB>
                      <a:noFill/>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48%</a:t>
                      </a:r>
                    </a:p>
                  </a:txBody>
                  <a:tcPr marL="8815" marR="8815" marT="8815" marB="0" anchor="ctr">
                    <a:lnL>
                      <a:noFill/>
                    </a:lnL>
                    <a:lnR>
                      <a:noFill/>
                    </a:lnR>
                    <a:lnT>
                      <a:noFill/>
                    </a:lnT>
                    <a:lnB>
                      <a:noFill/>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57%</a:t>
                      </a:r>
                    </a:p>
                  </a:txBody>
                  <a:tcPr marL="8815" marR="8815" marT="8815" marB="0" anchor="ctr">
                    <a:lnL>
                      <a:noFill/>
                    </a:lnL>
                    <a:lnR>
                      <a:noFill/>
                    </a:lnR>
                    <a:lnT>
                      <a:noFill/>
                    </a:lnT>
                    <a:lnB>
                      <a:noFill/>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66%</a:t>
                      </a:r>
                    </a:p>
                  </a:txBody>
                  <a:tcPr marL="8815" marR="8815" marT="8815" marB="0" anchor="ctr">
                    <a:lnL>
                      <a:noFill/>
                    </a:lnL>
                    <a:lnR w="38100" cap="flat" cmpd="sng" algn="ctr">
                      <a:solidFill>
                        <a:schemeClr val="tx1"/>
                      </a:solidFill>
                      <a:prstDash val="solid"/>
                      <a:round/>
                      <a:headEnd type="none" w="med" len="med"/>
                      <a:tailEnd type="none" w="med" len="med"/>
                    </a:lnR>
                    <a:lnT>
                      <a:noFill/>
                    </a:lnT>
                    <a:lnB w="38100" cap="flat" cmpd="sng" algn="ctr">
                      <a:solidFill>
                        <a:schemeClr val="tx1"/>
                      </a:solidFill>
                      <a:prstDash val="solid"/>
                      <a:round/>
                      <a:headEnd type="none" w="med" len="med"/>
                      <a:tailEnd type="none" w="med" len="med"/>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74%</a:t>
                      </a:r>
                    </a:p>
                  </a:txBody>
                  <a:tcPr marL="8815" marR="8815" marT="8815" marB="0"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solidFill>
                      <a:srgbClr val="99FF33"/>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83%</a:t>
                      </a:r>
                    </a:p>
                  </a:txBody>
                  <a:tcPr marL="8815" marR="8815" marT="881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solidFill>
                      <a:srgbClr val="99FF33"/>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92%</a:t>
                      </a:r>
                    </a:p>
                  </a:txBody>
                  <a:tcPr marL="8815" marR="8815" marT="8815" marB="0"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99FF33"/>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101%</a:t>
                      </a:r>
                    </a:p>
                  </a:txBody>
                  <a:tcPr marL="8815" marR="8815" marT="8815" marB="0" anchor="ctr">
                    <a:lnL w="38100" cap="flat" cmpd="sng" algn="ctr">
                      <a:solidFill>
                        <a:schemeClr val="tx1"/>
                      </a:solidFill>
                      <a:prstDash val="solid"/>
                      <a:round/>
                      <a:headEnd type="none" w="med" len="med"/>
                      <a:tailEnd type="none" w="med" len="med"/>
                    </a:lnL>
                    <a:lnR>
                      <a:noFill/>
                    </a:lnR>
                    <a:lnT w="38100" cap="flat" cmpd="sng" algn="ctr">
                      <a:solidFill>
                        <a:schemeClr val="tx1"/>
                      </a:solidFill>
                      <a:prstDash val="solid"/>
                      <a:round/>
                      <a:headEnd type="none" w="med" len="med"/>
                      <a:tailEnd type="none" w="med" len="med"/>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109%</a:t>
                      </a:r>
                    </a:p>
                  </a:txBody>
                  <a:tcPr marL="8815" marR="8815" marT="8815" marB="0" anchor="ctr">
                    <a:lnL>
                      <a:noFill/>
                    </a:lnL>
                    <a:lnR>
                      <a:noFill/>
                    </a:lnR>
                    <a:lnT>
                      <a:noFill/>
                    </a:lnT>
                    <a:lnB>
                      <a:noFill/>
                    </a:lnB>
                    <a:solidFill>
                      <a:srgbClr val="4F81BD"/>
                    </a:solidFill>
                  </a:tcPr>
                </a:tc>
                <a:extLst>
                  <a:ext uri="{0D108BD9-81ED-4DB2-BD59-A6C34878D82A}">
                    <a16:rowId xmlns:a16="http://schemas.microsoft.com/office/drawing/2014/main" val="10005"/>
                  </a:ext>
                </a:extLst>
              </a:tr>
              <a:tr h="290177">
                <a:tc vMerge="1">
                  <a:txBody>
                    <a:bodyPr/>
                    <a:lstStyle/>
                    <a:p>
                      <a:endParaRPr lang="en-US"/>
                    </a:p>
                  </a:txBody>
                  <a:tcPr/>
                </a:tc>
                <a:tc>
                  <a:txBody>
                    <a:bodyPr/>
                    <a:lstStyle/>
                    <a:p>
                      <a:pPr algn="ctr" fontAlgn="b"/>
                      <a:r>
                        <a:rPr lang="en-US" sz="1600" b="1" i="0" u="none" strike="noStrike" dirty="0">
                          <a:solidFill>
                            <a:sysClr val="windowText" lastClr="000000"/>
                          </a:solidFill>
                          <a:effectLst/>
                          <a:latin typeface="Times New Roman" panose="02020603050405020304" pitchFamily="18" charset="0"/>
                          <a:cs typeface="Times New Roman" panose="02020603050405020304" pitchFamily="18" charset="0"/>
                        </a:rPr>
                        <a:t>109</a:t>
                      </a:r>
                    </a:p>
                  </a:txBody>
                  <a:tcPr marL="8815" marR="8815" marT="8815" marB="0" anchor="b">
                    <a:lnL>
                      <a:noFill/>
                    </a:lnL>
                    <a:lnR>
                      <a:noFill/>
                    </a:lnR>
                    <a:lnT>
                      <a:noFill/>
                    </a:lnT>
                    <a:lnB>
                      <a:noFill/>
                    </a:lnB>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25%</a:t>
                      </a:r>
                    </a:p>
                  </a:txBody>
                  <a:tcPr marL="8815" marR="8815" marT="8815" marB="0" anchor="ctr">
                    <a:lnL>
                      <a:noFill/>
                    </a:lnL>
                    <a:lnR>
                      <a:noFill/>
                    </a:lnR>
                    <a:lnT>
                      <a:noFill/>
                    </a:lnT>
                    <a:lnB>
                      <a:noFill/>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35%</a:t>
                      </a:r>
                    </a:p>
                  </a:txBody>
                  <a:tcPr marL="8815" marR="8815" marT="8815" marB="0" anchor="ctr">
                    <a:lnL>
                      <a:noFill/>
                    </a:lnL>
                    <a:lnR>
                      <a:noFill/>
                    </a:lnR>
                    <a:lnT>
                      <a:noFill/>
                    </a:lnT>
                    <a:lnB>
                      <a:noFill/>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45%</a:t>
                      </a:r>
                    </a:p>
                  </a:txBody>
                  <a:tcPr marL="8815" marR="8815" marT="8815" marB="0" anchor="ctr">
                    <a:lnL>
                      <a:noFill/>
                    </a:lnL>
                    <a:lnR>
                      <a:noFill/>
                    </a:lnR>
                    <a:lnT>
                      <a:noFill/>
                    </a:lnT>
                    <a:lnB>
                      <a:noFill/>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55%</a:t>
                      </a:r>
                    </a:p>
                  </a:txBody>
                  <a:tcPr marL="8815" marR="8815" marT="8815" marB="0" anchor="ctr">
                    <a:lnL>
                      <a:noFill/>
                    </a:lnL>
                    <a:lnR>
                      <a:noFill/>
                    </a:lnR>
                    <a:lnT>
                      <a:noFill/>
                    </a:lnT>
                    <a:lnB>
                      <a:noFill/>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65%</a:t>
                      </a:r>
                    </a:p>
                  </a:txBody>
                  <a:tcPr marL="8815" marR="8815" marT="8815" marB="0" anchor="ctr">
                    <a:lnL>
                      <a:noFill/>
                    </a:lnL>
                    <a:lnR w="38100" cap="flat" cmpd="sng" algn="ctr">
                      <a:solidFill>
                        <a:schemeClr val="tx1"/>
                      </a:solidFill>
                      <a:prstDash val="solid"/>
                      <a:round/>
                      <a:headEnd type="none" w="med" len="med"/>
                      <a:tailEnd type="none" w="med" len="med"/>
                    </a:lnR>
                    <a:lnT>
                      <a:noFill/>
                    </a:lnT>
                    <a:lnB w="38100" cap="flat" cmpd="sng" algn="ctr">
                      <a:solidFill>
                        <a:schemeClr val="tx1"/>
                      </a:solidFill>
                      <a:prstDash val="solid"/>
                      <a:round/>
                      <a:headEnd type="none" w="med" len="med"/>
                      <a:tailEnd type="none" w="med" len="med"/>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75%</a:t>
                      </a:r>
                    </a:p>
                  </a:txBody>
                  <a:tcPr marL="8815" marR="8815" marT="8815" marB="0"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solidFill>
                      <a:srgbClr val="99FF33"/>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85%</a:t>
                      </a:r>
                    </a:p>
                  </a:txBody>
                  <a:tcPr marL="8815" marR="8815" marT="8815"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99FF33"/>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95%</a:t>
                      </a:r>
                    </a:p>
                  </a:txBody>
                  <a:tcPr marL="8815" marR="8815" marT="8815" marB="0"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99FF33"/>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105%</a:t>
                      </a:r>
                    </a:p>
                  </a:txBody>
                  <a:tcPr marL="8815" marR="8815" marT="8815" marB="0" anchor="ctr">
                    <a:lnL w="38100" cap="flat" cmpd="sng" algn="ctr">
                      <a:solidFill>
                        <a:schemeClr val="tx1"/>
                      </a:solidFill>
                      <a:prstDash val="solid"/>
                      <a:round/>
                      <a:headEnd type="none" w="med" len="med"/>
                      <a:tailEnd type="none" w="med" len="med"/>
                    </a:lnL>
                    <a:lnR>
                      <a:noFill/>
                    </a:lnR>
                    <a:lnT w="38100" cap="flat" cmpd="sng" algn="ctr">
                      <a:solidFill>
                        <a:schemeClr val="tx1"/>
                      </a:solidFill>
                      <a:prstDash val="solid"/>
                      <a:round/>
                      <a:headEnd type="none" w="med" len="med"/>
                      <a:tailEnd type="none" w="med" len="med"/>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115%</a:t>
                      </a:r>
                    </a:p>
                  </a:txBody>
                  <a:tcPr marL="8815" marR="8815" marT="8815" marB="0" anchor="ctr">
                    <a:lnL>
                      <a:noFill/>
                    </a:lnL>
                    <a:lnR>
                      <a:noFill/>
                    </a:lnR>
                    <a:lnT>
                      <a:noFill/>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125%</a:t>
                      </a:r>
                    </a:p>
                  </a:txBody>
                  <a:tcPr marL="8815" marR="8815" marT="8815" marB="0" anchor="ctr">
                    <a:lnL>
                      <a:noFill/>
                    </a:lnL>
                    <a:lnR>
                      <a:noFill/>
                    </a:lnR>
                    <a:lnT>
                      <a:noFill/>
                    </a:lnT>
                    <a:lnB>
                      <a:noFill/>
                    </a:lnB>
                    <a:solidFill>
                      <a:srgbClr val="4F81BD"/>
                    </a:solidFill>
                  </a:tcPr>
                </a:tc>
                <a:extLst>
                  <a:ext uri="{0D108BD9-81ED-4DB2-BD59-A6C34878D82A}">
                    <a16:rowId xmlns:a16="http://schemas.microsoft.com/office/drawing/2014/main" val="10006"/>
                  </a:ext>
                </a:extLst>
              </a:tr>
              <a:tr h="290177">
                <a:tc vMerge="1">
                  <a:txBody>
                    <a:bodyPr/>
                    <a:lstStyle/>
                    <a:p>
                      <a:endParaRPr lang="en-US"/>
                    </a:p>
                  </a:txBody>
                  <a:tcPr/>
                </a:tc>
                <a:tc>
                  <a:txBody>
                    <a:bodyPr/>
                    <a:lstStyle/>
                    <a:p>
                      <a:pPr algn="ctr" fontAlgn="b"/>
                      <a:r>
                        <a:rPr lang="en-US" sz="1600" b="1" i="0" u="none" strike="noStrike" dirty="0">
                          <a:solidFill>
                            <a:sysClr val="windowText" lastClr="000000"/>
                          </a:solidFill>
                          <a:effectLst/>
                          <a:latin typeface="Times New Roman" panose="02020603050405020304" pitchFamily="18" charset="0"/>
                          <a:cs typeface="Times New Roman" panose="02020603050405020304" pitchFamily="18" charset="0"/>
                        </a:rPr>
                        <a:t>115</a:t>
                      </a:r>
                    </a:p>
                  </a:txBody>
                  <a:tcPr marL="8815" marR="8815" marT="8815" marB="0" anchor="b">
                    <a:lnL>
                      <a:noFill/>
                    </a:lnL>
                    <a:lnR>
                      <a:noFill/>
                    </a:lnR>
                    <a:lnT>
                      <a:noFill/>
                    </a:lnT>
                    <a:lnB>
                      <a:noFill/>
                    </a:lnB>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29%</a:t>
                      </a:r>
                    </a:p>
                  </a:txBody>
                  <a:tcPr marL="8815" marR="8815" marT="8815" marB="0" anchor="ctr">
                    <a:lnL>
                      <a:noFill/>
                    </a:lnL>
                    <a:lnR>
                      <a:noFill/>
                    </a:lnR>
                    <a:lnT>
                      <a:noFill/>
                    </a:lnT>
                    <a:lnB>
                      <a:noFill/>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40%</a:t>
                      </a:r>
                    </a:p>
                  </a:txBody>
                  <a:tcPr marL="8815" marR="8815" marT="8815" marB="0" anchor="ctr">
                    <a:lnL>
                      <a:noFill/>
                    </a:lnL>
                    <a:lnR>
                      <a:noFill/>
                    </a:lnR>
                    <a:lnT>
                      <a:noFill/>
                    </a:lnT>
                    <a:lnB>
                      <a:noFill/>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52%</a:t>
                      </a:r>
                    </a:p>
                  </a:txBody>
                  <a:tcPr marL="8815" marR="8815" marT="8815" marB="0" anchor="ctr">
                    <a:lnL>
                      <a:noFill/>
                    </a:lnL>
                    <a:lnR>
                      <a:noFill/>
                    </a:lnR>
                    <a:lnT>
                      <a:noFill/>
                    </a:lnT>
                    <a:lnB>
                      <a:noFill/>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64%</a:t>
                      </a:r>
                    </a:p>
                  </a:txBody>
                  <a:tcPr marL="8815" marR="8815" marT="8815" marB="0" anchor="ctr">
                    <a:lnL>
                      <a:noFill/>
                    </a:lnL>
                    <a:lnR w="38100" cap="flat" cmpd="sng" algn="ctr">
                      <a:solidFill>
                        <a:schemeClr val="tx1"/>
                      </a:solidFill>
                      <a:prstDash val="solid"/>
                      <a:round/>
                      <a:headEnd type="none" w="med" len="med"/>
                      <a:tailEnd type="none" w="med" len="med"/>
                    </a:lnR>
                    <a:lnT>
                      <a:noFill/>
                    </a:lnT>
                    <a:lnB w="38100" cap="flat" cmpd="sng" algn="ctr">
                      <a:solidFill>
                        <a:schemeClr val="tx1"/>
                      </a:solidFill>
                      <a:prstDash val="solid"/>
                      <a:round/>
                      <a:headEnd type="none" w="med" len="med"/>
                      <a:tailEnd type="none" w="med" len="med"/>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75%</a:t>
                      </a:r>
                    </a:p>
                  </a:txBody>
                  <a:tcPr marL="8815" marR="8815" marT="8815" marB="0"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solidFill>
                      <a:srgbClr val="99FF33"/>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87%</a:t>
                      </a:r>
                    </a:p>
                  </a:txBody>
                  <a:tcPr marL="8815" marR="8815" marT="8815" marB="0"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99FF33"/>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98%</a:t>
                      </a:r>
                    </a:p>
                  </a:txBody>
                  <a:tcPr marL="8815" marR="8815" marT="8815" marB="0" anchor="ctr">
                    <a:lnL w="38100" cap="flat" cmpd="sng" algn="ctr">
                      <a:solidFill>
                        <a:schemeClr val="tx1"/>
                      </a:solidFill>
                      <a:prstDash val="solid"/>
                      <a:round/>
                      <a:headEnd type="none" w="med" len="med"/>
                      <a:tailEnd type="none" w="med" len="med"/>
                    </a:lnL>
                    <a:lnR>
                      <a:noFill/>
                    </a:lnR>
                    <a:lnT w="38100" cap="flat" cmpd="sng" algn="ctr">
                      <a:solidFill>
                        <a:schemeClr val="tx1"/>
                      </a:solidFill>
                      <a:prstDash val="solid"/>
                      <a:round/>
                      <a:headEnd type="none" w="med" len="med"/>
                      <a:tailEnd type="none" w="med" len="med"/>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110%</a:t>
                      </a:r>
                    </a:p>
                  </a:txBody>
                  <a:tcPr marL="8815" marR="8815" marT="8815" marB="0" anchor="ctr">
                    <a:lnL>
                      <a:noFill/>
                    </a:lnL>
                    <a:lnR>
                      <a:noFill/>
                    </a:lnR>
                    <a:lnT w="38100" cap="flat" cmpd="sng" algn="ctr">
                      <a:solidFill>
                        <a:schemeClr val="tx1"/>
                      </a:solidFill>
                      <a:prstDash val="solid"/>
                      <a:round/>
                      <a:headEnd type="none" w="med" len="med"/>
                      <a:tailEnd type="none" w="med" len="med"/>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121%</a:t>
                      </a:r>
                    </a:p>
                  </a:txBody>
                  <a:tcPr marL="8815" marR="8815" marT="8815" marB="0" anchor="ctr">
                    <a:lnL>
                      <a:noFill/>
                    </a:lnL>
                    <a:lnR>
                      <a:noFill/>
                    </a:lnR>
                    <a:lnT>
                      <a:noFill/>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133%</a:t>
                      </a:r>
                    </a:p>
                  </a:txBody>
                  <a:tcPr marL="8815" marR="8815" marT="8815" marB="0" anchor="ctr">
                    <a:lnL>
                      <a:noFill/>
                    </a:lnL>
                    <a:lnR>
                      <a:noFill/>
                    </a:lnR>
                    <a:lnT>
                      <a:noFill/>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145%</a:t>
                      </a:r>
                    </a:p>
                  </a:txBody>
                  <a:tcPr marL="8815" marR="8815" marT="8815" marB="0" anchor="ctr">
                    <a:lnL>
                      <a:noFill/>
                    </a:lnL>
                    <a:lnR>
                      <a:noFill/>
                    </a:lnR>
                    <a:lnT>
                      <a:noFill/>
                    </a:lnT>
                    <a:lnB>
                      <a:noFill/>
                    </a:lnB>
                    <a:solidFill>
                      <a:srgbClr val="4F81BD"/>
                    </a:solidFill>
                  </a:tcPr>
                </a:tc>
                <a:extLst>
                  <a:ext uri="{0D108BD9-81ED-4DB2-BD59-A6C34878D82A}">
                    <a16:rowId xmlns:a16="http://schemas.microsoft.com/office/drawing/2014/main" val="10007"/>
                  </a:ext>
                </a:extLst>
              </a:tr>
              <a:tr h="290177">
                <a:tc vMerge="1">
                  <a:txBody>
                    <a:bodyPr/>
                    <a:lstStyle/>
                    <a:p>
                      <a:endParaRPr lang="en-US"/>
                    </a:p>
                  </a:txBody>
                  <a:tcPr/>
                </a:tc>
                <a:tc>
                  <a:txBody>
                    <a:bodyPr/>
                    <a:lstStyle/>
                    <a:p>
                      <a:pPr algn="ctr" fontAlgn="b"/>
                      <a:r>
                        <a:rPr lang="en-US" sz="1600" b="1" i="0" u="none" strike="noStrike" dirty="0">
                          <a:solidFill>
                            <a:sysClr val="windowText" lastClr="000000"/>
                          </a:solidFill>
                          <a:effectLst/>
                          <a:latin typeface="Times New Roman" panose="02020603050405020304" pitchFamily="18" charset="0"/>
                          <a:cs typeface="Times New Roman" panose="02020603050405020304" pitchFamily="18" charset="0"/>
                        </a:rPr>
                        <a:t>121</a:t>
                      </a:r>
                    </a:p>
                  </a:txBody>
                  <a:tcPr marL="8815" marR="8815" marT="8815" marB="0" anchor="b">
                    <a:lnL>
                      <a:noFill/>
                    </a:lnL>
                    <a:lnR>
                      <a:noFill/>
                    </a:lnR>
                    <a:lnT>
                      <a:noFill/>
                    </a:lnT>
                    <a:lnB>
                      <a:noFill/>
                    </a:lnB>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34%</a:t>
                      </a:r>
                    </a:p>
                  </a:txBody>
                  <a:tcPr marL="8815" marR="8815" marT="8815" marB="0" anchor="ctr">
                    <a:lnL>
                      <a:noFill/>
                    </a:lnL>
                    <a:lnR>
                      <a:noFill/>
                    </a:lnR>
                    <a:lnT>
                      <a:noFill/>
                    </a:lnT>
                    <a:lnB>
                      <a:noFill/>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48%</a:t>
                      </a:r>
                    </a:p>
                  </a:txBody>
                  <a:tcPr marL="8815" marR="8815" marT="8815" marB="0" anchor="ctr">
                    <a:lnL>
                      <a:noFill/>
                    </a:lnL>
                    <a:lnR>
                      <a:noFill/>
                    </a:lnR>
                    <a:lnT>
                      <a:noFill/>
                    </a:lnT>
                    <a:lnB>
                      <a:noFill/>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61%</a:t>
                      </a:r>
                    </a:p>
                  </a:txBody>
                  <a:tcPr marL="8815" marR="8815" marT="8815" marB="0" anchor="ctr">
                    <a:lnL>
                      <a:noFill/>
                    </a:lnL>
                    <a:lnR w="38100" cap="flat" cmpd="sng" algn="ctr">
                      <a:solidFill>
                        <a:schemeClr val="tx1"/>
                      </a:solidFill>
                      <a:prstDash val="solid"/>
                      <a:round/>
                      <a:headEnd type="none" w="med" len="med"/>
                      <a:tailEnd type="none" w="med" len="med"/>
                    </a:lnR>
                    <a:lnT>
                      <a:noFill/>
                    </a:lnT>
                    <a:lnB w="38100" cap="flat" cmpd="sng" algn="ctr">
                      <a:solidFill>
                        <a:schemeClr val="tx1"/>
                      </a:solidFill>
                      <a:prstDash val="solid"/>
                      <a:round/>
                      <a:headEnd type="none" w="med" len="med"/>
                      <a:tailEnd type="none" w="med" len="med"/>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75%</a:t>
                      </a:r>
                    </a:p>
                  </a:txBody>
                  <a:tcPr marL="8815" marR="8815" marT="8815" marB="0"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solidFill>
                      <a:srgbClr val="99FF33"/>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88%</a:t>
                      </a:r>
                    </a:p>
                  </a:txBody>
                  <a:tcPr marL="8815" marR="8815" marT="8815" marB="0"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99FF33"/>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102%</a:t>
                      </a:r>
                    </a:p>
                  </a:txBody>
                  <a:tcPr marL="8815" marR="8815" marT="8815" marB="0" anchor="ctr">
                    <a:lnL w="38100" cap="flat" cmpd="sng" algn="ctr">
                      <a:solidFill>
                        <a:schemeClr val="tx1"/>
                      </a:solidFill>
                      <a:prstDash val="solid"/>
                      <a:round/>
                      <a:headEnd type="none" w="med" len="med"/>
                      <a:tailEnd type="none" w="med" len="med"/>
                    </a:lnL>
                    <a:lnR>
                      <a:noFill/>
                    </a:lnR>
                    <a:lnT w="38100" cap="flat" cmpd="sng" algn="ctr">
                      <a:solidFill>
                        <a:schemeClr val="tx1"/>
                      </a:solidFill>
                      <a:prstDash val="solid"/>
                      <a:round/>
                      <a:headEnd type="none" w="med" len="med"/>
                      <a:tailEnd type="none" w="med" len="med"/>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116%</a:t>
                      </a:r>
                    </a:p>
                  </a:txBody>
                  <a:tcPr marL="8815" marR="8815" marT="8815" marB="0" anchor="ctr">
                    <a:lnL>
                      <a:noFill/>
                    </a:lnL>
                    <a:lnR>
                      <a:noFill/>
                    </a:lnR>
                    <a:lnT>
                      <a:noFill/>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129%</a:t>
                      </a:r>
                    </a:p>
                  </a:txBody>
                  <a:tcPr marL="8815" marR="8815" marT="8815" marB="0" anchor="ctr">
                    <a:lnL>
                      <a:noFill/>
                    </a:lnL>
                    <a:lnR>
                      <a:noFill/>
                    </a:lnR>
                    <a:lnT>
                      <a:noFill/>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143%</a:t>
                      </a:r>
                    </a:p>
                  </a:txBody>
                  <a:tcPr marL="8815" marR="8815" marT="8815" marB="0" anchor="ctr">
                    <a:lnL>
                      <a:noFill/>
                    </a:lnL>
                    <a:lnR>
                      <a:noFill/>
                    </a:lnR>
                    <a:lnT>
                      <a:noFill/>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156%</a:t>
                      </a:r>
                    </a:p>
                  </a:txBody>
                  <a:tcPr marL="8815" marR="8815" marT="8815" marB="0" anchor="ctr">
                    <a:lnL>
                      <a:noFill/>
                    </a:lnL>
                    <a:lnR>
                      <a:noFill/>
                    </a:lnR>
                    <a:lnT>
                      <a:noFill/>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170%</a:t>
                      </a:r>
                    </a:p>
                  </a:txBody>
                  <a:tcPr marL="8815" marR="8815" marT="8815" marB="0" anchor="ctr">
                    <a:lnL>
                      <a:noFill/>
                    </a:lnL>
                    <a:lnR>
                      <a:noFill/>
                    </a:lnR>
                    <a:lnT>
                      <a:noFill/>
                    </a:lnT>
                    <a:lnB>
                      <a:noFill/>
                    </a:lnB>
                    <a:solidFill>
                      <a:srgbClr val="4F81BD"/>
                    </a:solidFill>
                  </a:tcPr>
                </a:tc>
                <a:extLst>
                  <a:ext uri="{0D108BD9-81ED-4DB2-BD59-A6C34878D82A}">
                    <a16:rowId xmlns:a16="http://schemas.microsoft.com/office/drawing/2014/main" val="10008"/>
                  </a:ext>
                </a:extLst>
              </a:tr>
              <a:tr h="290177">
                <a:tc vMerge="1">
                  <a:txBody>
                    <a:bodyPr/>
                    <a:lstStyle/>
                    <a:p>
                      <a:endParaRPr lang="en-US"/>
                    </a:p>
                  </a:txBody>
                  <a:tcPr/>
                </a:tc>
                <a:tc>
                  <a:txBody>
                    <a:bodyPr/>
                    <a:lstStyle/>
                    <a:p>
                      <a:pPr algn="ctr" fontAlgn="b"/>
                      <a:r>
                        <a:rPr lang="en-US" sz="1600" b="1" i="0" u="none" strike="noStrike" dirty="0">
                          <a:solidFill>
                            <a:sysClr val="windowText" lastClr="000000"/>
                          </a:solidFill>
                          <a:effectLst/>
                          <a:latin typeface="Times New Roman" panose="02020603050405020304" pitchFamily="18" charset="0"/>
                          <a:cs typeface="Times New Roman" panose="02020603050405020304" pitchFamily="18" charset="0"/>
                        </a:rPr>
                        <a:t>127</a:t>
                      </a:r>
                    </a:p>
                  </a:txBody>
                  <a:tcPr marL="8815" marR="8815" marT="8815" marB="0" anchor="b">
                    <a:lnL>
                      <a:noFill/>
                    </a:lnL>
                    <a:lnR>
                      <a:noFill/>
                    </a:lnR>
                    <a:lnT>
                      <a:noFill/>
                    </a:lnT>
                    <a:lnB>
                      <a:noFill/>
                    </a:lnB>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41%</a:t>
                      </a:r>
                    </a:p>
                  </a:txBody>
                  <a:tcPr marL="8815" marR="8815" marT="8815" marB="0" anchor="ctr">
                    <a:lnL>
                      <a:noFill/>
                    </a:lnL>
                    <a:lnR>
                      <a:noFill/>
                    </a:lnR>
                    <a:lnT>
                      <a:noFill/>
                    </a:lnT>
                    <a:lnB>
                      <a:noFill/>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57%</a:t>
                      </a:r>
                    </a:p>
                  </a:txBody>
                  <a:tcPr marL="8815" marR="8815" marT="8815" marB="0" anchor="ctr">
                    <a:lnL>
                      <a:noFill/>
                    </a:lnL>
                    <a:lnR w="38100" cap="flat" cmpd="sng" algn="ctr">
                      <a:solidFill>
                        <a:schemeClr val="tx1"/>
                      </a:solidFill>
                      <a:prstDash val="solid"/>
                      <a:round/>
                      <a:headEnd type="none" w="med" len="med"/>
                      <a:tailEnd type="none" w="med" len="med"/>
                    </a:lnR>
                    <a:lnT>
                      <a:noFill/>
                    </a:lnT>
                    <a:lnB w="38100" cap="flat" cmpd="sng" algn="ctr">
                      <a:solidFill>
                        <a:schemeClr val="tx1"/>
                      </a:solidFill>
                      <a:prstDash val="solid"/>
                      <a:round/>
                      <a:headEnd type="none" w="med" len="med"/>
                      <a:tailEnd type="none" w="med" len="med"/>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74%</a:t>
                      </a:r>
                    </a:p>
                  </a:txBody>
                  <a:tcPr marL="8815" marR="8815" marT="8815" marB="0"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solidFill>
                      <a:srgbClr val="99FF33"/>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90%</a:t>
                      </a:r>
                    </a:p>
                  </a:txBody>
                  <a:tcPr marL="8815" marR="8815" marT="8815" marB="0"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99FF33"/>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106%</a:t>
                      </a:r>
                    </a:p>
                  </a:txBody>
                  <a:tcPr marL="8815" marR="8815" marT="8815" marB="0" anchor="ctr">
                    <a:lnL w="38100" cap="flat" cmpd="sng" algn="ctr">
                      <a:solidFill>
                        <a:schemeClr val="tx1"/>
                      </a:solidFill>
                      <a:prstDash val="solid"/>
                      <a:round/>
                      <a:headEnd type="none" w="med" len="med"/>
                      <a:tailEnd type="none" w="med" len="med"/>
                    </a:lnL>
                    <a:lnR>
                      <a:noFill/>
                    </a:lnR>
                    <a:lnT w="38100" cap="flat" cmpd="sng" algn="ctr">
                      <a:solidFill>
                        <a:schemeClr val="tx1"/>
                      </a:solidFill>
                      <a:prstDash val="solid"/>
                      <a:round/>
                      <a:headEnd type="none" w="med" len="med"/>
                      <a:tailEnd type="none" w="med" len="med"/>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123%</a:t>
                      </a:r>
                    </a:p>
                  </a:txBody>
                  <a:tcPr marL="8815" marR="8815" marT="8815" marB="0" anchor="ctr">
                    <a:lnL>
                      <a:noFill/>
                    </a:lnL>
                    <a:lnR>
                      <a:noFill/>
                    </a:lnR>
                    <a:lnT>
                      <a:noFill/>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139%</a:t>
                      </a:r>
                    </a:p>
                  </a:txBody>
                  <a:tcPr marL="8815" marR="8815" marT="8815" marB="0" anchor="ctr">
                    <a:lnL>
                      <a:noFill/>
                    </a:lnL>
                    <a:lnR>
                      <a:noFill/>
                    </a:lnR>
                    <a:lnT>
                      <a:noFill/>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155%</a:t>
                      </a:r>
                    </a:p>
                  </a:txBody>
                  <a:tcPr marL="8815" marR="8815" marT="8815" marB="0" anchor="ctr">
                    <a:lnL>
                      <a:noFill/>
                    </a:lnL>
                    <a:lnR>
                      <a:noFill/>
                    </a:lnR>
                    <a:lnT>
                      <a:noFill/>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172%</a:t>
                      </a:r>
                    </a:p>
                  </a:txBody>
                  <a:tcPr marL="8815" marR="8815" marT="8815" marB="0" anchor="ctr">
                    <a:lnL>
                      <a:noFill/>
                    </a:lnL>
                    <a:lnR>
                      <a:noFill/>
                    </a:lnR>
                    <a:lnT>
                      <a:noFill/>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188%</a:t>
                      </a:r>
                    </a:p>
                  </a:txBody>
                  <a:tcPr marL="8815" marR="8815" marT="8815" marB="0" anchor="ctr">
                    <a:lnL>
                      <a:noFill/>
                    </a:lnL>
                    <a:lnR>
                      <a:noFill/>
                    </a:lnR>
                    <a:lnT>
                      <a:noFill/>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204%</a:t>
                      </a:r>
                    </a:p>
                  </a:txBody>
                  <a:tcPr marL="8815" marR="8815" marT="8815" marB="0" anchor="ctr">
                    <a:lnL>
                      <a:noFill/>
                    </a:lnL>
                    <a:lnR>
                      <a:noFill/>
                    </a:lnR>
                    <a:lnT>
                      <a:noFill/>
                    </a:lnT>
                    <a:lnB>
                      <a:noFill/>
                    </a:lnB>
                    <a:solidFill>
                      <a:srgbClr val="4F81BD"/>
                    </a:solidFill>
                  </a:tcPr>
                </a:tc>
                <a:extLst>
                  <a:ext uri="{0D108BD9-81ED-4DB2-BD59-A6C34878D82A}">
                    <a16:rowId xmlns:a16="http://schemas.microsoft.com/office/drawing/2014/main" val="10009"/>
                  </a:ext>
                </a:extLst>
              </a:tr>
              <a:tr h="290177">
                <a:tc vMerge="1">
                  <a:txBody>
                    <a:bodyPr/>
                    <a:lstStyle/>
                    <a:p>
                      <a:endParaRPr lang="en-US"/>
                    </a:p>
                  </a:txBody>
                  <a:tcPr/>
                </a:tc>
                <a:tc>
                  <a:txBody>
                    <a:bodyPr/>
                    <a:lstStyle/>
                    <a:p>
                      <a:pPr algn="ctr" fontAlgn="b"/>
                      <a:r>
                        <a:rPr lang="en-US" sz="1600" b="1" i="0" u="none" strike="noStrike" dirty="0">
                          <a:solidFill>
                            <a:sysClr val="windowText" lastClr="000000"/>
                          </a:solidFill>
                          <a:effectLst/>
                          <a:latin typeface="Times New Roman" panose="02020603050405020304" pitchFamily="18" charset="0"/>
                          <a:cs typeface="Times New Roman" panose="02020603050405020304" pitchFamily="18" charset="0"/>
                        </a:rPr>
                        <a:t>133</a:t>
                      </a:r>
                    </a:p>
                  </a:txBody>
                  <a:tcPr marL="8815" marR="8815" marT="8815" marB="0" anchor="b">
                    <a:lnL>
                      <a:noFill/>
                    </a:lnL>
                    <a:lnR>
                      <a:noFill/>
                    </a:lnR>
                    <a:lnT>
                      <a:noFill/>
                    </a:lnT>
                    <a:lnB>
                      <a:noFill/>
                    </a:lnB>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51%</a:t>
                      </a:r>
                    </a:p>
                  </a:txBody>
                  <a:tcPr marL="8815" marR="8815" marT="8815" marB="0" anchor="ctr">
                    <a:lnL>
                      <a:noFill/>
                    </a:lnL>
                    <a:lnR w="38100" cap="flat" cmpd="sng" algn="ctr">
                      <a:solidFill>
                        <a:schemeClr val="tx1"/>
                      </a:solidFill>
                      <a:prstDash val="solid"/>
                      <a:round/>
                      <a:headEnd type="none" w="med" len="med"/>
                      <a:tailEnd type="none" w="med" len="med"/>
                    </a:lnR>
                    <a:lnT>
                      <a:noFill/>
                    </a:lnT>
                    <a:lnB>
                      <a:noFill/>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71%</a:t>
                      </a:r>
                    </a:p>
                  </a:txBody>
                  <a:tcPr marL="8815" marR="8815" marT="8815" marB="0"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solidFill>
                      <a:srgbClr val="99FF33"/>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91%</a:t>
                      </a:r>
                    </a:p>
                  </a:txBody>
                  <a:tcPr marL="8815" marR="8815" marT="8815" marB="0"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99FF33"/>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111%</a:t>
                      </a:r>
                    </a:p>
                  </a:txBody>
                  <a:tcPr marL="8815" marR="8815" marT="8815" marB="0" anchor="ctr">
                    <a:lnL w="38100" cap="flat" cmpd="sng" algn="ctr">
                      <a:solidFill>
                        <a:schemeClr val="tx1"/>
                      </a:solidFill>
                      <a:prstDash val="solid"/>
                      <a:round/>
                      <a:headEnd type="none" w="med" len="med"/>
                      <a:tailEnd type="none" w="med" len="med"/>
                    </a:lnL>
                    <a:lnR>
                      <a:noFill/>
                    </a:lnR>
                    <a:lnT w="38100" cap="flat" cmpd="sng" algn="ctr">
                      <a:solidFill>
                        <a:schemeClr val="tx1"/>
                      </a:solidFill>
                      <a:prstDash val="solid"/>
                      <a:round/>
                      <a:headEnd type="none" w="med" len="med"/>
                      <a:tailEnd type="none" w="med" len="med"/>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131%</a:t>
                      </a:r>
                    </a:p>
                  </a:txBody>
                  <a:tcPr marL="8815" marR="8815" marT="8815" marB="0" anchor="ctr">
                    <a:lnL>
                      <a:noFill/>
                    </a:lnL>
                    <a:lnR>
                      <a:noFill/>
                    </a:lnR>
                    <a:lnT>
                      <a:noFill/>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152%</a:t>
                      </a:r>
                    </a:p>
                  </a:txBody>
                  <a:tcPr marL="8815" marR="8815" marT="8815" marB="0" anchor="ctr">
                    <a:lnL>
                      <a:noFill/>
                    </a:lnL>
                    <a:lnR>
                      <a:noFill/>
                    </a:lnR>
                    <a:lnT>
                      <a:noFill/>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172%</a:t>
                      </a:r>
                    </a:p>
                  </a:txBody>
                  <a:tcPr marL="8815" marR="8815" marT="8815" marB="0" anchor="ctr">
                    <a:lnL>
                      <a:noFill/>
                    </a:lnL>
                    <a:lnR>
                      <a:noFill/>
                    </a:lnR>
                    <a:lnT>
                      <a:noFill/>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192%</a:t>
                      </a:r>
                    </a:p>
                  </a:txBody>
                  <a:tcPr marL="8815" marR="8815" marT="8815" marB="0" anchor="ctr">
                    <a:lnL>
                      <a:noFill/>
                    </a:lnL>
                    <a:lnR>
                      <a:noFill/>
                    </a:lnR>
                    <a:lnT>
                      <a:noFill/>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212%</a:t>
                      </a:r>
                    </a:p>
                  </a:txBody>
                  <a:tcPr marL="8815" marR="8815" marT="8815" marB="0" anchor="ctr">
                    <a:lnL>
                      <a:noFill/>
                    </a:lnL>
                    <a:lnR>
                      <a:noFill/>
                    </a:lnR>
                    <a:lnT>
                      <a:noFill/>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233%</a:t>
                      </a:r>
                    </a:p>
                  </a:txBody>
                  <a:tcPr marL="8815" marR="8815" marT="8815" marB="0" anchor="ctr">
                    <a:lnL>
                      <a:noFill/>
                    </a:lnL>
                    <a:lnR>
                      <a:noFill/>
                    </a:lnR>
                    <a:lnT>
                      <a:noFill/>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253%</a:t>
                      </a:r>
                    </a:p>
                  </a:txBody>
                  <a:tcPr marL="8815" marR="8815" marT="8815" marB="0" anchor="ctr">
                    <a:lnL>
                      <a:noFill/>
                    </a:lnL>
                    <a:lnR>
                      <a:noFill/>
                    </a:lnR>
                    <a:lnT>
                      <a:noFill/>
                    </a:lnT>
                    <a:lnB>
                      <a:noFill/>
                    </a:lnB>
                    <a:solidFill>
                      <a:srgbClr val="4F81BD"/>
                    </a:solidFill>
                  </a:tcPr>
                </a:tc>
                <a:extLst>
                  <a:ext uri="{0D108BD9-81ED-4DB2-BD59-A6C34878D82A}">
                    <a16:rowId xmlns:a16="http://schemas.microsoft.com/office/drawing/2014/main" val="10010"/>
                  </a:ext>
                </a:extLst>
              </a:tr>
              <a:tr h="290177">
                <a:tc vMerge="1">
                  <a:txBody>
                    <a:bodyPr/>
                    <a:lstStyle/>
                    <a:p>
                      <a:endParaRPr lang="en-US"/>
                    </a:p>
                  </a:txBody>
                  <a:tcPr/>
                </a:tc>
                <a:tc>
                  <a:txBody>
                    <a:bodyPr/>
                    <a:lstStyle/>
                    <a:p>
                      <a:pPr algn="ctr" fontAlgn="b"/>
                      <a:r>
                        <a:rPr lang="en-US" sz="1600" b="1" i="0" u="none" strike="noStrike" dirty="0">
                          <a:solidFill>
                            <a:sysClr val="windowText" lastClr="000000"/>
                          </a:solidFill>
                          <a:effectLst/>
                          <a:latin typeface="Times New Roman" panose="02020603050405020304" pitchFamily="18" charset="0"/>
                          <a:cs typeface="Times New Roman" panose="02020603050405020304" pitchFamily="18" charset="0"/>
                        </a:rPr>
                        <a:t>140</a:t>
                      </a:r>
                    </a:p>
                  </a:txBody>
                  <a:tcPr marL="8815" marR="8815" marT="8815" marB="0" anchor="b">
                    <a:lnL>
                      <a:noFill/>
                    </a:lnL>
                    <a:lnR>
                      <a:noFill/>
                    </a:lnR>
                    <a:lnT>
                      <a:noFill/>
                    </a:lnT>
                    <a:lnB>
                      <a:noFill/>
                    </a:lnB>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65%</a:t>
                      </a:r>
                    </a:p>
                  </a:txBody>
                  <a:tcPr marL="8815" marR="8815" marT="8815" marB="0" anchor="ctr">
                    <a:lnL>
                      <a:noFill/>
                    </a:lnL>
                    <a:lnR w="38100" cap="flat" cmpd="sng" algn="ctr">
                      <a:solidFill>
                        <a:schemeClr val="tx1"/>
                      </a:solidFill>
                      <a:prstDash val="solid"/>
                      <a:round/>
                      <a:headEnd type="none" w="med" len="med"/>
                      <a:tailEnd type="none" w="med" len="med"/>
                    </a:lnR>
                    <a:lnT>
                      <a:noFill/>
                    </a:lnT>
                    <a:lnB w="38100" cap="flat" cmpd="sng" algn="ctr">
                      <a:solidFill>
                        <a:schemeClr val="tx1"/>
                      </a:solidFill>
                      <a:prstDash val="solid"/>
                      <a:round/>
                      <a:headEnd type="none" w="med" len="med"/>
                      <a:tailEnd type="none" w="med" len="med"/>
                    </a:lnB>
                    <a:solidFill>
                      <a:srgbClr val="FF0000"/>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91%</a:t>
                      </a:r>
                    </a:p>
                  </a:txBody>
                  <a:tcPr marL="8815" marR="8815" marT="881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99FF33"/>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118%</a:t>
                      </a:r>
                    </a:p>
                  </a:txBody>
                  <a:tcPr marL="8815" marR="8815" marT="8815" marB="0" anchor="ctr">
                    <a:lnL w="38100" cap="flat" cmpd="sng" algn="ctr">
                      <a:solidFill>
                        <a:schemeClr val="tx1"/>
                      </a:solidFill>
                      <a:prstDash val="solid"/>
                      <a:round/>
                      <a:headEnd type="none" w="med" len="med"/>
                      <a:tailEnd type="none" w="med" len="med"/>
                    </a:lnL>
                    <a:lnR>
                      <a:noFill/>
                    </a:lnR>
                    <a:lnT w="38100" cap="flat" cmpd="sng" algn="ctr">
                      <a:solidFill>
                        <a:schemeClr val="tx1"/>
                      </a:solidFill>
                      <a:prstDash val="solid"/>
                      <a:round/>
                      <a:headEnd type="none" w="med" len="med"/>
                      <a:tailEnd type="none" w="med" len="med"/>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144%</a:t>
                      </a:r>
                    </a:p>
                  </a:txBody>
                  <a:tcPr marL="8815" marR="8815" marT="8815" marB="0" anchor="ctr">
                    <a:lnL>
                      <a:noFill/>
                    </a:lnL>
                    <a:lnR>
                      <a:noFill/>
                    </a:lnR>
                    <a:lnT>
                      <a:noFill/>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170%</a:t>
                      </a:r>
                    </a:p>
                  </a:txBody>
                  <a:tcPr marL="8815" marR="8815" marT="8815" marB="0" anchor="ctr">
                    <a:lnL>
                      <a:noFill/>
                    </a:lnL>
                    <a:lnR>
                      <a:noFill/>
                    </a:lnR>
                    <a:lnT>
                      <a:noFill/>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196%</a:t>
                      </a:r>
                    </a:p>
                  </a:txBody>
                  <a:tcPr marL="8815" marR="8815" marT="8815" marB="0" anchor="ctr">
                    <a:lnL>
                      <a:noFill/>
                    </a:lnL>
                    <a:lnR>
                      <a:noFill/>
                    </a:lnR>
                    <a:lnT>
                      <a:noFill/>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222%</a:t>
                      </a:r>
                    </a:p>
                  </a:txBody>
                  <a:tcPr marL="8815" marR="8815" marT="8815" marB="0" anchor="ctr">
                    <a:lnL>
                      <a:noFill/>
                    </a:lnL>
                    <a:lnR>
                      <a:noFill/>
                    </a:lnR>
                    <a:lnT>
                      <a:noFill/>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248%</a:t>
                      </a:r>
                    </a:p>
                  </a:txBody>
                  <a:tcPr marL="8815" marR="8815" marT="8815" marB="0" anchor="ctr">
                    <a:lnL>
                      <a:noFill/>
                    </a:lnL>
                    <a:lnR>
                      <a:noFill/>
                    </a:lnR>
                    <a:lnT>
                      <a:noFill/>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274%</a:t>
                      </a:r>
                    </a:p>
                  </a:txBody>
                  <a:tcPr marL="8815" marR="8815" marT="8815" marB="0" anchor="ctr">
                    <a:lnL>
                      <a:noFill/>
                    </a:lnL>
                    <a:lnR>
                      <a:noFill/>
                    </a:lnR>
                    <a:lnT>
                      <a:noFill/>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300%</a:t>
                      </a:r>
                    </a:p>
                  </a:txBody>
                  <a:tcPr marL="8815" marR="8815" marT="8815" marB="0" anchor="ctr">
                    <a:lnL>
                      <a:noFill/>
                    </a:lnL>
                    <a:lnR>
                      <a:noFill/>
                    </a:lnR>
                    <a:lnT>
                      <a:noFill/>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327%</a:t>
                      </a:r>
                    </a:p>
                  </a:txBody>
                  <a:tcPr marL="8815" marR="8815" marT="8815" marB="0" anchor="ctr">
                    <a:lnL>
                      <a:noFill/>
                    </a:lnL>
                    <a:lnR>
                      <a:noFill/>
                    </a:lnR>
                    <a:lnT>
                      <a:noFill/>
                    </a:lnT>
                    <a:lnB>
                      <a:noFill/>
                    </a:lnB>
                    <a:solidFill>
                      <a:srgbClr val="4F81BD"/>
                    </a:solidFill>
                  </a:tcPr>
                </a:tc>
                <a:extLst>
                  <a:ext uri="{0D108BD9-81ED-4DB2-BD59-A6C34878D82A}">
                    <a16:rowId xmlns:a16="http://schemas.microsoft.com/office/drawing/2014/main" val="10011"/>
                  </a:ext>
                </a:extLst>
              </a:tr>
              <a:tr h="290177">
                <a:tc vMerge="1">
                  <a:txBody>
                    <a:bodyPr/>
                    <a:lstStyle/>
                    <a:p>
                      <a:endParaRPr lang="en-US"/>
                    </a:p>
                  </a:txBody>
                  <a:tcPr/>
                </a:tc>
                <a:tc>
                  <a:txBody>
                    <a:bodyPr/>
                    <a:lstStyle/>
                    <a:p>
                      <a:pPr algn="ctr" fontAlgn="b"/>
                      <a:r>
                        <a:rPr lang="en-US" sz="1600" b="1" i="0" u="none" strike="noStrike" dirty="0">
                          <a:solidFill>
                            <a:sysClr val="windowText" lastClr="000000"/>
                          </a:solidFill>
                          <a:effectLst/>
                          <a:latin typeface="Times New Roman" panose="02020603050405020304" pitchFamily="18" charset="0"/>
                          <a:cs typeface="Times New Roman" panose="02020603050405020304" pitchFamily="18" charset="0"/>
                        </a:rPr>
                        <a:t>147</a:t>
                      </a:r>
                    </a:p>
                  </a:txBody>
                  <a:tcPr marL="8815" marR="8815" marT="8815" marB="0" anchor="b">
                    <a:lnL>
                      <a:noFill/>
                    </a:lnL>
                    <a:lnR w="38100" cap="flat" cmpd="sng" algn="ctr">
                      <a:solidFill>
                        <a:schemeClr val="tx1"/>
                      </a:solidFill>
                      <a:prstDash val="solid"/>
                      <a:round/>
                      <a:headEnd type="none" w="med" len="med"/>
                      <a:tailEnd type="none" w="med" len="med"/>
                    </a:lnR>
                    <a:lnT>
                      <a:noFill/>
                    </a:lnT>
                    <a:lnB>
                      <a:noFill/>
                    </a:lnB>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90%</a:t>
                      </a:r>
                    </a:p>
                  </a:txBody>
                  <a:tcPr marL="8815" marR="8815" marT="881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99FF33"/>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127%</a:t>
                      </a:r>
                    </a:p>
                  </a:txBody>
                  <a:tcPr marL="8815" marR="8815" marT="8815" marB="0" anchor="ctr">
                    <a:lnL w="38100" cap="flat" cmpd="sng" algn="ctr">
                      <a:solidFill>
                        <a:schemeClr val="tx1"/>
                      </a:solidFill>
                      <a:prstDash val="solid"/>
                      <a:round/>
                      <a:headEnd type="none" w="med" len="med"/>
                      <a:tailEnd type="none" w="med" len="med"/>
                    </a:lnL>
                    <a:lnR>
                      <a:noFill/>
                    </a:lnR>
                    <a:lnT w="38100" cap="flat" cmpd="sng" algn="ctr">
                      <a:solidFill>
                        <a:schemeClr val="tx1"/>
                      </a:solidFill>
                      <a:prstDash val="solid"/>
                      <a:round/>
                      <a:headEnd type="none" w="med" len="med"/>
                      <a:tailEnd type="none" w="med" len="med"/>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163%</a:t>
                      </a:r>
                    </a:p>
                  </a:txBody>
                  <a:tcPr marL="8815" marR="8815" marT="8815" marB="0" anchor="ctr">
                    <a:lnL>
                      <a:noFill/>
                    </a:lnL>
                    <a:lnR>
                      <a:noFill/>
                    </a:lnR>
                    <a:lnT>
                      <a:noFill/>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199%</a:t>
                      </a:r>
                    </a:p>
                  </a:txBody>
                  <a:tcPr marL="8815" marR="8815" marT="8815" marB="0" anchor="ctr">
                    <a:lnL>
                      <a:noFill/>
                    </a:lnL>
                    <a:lnR>
                      <a:noFill/>
                    </a:lnR>
                    <a:lnT>
                      <a:noFill/>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235%</a:t>
                      </a:r>
                    </a:p>
                  </a:txBody>
                  <a:tcPr marL="8815" marR="8815" marT="8815" marB="0" anchor="ctr">
                    <a:lnL>
                      <a:noFill/>
                    </a:lnL>
                    <a:lnR>
                      <a:noFill/>
                    </a:lnR>
                    <a:lnT>
                      <a:noFill/>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271%</a:t>
                      </a:r>
                    </a:p>
                  </a:txBody>
                  <a:tcPr marL="8815" marR="8815" marT="8815" marB="0" anchor="ctr">
                    <a:lnL>
                      <a:noFill/>
                    </a:lnL>
                    <a:lnR>
                      <a:noFill/>
                    </a:lnR>
                    <a:lnT>
                      <a:noFill/>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308%</a:t>
                      </a:r>
                    </a:p>
                  </a:txBody>
                  <a:tcPr marL="8815" marR="8815" marT="8815" marB="0" anchor="ctr">
                    <a:lnL>
                      <a:noFill/>
                    </a:lnL>
                    <a:lnR>
                      <a:noFill/>
                    </a:lnR>
                    <a:lnT>
                      <a:noFill/>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344%</a:t>
                      </a:r>
                    </a:p>
                  </a:txBody>
                  <a:tcPr marL="8815" marR="8815" marT="8815" marB="0" anchor="ctr">
                    <a:lnL>
                      <a:noFill/>
                    </a:lnL>
                    <a:lnR>
                      <a:noFill/>
                    </a:lnR>
                    <a:lnT>
                      <a:noFill/>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380%</a:t>
                      </a:r>
                    </a:p>
                  </a:txBody>
                  <a:tcPr marL="8815" marR="8815" marT="8815" marB="0" anchor="ctr">
                    <a:lnL>
                      <a:noFill/>
                    </a:lnL>
                    <a:lnR>
                      <a:noFill/>
                    </a:lnR>
                    <a:lnT>
                      <a:noFill/>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416%</a:t>
                      </a:r>
                    </a:p>
                  </a:txBody>
                  <a:tcPr marL="8815" marR="8815" marT="8815" marB="0" anchor="ctr">
                    <a:lnL>
                      <a:noFill/>
                    </a:lnL>
                    <a:lnR>
                      <a:noFill/>
                    </a:lnR>
                    <a:lnT>
                      <a:noFill/>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452%</a:t>
                      </a:r>
                    </a:p>
                  </a:txBody>
                  <a:tcPr marL="8815" marR="8815" marT="8815" marB="0" anchor="ctr">
                    <a:lnL>
                      <a:noFill/>
                    </a:lnL>
                    <a:lnR>
                      <a:noFill/>
                    </a:lnR>
                    <a:lnT>
                      <a:noFill/>
                    </a:lnT>
                    <a:lnB>
                      <a:noFill/>
                    </a:lnB>
                    <a:solidFill>
                      <a:srgbClr val="4F81BD"/>
                    </a:solidFill>
                  </a:tcPr>
                </a:tc>
                <a:extLst>
                  <a:ext uri="{0D108BD9-81ED-4DB2-BD59-A6C34878D82A}">
                    <a16:rowId xmlns:a16="http://schemas.microsoft.com/office/drawing/2014/main" val="10012"/>
                  </a:ext>
                </a:extLst>
              </a:tr>
              <a:tr h="290177">
                <a:tc vMerge="1">
                  <a:txBody>
                    <a:bodyPr/>
                    <a:lstStyle/>
                    <a:p>
                      <a:endParaRPr lang="en-US"/>
                    </a:p>
                  </a:txBody>
                  <a:tcPr/>
                </a:tc>
                <a:tc>
                  <a:txBody>
                    <a:bodyPr/>
                    <a:lstStyle/>
                    <a:p>
                      <a:pPr algn="ctr" fontAlgn="b"/>
                      <a:r>
                        <a:rPr lang="en-US" sz="1600" b="1" i="0" u="none" strike="noStrike" dirty="0">
                          <a:solidFill>
                            <a:sysClr val="windowText" lastClr="000000"/>
                          </a:solidFill>
                          <a:effectLst/>
                          <a:latin typeface="Times New Roman" panose="02020603050405020304" pitchFamily="18" charset="0"/>
                          <a:cs typeface="Times New Roman" panose="02020603050405020304" pitchFamily="18" charset="0"/>
                        </a:rPr>
                        <a:t>154</a:t>
                      </a:r>
                    </a:p>
                  </a:txBody>
                  <a:tcPr marL="8815" marR="8815" marT="8815" marB="0" anchor="b">
                    <a:lnL>
                      <a:noFill/>
                    </a:lnL>
                    <a:lnR>
                      <a:noFill/>
                    </a:lnR>
                    <a:lnT>
                      <a:noFill/>
                    </a:lnT>
                    <a:lnB>
                      <a:noFill/>
                    </a:lnB>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143%</a:t>
                      </a:r>
                    </a:p>
                  </a:txBody>
                  <a:tcPr marL="8815" marR="8815" marT="8815" marB="0" anchor="ctr">
                    <a:lnL>
                      <a:noFill/>
                    </a:lnL>
                    <a:lnR>
                      <a:noFill/>
                    </a:lnR>
                    <a:lnT w="38100" cap="flat" cmpd="sng" algn="ctr">
                      <a:solidFill>
                        <a:schemeClr val="tx1"/>
                      </a:solidFill>
                      <a:prstDash val="solid"/>
                      <a:round/>
                      <a:headEnd type="none" w="med" len="med"/>
                      <a:tailEnd type="none" w="med" len="med"/>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200%</a:t>
                      </a:r>
                    </a:p>
                  </a:txBody>
                  <a:tcPr marL="8815" marR="8815" marT="8815" marB="0" anchor="ctr">
                    <a:lnL>
                      <a:noFill/>
                    </a:lnL>
                    <a:lnR>
                      <a:noFill/>
                    </a:lnR>
                    <a:lnT>
                      <a:noFill/>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257%</a:t>
                      </a:r>
                    </a:p>
                  </a:txBody>
                  <a:tcPr marL="8815" marR="8815" marT="8815" marB="0" anchor="ctr">
                    <a:lnL>
                      <a:noFill/>
                    </a:lnL>
                    <a:lnR>
                      <a:noFill/>
                    </a:lnR>
                    <a:lnT>
                      <a:noFill/>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314%</a:t>
                      </a:r>
                    </a:p>
                  </a:txBody>
                  <a:tcPr marL="8815" marR="8815" marT="8815" marB="0" anchor="ctr">
                    <a:lnL>
                      <a:noFill/>
                    </a:lnL>
                    <a:lnR>
                      <a:noFill/>
                    </a:lnR>
                    <a:lnT>
                      <a:noFill/>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371%</a:t>
                      </a:r>
                    </a:p>
                  </a:txBody>
                  <a:tcPr marL="8815" marR="8815" marT="8815" marB="0" anchor="ctr">
                    <a:lnL>
                      <a:noFill/>
                    </a:lnL>
                    <a:lnR>
                      <a:noFill/>
                    </a:lnR>
                    <a:lnT>
                      <a:noFill/>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428%</a:t>
                      </a:r>
                    </a:p>
                  </a:txBody>
                  <a:tcPr marL="8815" marR="8815" marT="8815" marB="0" anchor="ctr">
                    <a:lnL>
                      <a:noFill/>
                    </a:lnL>
                    <a:lnR>
                      <a:noFill/>
                    </a:lnR>
                    <a:lnT>
                      <a:noFill/>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486%</a:t>
                      </a:r>
                    </a:p>
                  </a:txBody>
                  <a:tcPr marL="8815" marR="8815" marT="8815" marB="0" anchor="ctr">
                    <a:lnL>
                      <a:noFill/>
                    </a:lnL>
                    <a:lnR>
                      <a:noFill/>
                    </a:lnR>
                    <a:lnT>
                      <a:noFill/>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543%</a:t>
                      </a:r>
                    </a:p>
                  </a:txBody>
                  <a:tcPr marL="8815" marR="8815" marT="8815" marB="0" anchor="ctr">
                    <a:lnL>
                      <a:noFill/>
                    </a:lnL>
                    <a:lnR>
                      <a:noFill/>
                    </a:lnR>
                    <a:lnT>
                      <a:noFill/>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600%</a:t>
                      </a:r>
                    </a:p>
                  </a:txBody>
                  <a:tcPr marL="8815" marR="8815" marT="8815" marB="0" anchor="ctr">
                    <a:lnL>
                      <a:noFill/>
                    </a:lnL>
                    <a:lnR>
                      <a:noFill/>
                    </a:lnR>
                    <a:lnT>
                      <a:noFill/>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657%</a:t>
                      </a:r>
                    </a:p>
                  </a:txBody>
                  <a:tcPr marL="8815" marR="8815" marT="8815" marB="0" anchor="ctr">
                    <a:lnL>
                      <a:noFill/>
                    </a:lnL>
                    <a:lnR>
                      <a:noFill/>
                    </a:lnR>
                    <a:lnT>
                      <a:noFill/>
                    </a:lnT>
                    <a:lnB>
                      <a:noFill/>
                    </a:lnB>
                    <a:solidFill>
                      <a:srgbClr val="4F81BD"/>
                    </a:solidFill>
                  </a:tcPr>
                </a:tc>
                <a:tc>
                  <a:txBody>
                    <a:bodyPr/>
                    <a:lstStyle/>
                    <a:p>
                      <a:pPr algn="ctr" fontAlgn="b"/>
                      <a:r>
                        <a:rPr lang="en-US" sz="1200" b="1" i="0" u="none" strike="noStrike" dirty="0">
                          <a:solidFill>
                            <a:sysClr val="windowText" lastClr="000000"/>
                          </a:solidFill>
                          <a:effectLst/>
                          <a:latin typeface="Times New Roman" panose="02020603050405020304" pitchFamily="18" charset="0"/>
                          <a:cs typeface="Times New Roman" panose="02020603050405020304" pitchFamily="18" charset="0"/>
                        </a:rPr>
                        <a:t>714%</a:t>
                      </a:r>
                    </a:p>
                  </a:txBody>
                  <a:tcPr marL="8815" marR="8815" marT="8815" marB="0" anchor="ctr">
                    <a:lnL>
                      <a:noFill/>
                    </a:lnL>
                    <a:lnR>
                      <a:noFill/>
                    </a:lnR>
                    <a:lnT>
                      <a:noFill/>
                    </a:lnT>
                    <a:lnB>
                      <a:noFill/>
                    </a:lnB>
                    <a:solidFill>
                      <a:srgbClr val="4F81BD"/>
                    </a:solidFill>
                  </a:tcPr>
                </a:tc>
                <a:extLst>
                  <a:ext uri="{0D108BD9-81ED-4DB2-BD59-A6C34878D82A}">
                    <a16:rowId xmlns:a16="http://schemas.microsoft.com/office/drawing/2014/main" val="10013"/>
                  </a:ext>
                </a:extLst>
              </a:tr>
            </a:tbl>
          </a:graphicData>
        </a:graphic>
      </p:graphicFrame>
      <p:sp>
        <p:nvSpPr>
          <p:cNvPr id="8" name="Slide Number Placeholder 3"/>
          <p:cNvSpPr>
            <a:spLocks noGrp="1"/>
          </p:cNvSpPr>
          <p:nvPr>
            <p:ph type="sldNum" sz="quarter" idx="10"/>
          </p:nvPr>
        </p:nvSpPr>
        <p:spPr>
          <a:xfrm>
            <a:off x="9347200" y="6553200"/>
            <a:ext cx="2844800" cy="304800"/>
          </a:xfrm>
        </p:spPr>
        <p:txBody>
          <a:bodyPr/>
          <a:lstStyle/>
          <a:p>
            <a:pPr defTabSz="457189">
              <a:defRPr/>
            </a:pPr>
            <a:fld id="{90A6972A-B494-4CA3-8C15-B5FF2A565596}" type="slidenum">
              <a:rPr lang="en-US" sz="1200">
                <a:solidFill>
                  <a:srgbClr val="FFFFFF"/>
                </a:solidFill>
                <a:ea typeface="MS PGothic" pitchFamily="34" charset="-128"/>
                <a:cs typeface="Times New Roman" panose="02020603050405020304" pitchFamily="18" charset="0"/>
              </a:rPr>
              <a:pPr defTabSz="457189">
                <a:defRPr/>
              </a:pPr>
              <a:t>22</a:t>
            </a:fld>
            <a:endParaRPr lang="en-US" sz="1200" dirty="0">
              <a:solidFill>
                <a:srgbClr val="FFFFFF"/>
              </a:solidFill>
              <a:ea typeface="MS PGothic" pitchFamily="34" charset="-128"/>
              <a:cs typeface="Times New Roman" panose="02020603050405020304" pitchFamily="18" charset="0"/>
            </a:endParaRPr>
          </a:p>
        </p:txBody>
      </p:sp>
    </p:spTree>
    <p:extLst>
      <p:ext uri="{BB962C8B-B14F-4D97-AF65-F5344CB8AC3E}">
        <p14:creationId xmlns:p14="http://schemas.microsoft.com/office/powerpoint/2010/main" val="74773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81025" y="150606"/>
            <a:ext cx="10655807" cy="1070149"/>
          </a:xfrm>
        </p:spPr>
        <p:txBody>
          <a:bodyPr>
            <a:noAutofit/>
          </a:bodyPr>
          <a:lstStyle/>
          <a:p>
            <a:pPr algn="l"/>
            <a:r>
              <a:rPr lang="en-US" sz="4267" b="1" i="1" dirty="0">
                <a:solidFill>
                  <a:schemeClr val="tx1"/>
                </a:solidFill>
                <a:latin typeface="Times New Roman" panose="02020603050405020304" pitchFamily="18" charset="0"/>
                <a:cs typeface="Times New Roman" panose="02020603050405020304" pitchFamily="18" charset="0"/>
              </a:rPr>
              <a:t>Intelligent Compaction for </a:t>
            </a:r>
            <a:r>
              <a:rPr lang="en-US" sz="4267" b="1" i="1" dirty="0">
                <a:solidFill>
                  <a:srgbClr val="0000FF"/>
                </a:solidFill>
                <a:latin typeface="Times New Roman" panose="02020603050405020304" pitchFamily="18" charset="0"/>
                <a:cs typeface="Times New Roman" panose="02020603050405020304" pitchFamily="18" charset="0"/>
              </a:rPr>
              <a:t>Uniformity</a:t>
            </a:r>
            <a:endParaRPr lang="en-US" sz="4267" dirty="0">
              <a:solidFill>
                <a:srgbClr val="0000FF"/>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C9EF22B4-5D04-4F28-9729-51223510F5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4057" y="1219082"/>
            <a:ext cx="2652007" cy="1502045"/>
          </a:xfrm>
          <a:prstGeom prst="rect">
            <a:avLst/>
          </a:prstGeom>
        </p:spPr>
      </p:pic>
      <p:pic>
        <p:nvPicPr>
          <p:cNvPr id="11" name="Picture 10">
            <a:extLst>
              <a:ext uri="{FF2B5EF4-FFF2-40B4-BE49-F238E27FC236}">
                <a16:creationId xmlns:a16="http://schemas.microsoft.com/office/drawing/2014/main" id="{AEC6508D-D778-4E4F-8048-468813B1D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83389" y="2852988"/>
            <a:ext cx="2693336" cy="1342539"/>
          </a:xfrm>
          <a:prstGeom prst="rect">
            <a:avLst/>
          </a:prstGeom>
        </p:spPr>
      </p:pic>
      <p:pic>
        <p:nvPicPr>
          <p:cNvPr id="12" name="Picture 11">
            <a:extLst>
              <a:ext uri="{FF2B5EF4-FFF2-40B4-BE49-F238E27FC236}">
                <a16:creationId xmlns:a16="http://schemas.microsoft.com/office/drawing/2014/main" id="{54FCDF24-3762-4510-A1BF-DDAAFD9B8E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63193" y="4327389"/>
            <a:ext cx="2692871" cy="1614497"/>
          </a:xfrm>
          <a:prstGeom prst="rect">
            <a:avLst/>
          </a:prstGeom>
        </p:spPr>
      </p:pic>
      <p:sp>
        <p:nvSpPr>
          <p:cNvPr id="13" name="TextBox 12">
            <a:extLst>
              <a:ext uri="{FF2B5EF4-FFF2-40B4-BE49-F238E27FC236}">
                <a16:creationId xmlns:a16="http://schemas.microsoft.com/office/drawing/2014/main" id="{6177C5A3-77AF-4B30-B5B9-192F455D91AF}"/>
              </a:ext>
            </a:extLst>
          </p:cNvPr>
          <p:cNvSpPr txBox="1"/>
          <p:nvPr/>
        </p:nvSpPr>
        <p:spPr>
          <a:xfrm>
            <a:off x="443753" y="1240907"/>
            <a:ext cx="1042273" cy="523220"/>
          </a:xfrm>
          <a:prstGeom prst="rect">
            <a:avLst/>
          </a:prstGeom>
          <a:noFill/>
        </p:spPr>
        <p:txBody>
          <a:bodyPr wrap="none" rtlCol="0">
            <a:spAutoFit/>
          </a:bodyPr>
          <a:lstStyle/>
          <a:p>
            <a:r>
              <a:rPr lang="en-US" sz="2800" b="1" dirty="0">
                <a:cs typeface="Times New Roman" panose="02020603050405020304" pitchFamily="18" charset="0"/>
              </a:rPr>
              <a:t>CMV</a:t>
            </a:r>
          </a:p>
        </p:txBody>
      </p:sp>
      <p:sp>
        <p:nvSpPr>
          <p:cNvPr id="14" name="TextBox 13">
            <a:extLst>
              <a:ext uri="{FF2B5EF4-FFF2-40B4-BE49-F238E27FC236}">
                <a16:creationId xmlns:a16="http://schemas.microsoft.com/office/drawing/2014/main" id="{BE4080E7-11F2-4A7C-818E-27EB0BC39B43}"/>
              </a:ext>
            </a:extLst>
          </p:cNvPr>
          <p:cNvSpPr txBox="1"/>
          <p:nvPr/>
        </p:nvSpPr>
        <p:spPr>
          <a:xfrm>
            <a:off x="488057" y="2918821"/>
            <a:ext cx="963725" cy="523220"/>
          </a:xfrm>
          <a:prstGeom prst="rect">
            <a:avLst/>
          </a:prstGeom>
          <a:noFill/>
        </p:spPr>
        <p:txBody>
          <a:bodyPr wrap="none" rtlCol="0">
            <a:spAutoFit/>
          </a:bodyPr>
          <a:lstStyle/>
          <a:p>
            <a:r>
              <a:rPr lang="en-US" sz="2800" b="1" dirty="0">
                <a:cs typeface="Times New Roman" panose="02020603050405020304" pitchFamily="18" charset="0"/>
              </a:rPr>
              <a:t>CCV</a:t>
            </a:r>
          </a:p>
        </p:txBody>
      </p:sp>
      <p:sp>
        <p:nvSpPr>
          <p:cNvPr id="15" name="TextBox 14">
            <a:extLst>
              <a:ext uri="{FF2B5EF4-FFF2-40B4-BE49-F238E27FC236}">
                <a16:creationId xmlns:a16="http://schemas.microsoft.com/office/drawing/2014/main" id="{FD7ADC6D-77FB-47A1-94B0-6DFB3F3CC82C}"/>
              </a:ext>
            </a:extLst>
          </p:cNvPr>
          <p:cNvSpPr txBox="1"/>
          <p:nvPr/>
        </p:nvSpPr>
        <p:spPr>
          <a:xfrm>
            <a:off x="485097" y="4312960"/>
            <a:ext cx="1002197" cy="523220"/>
          </a:xfrm>
          <a:prstGeom prst="rect">
            <a:avLst/>
          </a:prstGeom>
          <a:noFill/>
        </p:spPr>
        <p:txBody>
          <a:bodyPr wrap="none" rtlCol="0">
            <a:spAutoFit/>
          </a:bodyPr>
          <a:lstStyle/>
          <a:p>
            <a:r>
              <a:rPr lang="en-US" sz="2800" b="1" dirty="0">
                <a:cs typeface="Times New Roman" panose="02020603050405020304" pitchFamily="18" charset="0"/>
              </a:rPr>
              <a:t>MDP</a:t>
            </a:r>
          </a:p>
        </p:txBody>
      </p:sp>
      <p:pic>
        <p:nvPicPr>
          <p:cNvPr id="16" name="Picture 15">
            <a:extLst>
              <a:ext uri="{FF2B5EF4-FFF2-40B4-BE49-F238E27FC236}">
                <a16:creationId xmlns:a16="http://schemas.microsoft.com/office/drawing/2014/main" id="{6D020ACB-89E6-438B-BC54-A6035B5B586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18388" y="1182645"/>
            <a:ext cx="2987613" cy="1720147"/>
          </a:xfrm>
          <a:prstGeom prst="rect">
            <a:avLst/>
          </a:prstGeom>
          <a:blipFill>
            <a:blip r:embed="rId6">
              <a:extLst>
                <a:ext uri="{28A0092B-C50C-407E-A947-70E740481C1C}">
                  <a14:useLocalDpi xmlns:a14="http://schemas.microsoft.com/office/drawing/2010/main"/>
                </a:ext>
              </a:extLst>
            </a:blip>
            <a:tile tx="0" ty="0" sx="100000" sy="100000" flip="none" algn="tl"/>
          </a:blipFill>
        </p:spPr>
      </p:pic>
      <p:pic>
        <p:nvPicPr>
          <p:cNvPr id="17" name="Picture 16">
            <a:extLst>
              <a:ext uri="{FF2B5EF4-FFF2-40B4-BE49-F238E27FC236}">
                <a16:creationId xmlns:a16="http://schemas.microsoft.com/office/drawing/2014/main" id="{292CCE8A-CD3D-4E4A-B016-03C9B693102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71361" y="2818005"/>
            <a:ext cx="3034641" cy="1399696"/>
          </a:xfrm>
          <a:prstGeom prst="rect">
            <a:avLst/>
          </a:prstGeom>
          <a:solidFill>
            <a:schemeClr val="bg2">
              <a:lumMod val="20000"/>
              <a:lumOff val="80000"/>
            </a:schemeClr>
          </a:solidFill>
        </p:spPr>
      </p:pic>
      <p:pic>
        <p:nvPicPr>
          <p:cNvPr id="18" name="Picture 17">
            <a:extLst>
              <a:ext uri="{FF2B5EF4-FFF2-40B4-BE49-F238E27FC236}">
                <a16:creationId xmlns:a16="http://schemas.microsoft.com/office/drawing/2014/main" id="{98A2E674-6839-447D-A4B7-B1029D93431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58001" y="4277276"/>
            <a:ext cx="2971800" cy="1194869"/>
          </a:xfrm>
          <a:prstGeom prst="rect">
            <a:avLst/>
          </a:prstGeom>
          <a:solidFill>
            <a:schemeClr val="bg2">
              <a:lumMod val="20000"/>
              <a:lumOff val="80000"/>
            </a:schemeClr>
          </a:solidFill>
        </p:spPr>
      </p:pic>
      <p:sp>
        <p:nvSpPr>
          <p:cNvPr id="19" name="TextBox 18">
            <a:extLst>
              <a:ext uri="{FF2B5EF4-FFF2-40B4-BE49-F238E27FC236}">
                <a16:creationId xmlns:a16="http://schemas.microsoft.com/office/drawing/2014/main" id="{B0756DBA-9381-400D-8784-3D4C4AC819D9}"/>
              </a:ext>
            </a:extLst>
          </p:cNvPr>
          <p:cNvSpPr txBox="1"/>
          <p:nvPr/>
        </p:nvSpPr>
        <p:spPr>
          <a:xfrm>
            <a:off x="9961347" y="1776192"/>
            <a:ext cx="742511" cy="523220"/>
          </a:xfrm>
          <a:prstGeom prst="rect">
            <a:avLst/>
          </a:prstGeom>
          <a:noFill/>
        </p:spPr>
        <p:txBody>
          <a:bodyPr wrap="none" rtlCol="0">
            <a:spAutoFit/>
          </a:bodyPr>
          <a:lstStyle/>
          <a:p>
            <a:r>
              <a:rPr lang="en-US" sz="2800" b="1" dirty="0">
                <a:cs typeface="Times New Roman" panose="02020603050405020304" pitchFamily="18" charset="0"/>
              </a:rPr>
              <a:t>E</a:t>
            </a:r>
            <a:r>
              <a:rPr lang="en-US" sz="2800" b="1" baseline="-25000" dirty="0">
                <a:cs typeface="Times New Roman" panose="02020603050405020304" pitchFamily="18" charset="0"/>
              </a:rPr>
              <a:t>vib</a:t>
            </a:r>
          </a:p>
        </p:txBody>
      </p:sp>
      <p:sp>
        <p:nvSpPr>
          <p:cNvPr id="20" name="TextBox 19">
            <a:extLst>
              <a:ext uri="{FF2B5EF4-FFF2-40B4-BE49-F238E27FC236}">
                <a16:creationId xmlns:a16="http://schemas.microsoft.com/office/drawing/2014/main" id="{CE813BD9-63C1-49A2-B5D7-27C5925FE0A7}"/>
              </a:ext>
            </a:extLst>
          </p:cNvPr>
          <p:cNvSpPr txBox="1"/>
          <p:nvPr/>
        </p:nvSpPr>
        <p:spPr>
          <a:xfrm>
            <a:off x="10034283" y="3091469"/>
            <a:ext cx="596638" cy="523220"/>
          </a:xfrm>
          <a:prstGeom prst="rect">
            <a:avLst/>
          </a:prstGeom>
          <a:noFill/>
        </p:spPr>
        <p:txBody>
          <a:bodyPr wrap="none" rtlCol="0">
            <a:spAutoFit/>
          </a:bodyPr>
          <a:lstStyle/>
          <a:p>
            <a:r>
              <a:rPr lang="en-US" sz="2800" b="1" dirty="0">
                <a:cs typeface="Times New Roman" panose="02020603050405020304" pitchFamily="18" charset="0"/>
              </a:rPr>
              <a:t>K</a:t>
            </a:r>
            <a:r>
              <a:rPr lang="en-US" sz="2800" b="1" baseline="-25000" dirty="0">
                <a:cs typeface="Times New Roman" panose="02020603050405020304" pitchFamily="18" charset="0"/>
              </a:rPr>
              <a:t>b</a:t>
            </a:r>
          </a:p>
        </p:txBody>
      </p:sp>
      <p:sp>
        <p:nvSpPr>
          <p:cNvPr id="21" name="TextBox 20">
            <a:extLst>
              <a:ext uri="{FF2B5EF4-FFF2-40B4-BE49-F238E27FC236}">
                <a16:creationId xmlns:a16="http://schemas.microsoft.com/office/drawing/2014/main" id="{1B0D94E6-1CE7-4B88-BC56-955149EEE70E}"/>
              </a:ext>
            </a:extLst>
          </p:cNvPr>
          <p:cNvSpPr txBox="1"/>
          <p:nvPr/>
        </p:nvSpPr>
        <p:spPr>
          <a:xfrm>
            <a:off x="9892082" y="4288205"/>
            <a:ext cx="963725" cy="523220"/>
          </a:xfrm>
          <a:prstGeom prst="rect">
            <a:avLst/>
          </a:prstGeom>
          <a:noFill/>
        </p:spPr>
        <p:txBody>
          <a:bodyPr wrap="none" rtlCol="0">
            <a:spAutoFit/>
          </a:bodyPr>
          <a:lstStyle/>
          <a:p>
            <a:r>
              <a:rPr lang="en-US" sz="2800" b="1" dirty="0">
                <a:cs typeface="Times New Roman" panose="02020603050405020304" pitchFamily="18" charset="0"/>
              </a:rPr>
              <a:t>VCV</a:t>
            </a:r>
          </a:p>
        </p:txBody>
      </p:sp>
      <p:sp>
        <p:nvSpPr>
          <p:cNvPr id="22" name="Slide Number Placeholder 3"/>
          <p:cNvSpPr>
            <a:spLocks noGrp="1"/>
          </p:cNvSpPr>
          <p:nvPr>
            <p:ph type="sldNum" sz="quarter" idx="10"/>
          </p:nvPr>
        </p:nvSpPr>
        <p:spPr>
          <a:xfrm>
            <a:off x="9347200" y="6553200"/>
            <a:ext cx="2844800" cy="304800"/>
          </a:xfrm>
        </p:spPr>
        <p:txBody>
          <a:bodyPr/>
          <a:lstStyle/>
          <a:p>
            <a:pPr defTabSz="457189">
              <a:defRPr/>
            </a:pPr>
            <a:fld id="{90A6972A-B494-4CA3-8C15-B5FF2A565596}" type="slidenum">
              <a:rPr lang="en-US" sz="1200">
                <a:solidFill>
                  <a:srgbClr val="FFFFFF"/>
                </a:solidFill>
                <a:ea typeface="MS PGothic" pitchFamily="34" charset="-128"/>
                <a:cs typeface="Times New Roman" panose="02020603050405020304" pitchFamily="18" charset="0"/>
              </a:rPr>
              <a:pPr defTabSz="457189">
                <a:defRPr/>
              </a:pPr>
              <a:t>23</a:t>
            </a:fld>
            <a:endParaRPr lang="en-US" sz="1200" dirty="0">
              <a:solidFill>
                <a:srgbClr val="FFFFFF"/>
              </a:solidFill>
              <a:ea typeface="MS PGothic" pitchFamily="34" charset="-128"/>
              <a:cs typeface="Times New Roman" panose="02020603050405020304" pitchFamily="18" charset="0"/>
            </a:endParaRPr>
          </a:p>
        </p:txBody>
      </p:sp>
    </p:spTree>
    <p:extLst>
      <p:ext uri="{BB962C8B-B14F-4D97-AF65-F5344CB8AC3E}">
        <p14:creationId xmlns:p14="http://schemas.microsoft.com/office/powerpoint/2010/main" val="4050472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ree no sign cross 1194357 PNG with Transparent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3035" y="5495879"/>
            <a:ext cx="1166624" cy="117840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10226" y="1182549"/>
            <a:ext cx="2899695" cy="666786"/>
          </a:xfrm>
          <a:prstGeom prst="rect">
            <a:avLst/>
          </a:prstGeom>
          <a:noFill/>
        </p:spPr>
        <p:txBody>
          <a:bodyPr wrap="square" rtlCol="0">
            <a:spAutoFit/>
          </a:bodyPr>
          <a:lstStyle/>
          <a:p>
            <a:pPr algn="ctr"/>
            <a:r>
              <a:rPr lang="en-US" sz="3733" b="1" dirty="0">
                <a:cs typeface="Times New Roman" panose="02020603050405020304" pitchFamily="18" charset="0"/>
              </a:rPr>
              <a:t> Traditional</a:t>
            </a:r>
          </a:p>
        </p:txBody>
      </p:sp>
      <p:sp>
        <p:nvSpPr>
          <p:cNvPr id="30" name="TextBox 29"/>
          <p:cNvSpPr txBox="1"/>
          <p:nvPr/>
        </p:nvSpPr>
        <p:spPr>
          <a:xfrm>
            <a:off x="5258287" y="5716392"/>
            <a:ext cx="2661403" cy="502766"/>
          </a:xfrm>
          <a:prstGeom prst="rect">
            <a:avLst/>
          </a:prstGeom>
          <a:noFill/>
        </p:spPr>
        <p:txBody>
          <a:bodyPr wrap="square" rtlCol="0">
            <a:spAutoFit/>
          </a:bodyPr>
          <a:lstStyle/>
          <a:p>
            <a:pPr algn="ctr"/>
            <a:r>
              <a:rPr lang="en-US" sz="2667" b="1" dirty="0">
                <a:cs typeface="Times New Roman" panose="02020603050405020304" pitchFamily="18" charset="0"/>
              </a:rPr>
              <a:t>CMV</a:t>
            </a:r>
          </a:p>
        </p:txBody>
      </p:sp>
      <p:pic>
        <p:nvPicPr>
          <p:cNvPr id="2050" name="Picture 2" descr="C:\Users\lalemus\Desktop\LTS - Apr. 14, 2016\Spline\LTS_SPL_AVE_CMV.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0226" y="1813499"/>
            <a:ext cx="2877516" cy="372384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142438" y="1890436"/>
            <a:ext cx="2809061" cy="3728245"/>
            <a:chOff x="4800599" y="1533955"/>
            <a:chExt cx="3617730" cy="4673027"/>
          </a:xfrm>
        </p:grpSpPr>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00599" y="1533955"/>
              <a:ext cx="3617730" cy="4673027"/>
            </a:xfrm>
            <a:prstGeom prst="rect">
              <a:avLst/>
            </a:prstGeom>
          </p:spPr>
        </p:pic>
        <p:pic>
          <p:nvPicPr>
            <p:cNvPr id="5" name="Picture 4"/>
            <p:cNvPicPr>
              <a:picLocks noChangeAspect="1"/>
            </p:cNvPicPr>
            <p:nvPr/>
          </p:nvPicPr>
          <p:blipFill>
            <a:blip r:embed="rId6"/>
            <a:stretch>
              <a:fillRect/>
            </a:stretch>
          </p:blipFill>
          <p:spPr>
            <a:xfrm>
              <a:off x="7010401" y="1676399"/>
              <a:ext cx="914300" cy="4325639"/>
            </a:xfrm>
            <a:prstGeom prst="rect">
              <a:avLst/>
            </a:prstGeom>
          </p:spPr>
        </p:pic>
      </p:grpSp>
      <p:grpSp>
        <p:nvGrpSpPr>
          <p:cNvPr id="6" name="Group 5"/>
          <p:cNvGrpSpPr/>
          <p:nvPr/>
        </p:nvGrpSpPr>
        <p:grpSpPr>
          <a:xfrm>
            <a:off x="594959" y="3539026"/>
            <a:ext cx="1456851" cy="2080807"/>
            <a:chOff x="534689" y="3733800"/>
            <a:chExt cx="1675112" cy="2357124"/>
          </a:xfrm>
        </p:grpSpPr>
        <p:sp>
          <p:nvSpPr>
            <p:cNvPr id="15" name="Rectangle 14"/>
            <p:cNvSpPr/>
            <p:nvPr/>
          </p:nvSpPr>
          <p:spPr bwMode="auto">
            <a:xfrm>
              <a:off x="534689" y="3733800"/>
              <a:ext cx="1675112" cy="235712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867" dirty="0">
                <a:cs typeface="Times New Roman" panose="02020603050405020304" pitchFamily="18" charset="0"/>
              </a:endParaRPr>
            </a:p>
          </p:txBody>
        </p:sp>
        <p:graphicFrame>
          <p:nvGraphicFramePr>
            <p:cNvPr id="16" name="Diagram 15"/>
            <p:cNvGraphicFramePr/>
            <p:nvPr/>
          </p:nvGraphicFramePr>
          <p:xfrm>
            <a:off x="609600" y="4718395"/>
            <a:ext cx="1447799" cy="13517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7" name="Diagram 16"/>
            <p:cNvGraphicFramePr/>
            <p:nvPr/>
          </p:nvGraphicFramePr>
          <p:xfrm>
            <a:off x="609600" y="3962400"/>
            <a:ext cx="1447799" cy="5334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sp>
        <p:nvSpPr>
          <p:cNvPr id="21" name="Rectangle 20"/>
          <p:cNvSpPr/>
          <p:nvPr/>
        </p:nvSpPr>
        <p:spPr bwMode="auto">
          <a:xfrm>
            <a:off x="5152804" y="3599629"/>
            <a:ext cx="1190872" cy="215700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867" dirty="0">
              <a:cs typeface="Times New Roman" panose="02020603050405020304" pitchFamily="18" charset="0"/>
            </a:endParaRPr>
          </a:p>
        </p:txBody>
      </p:sp>
      <p:graphicFrame>
        <p:nvGraphicFramePr>
          <p:cNvPr id="22" name="Diagram 21"/>
          <p:cNvGraphicFramePr/>
          <p:nvPr>
            <p:extLst>
              <p:ext uri="{D42A27DB-BD31-4B8C-83A1-F6EECF244321}">
                <p14:modId xmlns:p14="http://schemas.microsoft.com/office/powerpoint/2010/main" val="1305484670"/>
              </p:ext>
            </p:extLst>
          </p:nvPr>
        </p:nvGraphicFramePr>
        <p:xfrm>
          <a:off x="5220270" y="4473463"/>
          <a:ext cx="1085389" cy="1161232"/>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23" name="Diagram 22"/>
          <p:cNvGraphicFramePr/>
          <p:nvPr>
            <p:extLst>
              <p:ext uri="{D42A27DB-BD31-4B8C-83A1-F6EECF244321}">
                <p14:modId xmlns:p14="http://schemas.microsoft.com/office/powerpoint/2010/main" val="2617225343"/>
              </p:ext>
            </p:extLst>
          </p:nvPr>
        </p:nvGraphicFramePr>
        <p:xfrm>
          <a:off x="5208058" y="3937226"/>
          <a:ext cx="1080367" cy="401433"/>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pic>
        <p:nvPicPr>
          <p:cNvPr id="3" name="Picture 2"/>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8697986" y="1892015"/>
            <a:ext cx="2875788" cy="3726667"/>
          </a:xfrm>
          <a:prstGeom prst="rect">
            <a:avLst/>
          </a:prstGeom>
        </p:spPr>
      </p:pic>
      <p:pic>
        <p:nvPicPr>
          <p:cNvPr id="9" name="Picture 8"/>
          <p:cNvPicPr>
            <a:picLocks noChangeAspect="1"/>
          </p:cNvPicPr>
          <p:nvPr/>
        </p:nvPicPr>
        <p:blipFill>
          <a:blip r:embed="rId28"/>
          <a:stretch>
            <a:fillRect/>
          </a:stretch>
        </p:blipFill>
        <p:spPr>
          <a:xfrm>
            <a:off x="10426825" y="2022835"/>
            <a:ext cx="717115" cy="3432339"/>
          </a:xfrm>
          <a:prstGeom prst="rect">
            <a:avLst/>
          </a:prstGeom>
        </p:spPr>
      </p:pic>
      <p:sp>
        <p:nvSpPr>
          <p:cNvPr id="24" name="TextBox 23"/>
          <p:cNvSpPr txBox="1"/>
          <p:nvPr/>
        </p:nvSpPr>
        <p:spPr>
          <a:xfrm>
            <a:off x="8805177" y="5716392"/>
            <a:ext cx="2661403" cy="502766"/>
          </a:xfrm>
          <a:prstGeom prst="rect">
            <a:avLst/>
          </a:prstGeom>
          <a:noFill/>
        </p:spPr>
        <p:txBody>
          <a:bodyPr wrap="square" rtlCol="0">
            <a:spAutoFit/>
          </a:bodyPr>
          <a:lstStyle/>
          <a:p>
            <a:pPr algn="ctr"/>
            <a:r>
              <a:rPr lang="en-US" sz="2667" b="1" dirty="0">
                <a:cs typeface="Times New Roman" panose="02020603050405020304" pitchFamily="18" charset="0"/>
              </a:rPr>
              <a:t>COV of CMV</a:t>
            </a:r>
          </a:p>
        </p:txBody>
      </p:sp>
      <p:grpSp>
        <p:nvGrpSpPr>
          <p:cNvPr id="25" name="Group 24"/>
          <p:cNvGrpSpPr/>
          <p:nvPr/>
        </p:nvGrpSpPr>
        <p:grpSpPr>
          <a:xfrm>
            <a:off x="8706625" y="4083573"/>
            <a:ext cx="1215895" cy="1535107"/>
            <a:chOff x="534688" y="3990178"/>
            <a:chExt cx="1629420" cy="2217108"/>
          </a:xfrm>
        </p:grpSpPr>
        <p:sp>
          <p:nvSpPr>
            <p:cNvPr id="26" name="Rectangle 25"/>
            <p:cNvSpPr/>
            <p:nvPr/>
          </p:nvSpPr>
          <p:spPr bwMode="auto">
            <a:xfrm>
              <a:off x="534688" y="3990178"/>
              <a:ext cx="1629420" cy="221710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867" dirty="0">
                <a:cs typeface="Times New Roman" panose="02020603050405020304" pitchFamily="18" charset="0"/>
              </a:endParaRPr>
            </a:p>
          </p:txBody>
        </p:sp>
        <p:graphicFrame>
          <p:nvGraphicFramePr>
            <p:cNvPr id="27" name="Diagram 26"/>
            <p:cNvGraphicFramePr/>
            <p:nvPr/>
          </p:nvGraphicFramePr>
          <p:xfrm>
            <a:off x="665560" y="4676911"/>
            <a:ext cx="1454530" cy="1530375"/>
          </p:xfrm>
          <a:graphic>
            <a:graphicData uri="http://schemas.openxmlformats.org/drawingml/2006/diagram">
              <dgm:relIds xmlns:dgm="http://schemas.openxmlformats.org/drawingml/2006/diagram" xmlns:r="http://schemas.openxmlformats.org/officeDocument/2006/relationships" r:dm="rId29" r:lo="rId30" r:qs="rId31" r:cs="rId32"/>
            </a:graphicData>
          </a:graphic>
        </p:graphicFrame>
        <p:graphicFrame>
          <p:nvGraphicFramePr>
            <p:cNvPr id="28" name="Diagram 27"/>
            <p:cNvGraphicFramePr/>
            <p:nvPr/>
          </p:nvGraphicFramePr>
          <p:xfrm>
            <a:off x="641071" y="3990178"/>
            <a:ext cx="1427974" cy="526537"/>
          </p:xfrm>
          <a:graphic>
            <a:graphicData uri="http://schemas.openxmlformats.org/drawingml/2006/diagram">
              <dgm:relIds xmlns:dgm="http://schemas.openxmlformats.org/drawingml/2006/diagram" xmlns:r="http://schemas.openxmlformats.org/officeDocument/2006/relationships" r:dm="rId34" r:lo="rId35" r:qs="rId36" r:cs="rId37"/>
            </a:graphicData>
          </a:graphic>
        </p:graphicFrame>
      </p:grpSp>
      <p:sp>
        <p:nvSpPr>
          <p:cNvPr id="29" name="TextBox 28"/>
          <p:cNvSpPr txBox="1"/>
          <p:nvPr/>
        </p:nvSpPr>
        <p:spPr>
          <a:xfrm>
            <a:off x="5882813" y="1225073"/>
            <a:ext cx="4541568" cy="666786"/>
          </a:xfrm>
          <a:prstGeom prst="rect">
            <a:avLst/>
          </a:prstGeom>
          <a:noFill/>
        </p:spPr>
        <p:txBody>
          <a:bodyPr wrap="square" rtlCol="0">
            <a:spAutoFit/>
          </a:bodyPr>
          <a:lstStyle/>
          <a:p>
            <a:pPr algn="ctr"/>
            <a:r>
              <a:rPr lang="en-US" sz="3733" b="1" dirty="0">
                <a:cs typeface="Times New Roman" panose="02020603050405020304" pitchFamily="18" charset="0"/>
              </a:rPr>
              <a:t> Sublot Concept</a:t>
            </a:r>
          </a:p>
        </p:txBody>
      </p:sp>
      <p:sp>
        <p:nvSpPr>
          <p:cNvPr id="31" name="Title 1">
            <a:extLst>
              <a:ext uri="{FF2B5EF4-FFF2-40B4-BE49-F238E27FC236}">
                <a16:creationId xmlns:a16="http://schemas.microsoft.com/office/drawing/2014/main" id="{A8A36A90-A3F0-4F65-AC24-88C8BD5AB554}"/>
              </a:ext>
            </a:extLst>
          </p:cNvPr>
          <p:cNvSpPr txBox="1">
            <a:spLocks/>
          </p:cNvSpPr>
          <p:nvPr/>
        </p:nvSpPr>
        <p:spPr bwMode="auto">
          <a:xfrm>
            <a:off x="293714" y="477517"/>
            <a:ext cx="11251084" cy="6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457200" rtl="0" eaLnBrk="1" fontAlgn="base" hangingPunct="1">
              <a:spcBef>
                <a:spcPct val="0"/>
              </a:spcBef>
              <a:spcAft>
                <a:spcPct val="0"/>
              </a:spcAft>
              <a:defRPr sz="4000" kern="1200">
                <a:solidFill>
                  <a:schemeClr val="tx2"/>
                </a:solidFill>
                <a:latin typeface="Arial" charset="0"/>
                <a:ea typeface="Arial" charset="0"/>
                <a:cs typeface="Arial" charset="0"/>
              </a:defRPr>
            </a:lvl1pPr>
            <a:lvl2pPr algn="l" defTabSz="457200" rtl="0" eaLnBrk="1" fontAlgn="base" hangingPunct="1">
              <a:spcBef>
                <a:spcPct val="0"/>
              </a:spcBef>
              <a:spcAft>
                <a:spcPct val="0"/>
              </a:spcAft>
              <a:defRPr sz="4400">
                <a:solidFill>
                  <a:schemeClr val="bg1"/>
                </a:solidFill>
                <a:latin typeface="Calibri" pitchFamily="34" charset="0"/>
                <a:ea typeface="MS PGothic" pitchFamily="34" charset="-128"/>
              </a:defRPr>
            </a:lvl2pPr>
            <a:lvl3pPr algn="l" defTabSz="457200" rtl="0" eaLnBrk="1" fontAlgn="base" hangingPunct="1">
              <a:spcBef>
                <a:spcPct val="0"/>
              </a:spcBef>
              <a:spcAft>
                <a:spcPct val="0"/>
              </a:spcAft>
              <a:defRPr sz="4400">
                <a:solidFill>
                  <a:schemeClr val="bg1"/>
                </a:solidFill>
                <a:latin typeface="Calibri" pitchFamily="34" charset="0"/>
                <a:ea typeface="MS PGothic" pitchFamily="34" charset="-128"/>
              </a:defRPr>
            </a:lvl3pPr>
            <a:lvl4pPr algn="l" defTabSz="457200" rtl="0" eaLnBrk="1" fontAlgn="base" hangingPunct="1">
              <a:spcBef>
                <a:spcPct val="0"/>
              </a:spcBef>
              <a:spcAft>
                <a:spcPct val="0"/>
              </a:spcAft>
              <a:defRPr sz="4400">
                <a:solidFill>
                  <a:schemeClr val="bg1"/>
                </a:solidFill>
                <a:latin typeface="Calibri" pitchFamily="34" charset="0"/>
                <a:ea typeface="MS PGothic" pitchFamily="34" charset="-128"/>
              </a:defRPr>
            </a:lvl4pPr>
            <a:lvl5pPr algn="l" defTabSz="457200" rtl="0" eaLnBrk="1" fontAlgn="base" hangingPunct="1">
              <a:spcBef>
                <a:spcPct val="0"/>
              </a:spcBef>
              <a:spcAft>
                <a:spcPct val="0"/>
              </a:spcAft>
              <a:defRPr sz="4400">
                <a:solidFill>
                  <a:schemeClr val="bg1"/>
                </a:solidFill>
                <a:latin typeface="Calibri" pitchFamily="34" charset="0"/>
                <a:ea typeface="MS PGothic" pitchFamily="34"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MS PGothic" pitchFamily="34" charset="-128"/>
              </a:defRPr>
            </a:lvl9pPr>
          </a:lstStyle>
          <a:p>
            <a:r>
              <a:rPr lang="en-US" sz="4400" b="1" i="1" dirty="0">
                <a:solidFill>
                  <a:schemeClr val="tx1"/>
                </a:solidFill>
                <a:latin typeface="Times New Roman" panose="02020603050405020304" pitchFamily="18" charset="0"/>
                <a:cs typeface="Times New Roman" panose="02020603050405020304" pitchFamily="18" charset="0"/>
              </a:rPr>
              <a:t>Field Process Control: </a:t>
            </a:r>
            <a:r>
              <a:rPr lang="en-US" sz="4400" b="1" i="1" dirty="0">
                <a:solidFill>
                  <a:srgbClr val="0000FF"/>
                </a:solidFill>
                <a:latin typeface="Times New Roman" panose="02020603050405020304" pitchFamily="18" charset="0"/>
                <a:cs typeface="Times New Roman" panose="02020603050405020304" pitchFamily="18" charset="0"/>
              </a:rPr>
              <a:t>Uniformity</a:t>
            </a:r>
          </a:p>
        </p:txBody>
      </p:sp>
      <p:sp>
        <p:nvSpPr>
          <p:cNvPr id="12" name="Arrow: Right 11">
            <a:extLst>
              <a:ext uri="{FF2B5EF4-FFF2-40B4-BE49-F238E27FC236}">
                <a16:creationId xmlns:a16="http://schemas.microsoft.com/office/drawing/2014/main" id="{209D8A52-5CC1-4CBB-9D6F-4944C48F0CD3}"/>
              </a:ext>
            </a:extLst>
          </p:cNvPr>
          <p:cNvSpPr/>
          <p:nvPr/>
        </p:nvSpPr>
        <p:spPr>
          <a:xfrm>
            <a:off x="3822307" y="3303653"/>
            <a:ext cx="1192695" cy="578632"/>
          </a:xfrm>
          <a:prstGeom prst="righ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Times New Roman" panose="02020603050405020304" pitchFamily="18" charset="0"/>
              <a:cs typeface="Times New Roman" panose="02020603050405020304" pitchFamily="18" charset="0"/>
            </a:endParaRPr>
          </a:p>
        </p:txBody>
      </p:sp>
      <p:sp>
        <p:nvSpPr>
          <p:cNvPr id="32" name="Slide Number Placeholder 3"/>
          <p:cNvSpPr>
            <a:spLocks noGrp="1"/>
          </p:cNvSpPr>
          <p:nvPr>
            <p:ph type="sldNum" sz="quarter" idx="10"/>
          </p:nvPr>
        </p:nvSpPr>
        <p:spPr>
          <a:xfrm>
            <a:off x="9347200" y="6553200"/>
            <a:ext cx="2844800" cy="304800"/>
          </a:xfrm>
        </p:spPr>
        <p:txBody>
          <a:bodyPr/>
          <a:lstStyle/>
          <a:p>
            <a:pPr defTabSz="457189">
              <a:defRPr/>
            </a:pPr>
            <a:fld id="{90A6972A-B494-4CA3-8C15-B5FF2A565596}" type="slidenum">
              <a:rPr lang="en-US" sz="1200">
                <a:solidFill>
                  <a:srgbClr val="FFFFFF"/>
                </a:solidFill>
                <a:ea typeface="MS PGothic" pitchFamily="34" charset="-128"/>
                <a:cs typeface="Times New Roman" panose="02020603050405020304" pitchFamily="18" charset="0"/>
              </a:rPr>
              <a:pPr defTabSz="457189">
                <a:defRPr/>
              </a:pPr>
              <a:t>24</a:t>
            </a:fld>
            <a:endParaRPr lang="en-US" sz="1200" dirty="0">
              <a:solidFill>
                <a:srgbClr val="FFFFFF"/>
              </a:solidFill>
              <a:ea typeface="MS PGothic" pitchFamily="34" charset="-128"/>
              <a:cs typeface="Times New Roman" panose="02020603050405020304" pitchFamily="18" charset="0"/>
            </a:endParaRPr>
          </a:p>
        </p:txBody>
      </p:sp>
      <p:sp>
        <p:nvSpPr>
          <p:cNvPr id="2" name="TextBox 1"/>
          <p:cNvSpPr txBox="1"/>
          <p:nvPr/>
        </p:nvSpPr>
        <p:spPr>
          <a:xfrm>
            <a:off x="1570940" y="5672701"/>
            <a:ext cx="1330814" cy="830997"/>
          </a:xfrm>
          <a:prstGeom prst="rect">
            <a:avLst/>
          </a:prstGeom>
          <a:noFill/>
        </p:spPr>
        <p:txBody>
          <a:bodyPr wrap="none" rtlCol="0">
            <a:spAutoFit/>
          </a:bodyPr>
          <a:lstStyle/>
          <a:p>
            <a:r>
              <a:rPr lang="en-US" sz="2400" b="1" i="1" dirty="0"/>
              <a:t>Gridding</a:t>
            </a:r>
          </a:p>
          <a:p>
            <a:r>
              <a:rPr lang="en-US" sz="2400" b="1" i="1" dirty="0"/>
              <a:t>Kriging</a:t>
            </a:r>
          </a:p>
        </p:txBody>
      </p:sp>
    </p:spTree>
    <p:extLst>
      <p:ext uri="{BB962C8B-B14F-4D97-AF65-F5344CB8AC3E}">
        <p14:creationId xmlns:p14="http://schemas.microsoft.com/office/powerpoint/2010/main" val="2908150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994" y="381000"/>
            <a:ext cx="10376007" cy="838200"/>
          </a:xfrm>
        </p:spPr>
        <p:txBody>
          <a:bodyPr>
            <a:noAutofit/>
          </a:bodyPr>
          <a:lstStyle/>
          <a:p>
            <a:pPr algn="l"/>
            <a:r>
              <a:rPr lang="en-US" sz="5400" dirty="0">
                <a:solidFill>
                  <a:schemeClr val="tx1"/>
                </a:solidFill>
                <a:latin typeface="Times New Roman" panose="02020603050405020304" pitchFamily="18" charset="0"/>
                <a:cs typeface="Times New Roman" panose="02020603050405020304" pitchFamily="18" charset="0"/>
              </a:rPr>
              <a:t>Step 5: Acceptance Process</a:t>
            </a:r>
          </a:p>
        </p:txBody>
      </p:sp>
      <p:sp>
        <p:nvSpPr>
          <p:cNvPr id="155649" name="Rectangle 1"/>
          <p:cNvSpPr>
            <a:spLocks noChangeArrowheads="1"/>
          </p:cNvSpPr>
          <p:nvPr/>
        </p:nvSpPr>
        <p:spPr bwMode="auto">
          <a:xfrm>
            <a:off x="376518" y="1513966"/>
            <a:ext cx="10819119"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377">
              <a:spcAft>
                <a:spcPts val="1200"/>
              </a:spcAft>
              <a:defRPr/>
            </a:pPr>
            <a:r>
              <a:rPr lang="en-US" sz="4000" dirty="0">
                <a:solidFill>
                  <a:srgbClr val="1C1C1C"/>
                </a:solidFill>
                <a:ea typeface="Times New Roman" panose="02020603050405020304" pitchFamily="18" charset="0"/>
                <a:cs typeface="Times New Roman" panose="02020603050405020304" pitchFamily="18" charset="0"/>
              </a:rPr>
              <a:t>Based on </a:t>
            </a:r>
            <a:r>
              <a:rPr lang="en-US" sz="4400" dirty="0">
                <a:ea typeface="Times New Roman" panose="02020603050405020304" pitchFamily="18" charset="0"/>
                <a:cs typeface="Times New Roman" panose="02020603050405020304" pitchFamily="18" charset="0"/>
              </a:rPr>
              <a:t>moisture-adjusted deflection</a:t>
            </a:r>
            <a:endParaRPr lang="en-US" sz="4000" dirty="0">
              <a:ea typeface="Times New Roman" panose="02020603050405020304" pitchFamily="18" charset="0"/>
              <a:cs typeface="Times New Roman" panose="02020603050405020304" pitchFamily="18" charset="0"/>
            </a:endParaRPr>
          </a:p>
        </p:txBody>
      </p:sp>
      <p:sp>
        <p:nvSpPr>
          <p:cNvPr id="5" name="Rectangle 1"/>
          <p:cNvSpPr>
            <a:spLocks noChangeArrowheads="1"/>
          </p:cNvSpPr>
          <p:nvPr/>
        </p:nvSpPr>
        <p:spPr bwMode="auto">
          <a:xfrm>
            <a:off x="98425" y="2725822"/>
            <a:ext cx="7648731"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457189">
              <a:spcAft>
                <a:spcPts val="1200"/>
              </a:spcAft>
              <a:defRPr/>
            </a:pPr>
            <a:r>
              <a:rPr lang="en-US" sz="4400" dirty="0">
                <a:solidFill>
                  <a:srgbClr val="1C1C1C"/>
                </a:solidFill>
                <a:ea typeface="MS PGothic" pitchFamily="34" charset="-128"/>
                <a:cs typeface="Times New Roman" panose="02020603050405020304" pitchFamily="18" charset="0"/>
              </a:rPr>
              <a:t>	</a:t>
            </a:r>
            <a:r>
              <a:rPr lang="en-US" sz="4400" i="1" dirty="0">
                <a:solidFill>
                  <a:srgbClr val="1C1C1C"/>
                </a:solidFill>
                <a:ea typeface="MS PGothic" pitchFamily="34" charset="-128"/>
                <a:cs typeface="Times New Roman" panose="02020603050405020304" pitchFamily="18" charset="0"/>
              </a:rPr>
              <a:t>d</a:t>
            </a:r>
            <a:r>
              <a:rPr lang="en-US" sz="4400" i="1" baseline="-25000" dirty="0">
                <a:solidFill>
                  <a:srgbClr val="1C1C1C"/>
                </a:solidFill>
                <a:ea typeface="MS PGothic" pitchFamily="34" charset="-128"/>
                <a:cs typeface="Times New Roman" panose="02020603050405020304" pitchFamily="18" charset="0"/>
              </a:rPr>
              <a:t>adj</a:t>
            </a:r>
            <a:r>
              <a:rPr lang="en-US" sz="4400" i="1" dirty="0">
                <a:solidFill>
                  <a:srgbClr val="1C1C1C"/>
                </a:solidFill>
                <a:ea typeface="MS PGothic" pitchFamily="34" charset="-128"/>
                <a:cs typeface="Times New Roman" panose="02020603050405020304" pitchFamily="18" charset="0"/>
              </a:rPr>
              <a:t> = d</a:t>
            </a:r>
            <a:r>
              <a:rPr lang="en-US" sz="4400" i="1" baseline="-25000" dirty="0">
                <a:solidFill>
                  <a:srgbClr val="1C1C1C"/>
                </a:solidFill>
                <a:ea typeface="MS PGothic" pitchFamily="34" charset="-128"/>
                <a:cs typeface="Times New Roman" panose="02020603050405020304" pitchFamily="18" charset="0"/>
              </a:rPr>
              <a:t>meas</a:t>
            </a:r>
            <a:r>
              <a:rPr lang="en-US" sz="4400" i="1" dirty="0">
                <a:solidFill>
                  <a:srgbClr val="1C1C1C"/>
                </a:solidFill>
                <a:ea typeface="MS PGothic" pitchFamily="34" charset="-128"/>
                <a:cs typeface="Times New Roman" panose="02020603050405020304" pitchFamily="18" charset="0"/>
              </a:rPr>
              <a:t> / (K</a:t>
            </a:r>
            <a:r>
              <a:rPr lang="en-US" sz="4400" i="1" baseline="-25000" dirty="0">
                <a:solidFill>
                  <a:srgbClr val="1C1C1C"/>
                </a:solidFill>
                <a:ea typeface="MS PGothic" pitchFamily="34" charset="-128"/>
                <a:cs typeface="Times New Roman" panose="02020603050405020304" pitchFamily="18" charset="0"/>
              </a:rPr>
              <a:t>lab-field</a:t>
            </a:r>
            <a:r>
              <a:rPr lang="en-US" sz="4400" i="1" dirty="0">
                <a:solidFill>
                  <a:srgbClr val="1C1C1C"/>
                </a:solidFill>
                <a:ea typeface="MS PGothic" pitchFamily="34" charset="-128"/>
                <a:cs typeface="Times New Roman" panose="02020603050405020304" pitchFamily="18" charset="0"/>
              </a:rPr>
              <a:t>  K</a:t>
            </a:r>
            <a:r>
              <a:rPr lang="en-US" sz="4400" i="1" baseline="-25000" dirty="0">
                <a:solidFill>
                  <a:srgbClr val="1C1C1C"/>
                </a:solidFill>
                <a:ea typeface="MS PGothic" pitchFamily="34" charset="-128"/>
                <a:cs typeface="Times New Roman" panose="02020603050405020304" pitchFamily="18" charset="0"/>
              </a:rPr>
              <a:t>moist</a:t>
            </a:r>
            <a:r>
              <a:rPr lang="en-US" sz="4400" baseline="-25000" dirty="0">
                <a:solidFill>
                  <a:srgbClr val="1C1C1C"/>
                </a:solidFill>
                <a:ea typeface="MS PGothic" pitchFamily="34" charset="-128"/>
                <a:cs typeface="Times New Roman" panose="02020603050405020304" pitchFamily="18" charset="0"/>
              </a:rPr>
              <a:t> </a:t>
            </a:r>
            <a:r>
              <a:rPr lang="en-US" sz="4400" i="1" dirty="0">
                <a:solidFill>
                  <a:srgbClr val="1C1C1C"/>
                </a:solidFill>
                <a:ea typeface="MS PGothic" pitchFamily="34" charset="-128"/>
                <a:cs typeface="Times New Roman" panose="02020603050405020304" pitchFamily="18" charset="0"/>
              </a:rPr>
              <a:t>)</a:t>
            </a:r>
            <a:r>
              <a:rPr lang="en-US" sz="4400" dirty="0">
                <a:solidFill>
                  <a:srgbClr val="1C1C1C"/>
                </a:solidFill>
                <a:ea typeface="MS PGothic" pitchFamily="34" charset="-128"/>
                <a:cs typeface="Times New Roman" panose="02020603050405020304" pitchFamily="18" charset="0"/>
              </a:rPr>
              <a:t>	</a:t>
            </a:r>
          </a:p>
        </p:txBody>
      </p:sp>
      <p:sp>
        <p:nvSpPr>
          <p:cNvPr id="7" name="Rectangle 6"/>
          <p:cNvSpPr/>
          <p:nvPr/>
        </p:nvSpPr>
        <p:spPr>
          <a:xfrm>
            <a:off x="98425" y="3877975"/>
            <a:ext cx="11664363" cy="1508105"/>
          </a:xfrm>
          <a:prstGeom prst="rect">
            <a:avLst/>
          </a:prstGeom>
          <a:noFill/>
        </p:spPr>
        <p:style>
          <a:lnRef idx="3">
            <a:schemeClr val="lt1"/>
          </a:lnRef>
          <a:fillRef idx="1">
            <a:schemeClr val="accent2"/>
          </a:fillRef>
          <a:effectRef idx="1">
            <a:schemeClr val="accent2"/>
          </a:effectRef>
          <a:fontRef idx="minor">
            <a:schemeClr val="lt1"/>
          </a:fontRef>
        </p:style>
        <p:txBody>
          <a:bodyPr wrap="square">
            <a:spAutoFit/>
          </a:bodyPr>
          <a:lstStyle/>
          <a:p>
            <a:pPr marL="1598573" indent="-1598573" defTabSz="457189">
              <a:defRPr/>
            </a:pPr>
            <a:r>
              <a:rPr lang="en-US" sz="3200" dirty="0">
                <a:solidFill>
                  <a:schemeClr val="tx1"/>
                </a:solidFill>
                <a:latin typeface="Times New Roman" panose="02020603050405020304" pitchFamily="18" charset="0"/>
                <a:cs typeface="Times New Roman" panose="02020603050405020304" pitchFamily="18" charset="0"/>
              </a:rPr>
              <a:t>K</a:t>
            </a:r>
            <a:r>
              <a:rPr lang="en-US" sz="3200" baseline="-25000" dirty="0">
                <a:solidFill>
                  <a:schemeClr val="tx1"/>
                </a:solidFill>
                <a:latin typeface="Times New Roman" panose="02020603050405020304" pitchFamily="18" charset="0"/>
                <a:cs typeface="Times New Roman" panose="02020603050405020304" pitchFamily="18" charset="0"/>
              </a:rPr>
              <a:t>lab-field</a:t>
            </a:r>
            <a:r>
              <a:rPr lang="en-US" sz="32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2"/>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adjusts for differences in lab and field moduli at same    moisture content and density</a:t>
            </a:r>
          </a:p>
          <a:p>
            <a:pPr marL="1598573" indent="-1598573" defTabSz="457189">
              <a:defRPr/>
            </a:pPr>
            <a:r>
              <a:rPr lang="en-US" sz="3200" dirty="0">
                <a:solidFill>
                  <a:schemeClr val="tx1"/>
                </a:solidFill>
                <a:latin typeface="Times New Roman" panose="02020603050405020304" pitchFamily="18" charset="0"/>
                <a:cs typeface="Times New Roman" panose="02020603050405020304" pitchFamily="18" charset="0"/>
              </a:rPr>
              <a:t>K</a:t>
            </a:r>
            <a:r>
              <a:rPr lang="en-US" sz="3200" baseline="-25000" dirty="0">
                <a:solidFill>
                  <a:schemeClr val="tx1"/>
                </a:solidFill>
                <a:latin typeface="Times New Roman" panose="02020603050405020304" pitchFamily="18" charset="0"/>
                <a:cs typeface="Times New Roman" panose="02020603050405020304" pitchFamily="18" charset="0"/>
              </a:rPr>
              <a:t>moist</a:t>
            </a:r>
            <a:r>
              <a:rPr lang="en-US" sz="2800" dirty="0">
                <a:solidFill>
                  <a:schemeClr val="tx1"/>
                </a:solidFill>
                <a:latin typeface="Times New Roman" panose="02020603050405020304" pitchFamily="18" charset="0"/>
                <a:cs typeface="Times New Roman" panose="02020603050405020304" pitchFamily="18" charset="0"/>
              </a:rPr>
              <a:t>       adjusts for differences in compaction and testing moisture contents.</a:t>
            </a:r>
          </a:p>
        </p:txBody>
      </p:sp>
      <p:sp>
        <p:nvSpPr>
          <p:cNvPr id="3" name="Rectangle 2">
            <a:extLst>
              <a:ext uri="{FF2B5EF4-FFF2-40B4-BE49-F238E27FC236}">
                <a16:creationId xmlns:a16="http://schemas.microsoft.com/office/drawing/2014/main" id="{F66A1D36-0B57-4ACE-8F77-19ACBA5EDE56}"/>
              </a:ext>
            </a:extLst>
          </p:cNvPr>
          <p:cNvSpPr/>
          <p:nvPr/>
        </p:nvSpPr>
        <p:spPr>
          <a:xfrm>
            <a:off x="3654481" y="2719503"/>
            <a:ext cx="3841955" cy="901519"/>
          </a:xfrm>
          <a:prstGeom prst="rect">
            <a:avLst/>
          </a:prstGeom>
          <a:solidFill>
            <a:srgbClr val="00B0F0">
              <a:alpha val="1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Times New Roman" panose="02020603050405020304" pitchFamily="18" charset="0"/>
              <a:cs typeface="Times New Roman" panose="02020603050405020304" pitchFamily="18" charset="0"/>
            </a:endParaRPr>
          </a:p>
        </p:txBody>
      </p:sp>
      <p:sp>
        <p:nvSpPr>
          <p:cNvPr id="9" name="Speech Bubble: Rectangle with Corners Rounded 8">
            <a:extLst>
              <a:ext uri="{FF2B5EF4-FFF2-40B4-BE49-F238E27FC236}">
                <a16:creationId xmlns:a16="http://schemas.microsoft.com/office/drawing/2014/main" id="{50A9DB09-4EA3-40AB-86F8-5C989062B0E7}"/>
              </a:ext>
            </a:extLst>
          </p:cNvPr>
          <p:cNvSpPr/>
          <p:nvPr/>
        </p:nvSpPr>
        <p:spPr>
          <a:xfrm>
            <a:off x="8811491" y="2228817"/>
            <a:ext cx="3046955" cy="1605000"/>
          </a:xfrm>
          <a:prstGeom prst="wedgeRoundRectCallout">
            <a:avLst>
              <a:gd name="adj1" fmla="val -101066"/>
              <a:gd name="adj2" fmla="val -13823"/>
              <a:gd name="adj3" fmla="val 16667"/>
            </a:avLst>
          </a:prstGeom>
          <a:solidFill>
            <a:srgbClr val="00B0F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tx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3FCAA12-023A-4559-BEDE-21303CB49615}"/>
              </a:ext>
            </a:extLst>
          </p:cNvPr>
          <p:cNvSpPr txBox="1"/>
          <p:nvPr/>
        </p:nvSpPr>
        <p:spPr bwMode="auto">
          <a:xfrm>
            <a:off x="9133079" y="2623491"/>
            <a:ext cx="2037679" cy="914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91440" tIns="45720" rIns="91440" bIns="45720" numCol="1" rtlCol="0" anchor="ctr" anchorCtr="0" compatLnSpc="1">
            <a:prstTxWarp prst="textNoShape">
              <a:avLst/>
            </a:prstTxWarp>
            <a:noAutofit/>
          </a:bodyPr>
          <a:lstStyle/>
          <a:p>
            <a:pPr algn="l"/>
            <a:r>
              <a:rPr lang="en-US" sz="2800" dirty="0">
                <a:cs typeface="Times New Roman" panose="02020603050405020304" pitchFamily="18" charset="0"/>
              </a:rPr>
              <a:t>Include in </a:t>
            </a:r>
          </a:p>
          <a:p>
            <a:pPr algn="l"/>
            <a:r>
              <a:rPr lang="en-US" sz="2800" dirty="0">
                <a:cs typeface="Times New Roman" panose="02020603050405020304" pitchFamily="18" charset="0"/>
              </a:rPr>
              <a:t>target value</a:t>
            </a:r>
          </a:p>
          <a:p>
            <a:pPr algn="l"/>
            <a:r>
              <a:rPr lang="en-US" sz="2800" dirty="0">
                <a:cs typeface="Times New Roman" panose="02020603050405020304" pitchFamily="18" charset="0"/>
              </a:rPr>
              <a:t>for convenience</a:t>
            </a:r>
          </a:p>
        </p:txBody>
      </p:sp>
      <p:sp>
        <p:nvSpPr>
          <p:cNvPr id="11" name="Slide Number Placeholder 3"/>
          <p:cNvSpPr>
            <a:spLocks noGrp="1"/>
          </p:cNvSpPr>
          <p:nvPr>
            <p:ph type="sldNum" sz="quarter" idx="10"/>
          </p:nvPr>
        </p:nvSpPr>
        <p:spPr>
          <a:xfrm>
            <a:off x="9347200" y="6553200"/>
            <a:ext cx="2844800" cy="304800"/>
          </a:xfrm>
        </p:spPr>
        <p:txBody>
          <a:bodyPr/>
          <a:lstStyle/>
          <a:p>
            <a:pPr defTabSz="457189">
              <a:defRPr/>
            </a:pPr>
            <a:fld id="{90A6972A-B494-4CA3-8C15-B5FF2A565596}" type="slidenum">
              <a:rPr lang="en-US" sz="1200">
                <a:solidFill>
                  <a:srgbClr val="FFFFFF"/>
                </a:solidFill>
                <a:ea typeface="MS PGothic" pitchFamily="34" charset="-128"/>
                <a:cs typeface="Times New Roman" panose="02020603050405020304" pitchFamily="18" charset="0"/>
              </a:rPr>
              <a:pPr defTabSz="457189">
                <a:defRPr/>
              </a:pPr>
              <a:t>25</a:t>
            </a:fld>
            <a:endParaRPr lang="en-US" sz="1200" dirty="0">
              <a:solidFill>
                <a:srgbClr val="FFFFFF"/>
              </a:solidFill>
              <a:ea typeface="MS PGothic" pitchFamily="34" charset="-128"/>
              <a:cs typeface="Times New Roman" panose="02020603050405020304" pitchFamily="18" charset="0"/>
            </a:endParaRPr>
          </a:p>
        </p:txBody>
      </p:sp>
    </p:spTree>
    <p:extLst>
      <p:ext uri="{BB962C8B-B14F-4D97-AF65-F5344CB8AC3E}">
        <p14:creationId xmlns:p14="http://schemas.microsoft.com/office/powerpoint/2010/main" val="386901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529" y="360649"/>
            <a:ext cx="7696200" cy="628651"/>
          </a:xfrm>
        </p:spPr>
        <p:txBody>
          <a:bodyPr>
            <a:noAutofit/>
          </a:bodyPr>
          <a:lstStyle/>
          <a:p>
            <a:pPr algn="l"/>
            <a:r>
              <a:rPr lang="en-US" sz="4267" dirty="0">
                <a:solidFill>
                  <a:schemeClr val="tx1"/>
                </a:solidFill>
                <a:latin typeface="Times New Roman" panose="02020603050405020304" pitchFamily="18" charset="0"/>
                <a:cs typeface="Times New Roman" panose="02020603050405020304" pitchFamily="18" charset="0"/>
              </a:rPr>
              <a:t>Impact of Delay in Testing</a:t>
            </a:r>
          </a:p>
        </p:txBody>
      </p:sp>
      <p:sp>
        <p:nvSpPr>
          <p:cNvPr id="155649" name="Rectangle 1"/>
          <p:cNvSpPr>
            <a:spLocks noChangeArrowheads="1"/>
          </p:cNvSpPr>
          <p:nvPr/>
        </p:nvSpPr>
        <p:spPr bwMode="auto">
          <a:xfrm>
            <a:off x="8219351" y="827962"/>
            <a:ext cx="2885072" cy="561694"/>
          </a:xfrm>
          <a:prstGeom prst="rect">
            <a:avLst/>
          </a:prstGeom>
          <a:noFill/>
          <a:ln w="9525">
            <a:noFill/>
            <a:miter lim="800000"/>
            <a:headEnd/>
            <a:tailEnd/>
          </a:ln>
          <a:effectLst/>
        </p:spPr>
        <p:txBody>
          <a:bodyPr vert="horz" wrap="square" lIns="68580" tIns="34291" rIns="68580" bIns="34291" numCol="1" anchor="ctr" anchorCtr="0" compatLnSpc="1">
            <a:prstTxWarp prst="textNoShape">
              <a:avLst/>
            </a:prstTxWarp>
            <a:spAutoFit/>
          </a:bodyPr>
          <a:lstStyle/>
          <a:p>
            <a:pPr defTabSz="457189">
              <a:defRPr/>
            </a:pPr>
            <a:r>
              <a:rPr lang="en-US" sz="3200" i="1" dirty="0">
                <a:solidFill>
                  <a:srgbClr val="000000"/>
                </a:solidFill>
                <a:latin typeface="Calibri" pitchFamily="34" charset="0"/>
                <a:ea typeface="MS PGothic" pitchFamily="34" charset="-128"/>
              </a:rPr>
              <a:t>K</a:t>
            </a:r>
            <a:r>
              <a:rPr lang="en-US" sz="3200" i="1" baseline="-25000" dirty="0">
                <a:solidFill>
                  <a:srgbClr val="000000"/>
                </a:solidFill>
                <a:latin typeface="Calibri" pitchFamily="34" charset="0"/>
                <a:ea typeface="MS PGothic" pitchFamily="34" charset="-128"/>
              </a:rPr>
              <a:t>moist</a:t>
            </a:r>
            <a:r>
              <a:rPr lang="en-US" sz="3200" i="1" dirty="0">
                <a:solidFill>
                  <a:srgbClr val="000000"/>
                </a:solidFill>
                <a:latin typeface="Calibri" pitchFamily="34" charset="0"/>
                <a:ea typeface="MS PGothic" pitchFamily="34" charset="-128"/>
              </a:rPr>
              <a:t> = e</a:t>
            </a:r>
            <a:r>
              <a:rPr lang="en-US" sz="3200" i="1" baseline="30000" dirty="0">
                <a:solidFill>
                  <a:srgbClr val="000000"/>
                </a:solidFill>
                <a:latin typeface="Calibri" pitchFamily="34" charset="0"/>
                <a:ea typeface="MS PGothic" pitchFamily="34" charset="-128"/>
              </a:rPr>
              <a:t>η(</a:t>
            </a:r>
            <a:r>
              <a:rPr lang="en-US" sz="3200" i="1" baseline="30000" dirty="0">
                <a:solidFill>
                  <a:srgbClr val="000000"/>
                </a:solidFill>
                <a:latin typeface="Symbol" pitchFamily="18" charset="2"/>
                <a:ea typeface="MS PGothic" pitchFamily="34" charset="-128"/>
              </a:rPr>
              <a:t>w</a:t>
            </a:r>
            <a:r>
              <a:rPr lang="en-US" sz="3200" i="1" baseline="30000" dirty="0">
                <a:solidFill>
                  <a:srgbClr val="000000"/>
                </a:solidFill>
                <a:latin typeface="Calibri" pitchFamily="34" charset="0"/>
                <a:ea typeface="MS PGothic" pitchFamily="34" charset="-128"/>
              </a:rPr>
              <a:t>C-</a:t>
            </a:r>
            <a:r>
              <a:rPr lang="en-US" sz="3200" i="1" baseline="30000" dirty="0">
                <a:solidFill>
                  <a:srgbClr val="000000"/>
                </a:solidFill>
                <a:latin typeface="Symbol" pitchFamily="18" charset="2"/>
                <a:ea typeface="MS PGothic" pitchFamily="34" charset="-128"/>
              </a:rPr>
              <a:t>w</a:t>
            </a:r>
            <a:r>
              <a:rPr lang="en-US" sz="3200" i="1" baseline="30000" dirty="0">
                <a:solidFill>
                  <a:srgbClr val="000000"/>
                </a:solidFill>
                <a:latin typeface="Calibri" pitchFamily="34" charset="0"/>
                <a:ea typeface="MS PGothic" pitchFamily="34" charset="-128"/>
              </a:rPr>
              <a:t>T) </a:t>
            </a:r>
            <a:endParaRPr lang="en-US" sz="3200" dirty="0">
              <a:solidFill>
                <a:srgbClr val="000000"/>
              </a:solidFill>
              <a:latin typeface="Calibri" pitchFamily="34" charset="0"/>
              <a:ea typeface="MS PGothic" pitchFamily="34" charset="-128"/>
            </a:endParaRPr>
          </a:p>
        </p:txBody>
      </p:sp>
      <p:sp>
        <p:nvSpPr>
          <p:cNvPr id="10" name="Rectangle 9"/>
          <p:cNvSpPr/>
          <p:nvPr/>
        </p:nvSpPr>
        <p:spPr>
          <a:xfrm>
            <a:off x="8311488" y="1415506"/>
            <a:ext cx="3463488" cy="584775"/>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defTabSz="457189">
              <a:defRPr/>
            </a:pPr>
            <a:r>
              <a:rPr lang="en-US" sz="1600" b="1" dirty="0">
                <a:solidFill>
                  <a:srgbClr val="FF0000"/>
                </a:solidFill>
                <a:latin typeface="Times New Roman" panose="02020603050405020304" pitchFamily="18" charset="0"/>
                <a:cs typeface="Times New Roman" panose="02020603050405020304" pitchFamily="18" charset="0"/>
              </a:rPr>
              <a:t>η  = 0.18 for subgrades</a:t>
            </a:r>
          </a:p>
          <a:p>
            <a:pPr defTabSz="457189">
              <a:defRPr/>
            </a:pPr>
            <a:r>
              <a:rPr lang="en-US" sz="1600" b="1" dirty="0">
                <a:solidFill>
                  <a:srgbClr val="4AB117"/>
                </a:solidFill>
                <a:latin typeface="Times New Roman" panose="02020603050405020304" pitchFamily="18" charset="0"/>
                <a:cs typeface="Times New Roman" panose="02020603050405020304" pitchFamily="18" charset="0"/>
              </a:rPr>
              <a:t>η  = 1.19 for unbound aggregates</a:t>
            </a:r>
          </a:p>
        </p:txBody>
      </p:sp>
      <p:graphicFrame>
        <p:nvGraphicFramePr>
          <p:cNvPr id="11" name="Chart 10"/>
          <p:cNvGraphicFramePr>
            <a:graphicFrameLocks/>
          </p:cNvGraphicFramePr>
          <p:nvPr>
            <p:extLst>
              <p:ext uri="{D42A27DB-BD31-4B8C-83A1-F6EECF244321}">
                <p14:modId xmlns:p14="http://schemas.microsoft.com/office/powerpoint/2010/main" val="3113945605"/>
              </p:ext>
            </p:extLst>
          </p:nvPr>
        </p:nvGraphicFramePr>
        <p:xfrm>
          <a:off x="680530" y="2026131"/>
          <a:ext cx="11348113" cy="4475211"/>
        </p:xfrm>
        <a:graphic>
          <a:graphicData uri="http://schemas.openxmlformats.org/drawingml/2006/chart">
            <c:chart xmlns:c="http://schemas.openxmlformats.org/drawingml/2006/chart" xmlns:r="http://schemas.openxmlformats.org/officeDocument/2006/relationships" r:id="rId3"/>
          </a:graphicData>
        </a:graphic>
      </p:graphicFrame>
      <p:sp>
        <p:nvSpPr>
          <p:cNvPr id="7" name="Slide Number Placeholder 3"/>
          <p:cNvSpPr>
            <a:spLocks noGrp="1"/>
          </p:cNvSpPr>
          <p:nvPr>
            <p:ph type="sldNum" sz="quarter" idx="10"/>
          </p:nvPr>
        </p:nvSpPr>
        <p:spPr>
          <a:xfrm>
            <a:off x="9347200" y="6553200"/>
            <a:ext cx="2844800" cy="304800"/>
          </a:xfrm>
        </p:spPr>
        <p:txBody>
          <a:bodyPr/>
          <a:lstStyle/>
          <a:p>
            <a:pPr defTabSz="457189">
              <a:defRPr/>
            </a:pPr>
            <a:fld id="{90A6972A-B494-4CA3-8C15-B5FF2A565596}" type="slidenum">
              <a:rPr lang="en-US" sz="1200">
                <a:solidFill>
                  <a:srgbClr val="FFFFFF"/>
                </a:solidFill>
                <a:ea typeface="MS PGothic" pitchFamily="34" charset="-128"/>
                <a:cs typeface="Times New Roman" panose="02020603050405020304" pitchFamily="18" charset="0"/>
              </a:rPr>
              <a:pPr defTabSz="457189">
                <a:defRPr/>
              </a:pPr>
              <a:t>26</a:t>
            </a:fld>
            <a:endParaRPr lang="en-US" sz="1200" dirty="0">
              <a:solidFill>
                <a:srgbClr val="FFFFFF"/>
              </a:solidFill>
              <a:ea typeface="MS PGothic" pitchFamily="34" charset="-128"/>
              <a:cs typeface="Times New Roman" panose="02020603050405020304" pitchFamily="18" charset="0"/>
            </a:endParaRPr>
          </a:p>
        </p:txBody>
      </p:sp>
    </p:spTree>
    <p:extLst>
      <p:ext uri="{BB962C8B-B14F-4D97-AF65-F5344CB8AC3E}">
        <p14:creationId xmlns:p14="http://schemas.microsoft.com/office/powerpoint/2010/main" val="210202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Mehran\Mehran\My Papers\2nd International Conference on Transportation Geotechniques\Journal Version\Figures\Figure 2-b.JPG"/>
          <p:cNvPicPr/>
          <p:nvPr/>
        </p:nvPicPr>
        <p:blipFill rotWithShape="1">
          <a:blip r:embed="rId2" cstate="print">
            <a:extLst>
              <a:ext uri="{28A0092B-C50C-407E-A947-70E740481C1C}">
                <a14:useLocalDpi xmlns:a14="http://schemas.microsoft.com/office/drawing/2010/main" val="0"/>
              </a:ext>
            </a:extLst>
          </a:blip>
          <a:srcRect l="7332" r="15144"/>
          <a:stretch/>
        </p:blipFill>
        <p:spPr bwMode="auto">
          <a:xfrm>
            <a:off x="8607881" y="2503535"/>
            <a:ext cx="2975515" cy="3766636"/>
          </a:xfrm>
          <a:prstGeom prst="rect">
            <a:avLst/>
          </a:prstGeom>
          <a:noFill/>
          <a:ln>
            <a:noFill/>
          </a:ln>
          <a:extLst>
            <a:ext uri="{53640926-AAD7-44d8-BBD7-CCE9431645EC}">
              <a14:shadowObscured xmlns="" xmlns:a14="http://schemas.microsoft.com/office/drawing/2010/main"/>
            </a:ext>
          </a:extLst>
        </p:spPr>
      </p:pic>
      <p:sp>
        <p:nvSpPr>
          <p:cNvPr id="7" name="TextBox 6"/>
          <p:cNvSpPr txBox="1"/>
          <p:nvPr/>
        </p:nvSpPr>
        <p:spPr>
          <a:xfrm>
            <a:off x="232860" y="357095"/>
            <a:ext cx="7088691" cy="707886"/>
          </a:xfrm>
          <a:prstGeom prst="rect">
            <a:avLst/>
          </a:prstGeom>
          <a:noFill/>
        </p:spPr>
        <p:txBody>
          <a:bodyPr wrap="square" rtlCol="0">
            <a:spAutoFit/>
          </a:bodyPr>
          <a:lstStyle/>
          <a:p>
            <a:r>
              <a:rPr lang="en-US" sz="4000" b="1" i="1" dirty="0">
                <a:cs typeface="Times New Roman" panose="02020603050405020304" pitchFamily="18" charset="0"/>
              </a:rPr>
              <a:t>Field to lab Relationship</a:t>
            </a:r>
          </a:p>
        </p:txBody>
      </p:sp>
      <p:pic>
        <p:nvPicPr>
          <p:cNvPr id="716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4029" y="957068"/>
            <a:ext cx="3372449" cy="55278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 name="Slide Number Placeholder 6"/>
          <p:cNvSpPr>
            <a:spLocks noGrp="1"/>
          </p:cNvSpPr>
          <p:nvPr>
            <p:ph type="sldNum" sz="quarter" idx="4294967295"/>
          </p:nvPr>
        </p:nvSpPr>
        <p:spPr>
          <a:xfrm>
            <a:off x="0" y="0"/>
            <a:ext cx="0" cy="0"/>
          </a:xfrm>
          <a:ln/>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defRPr/>
            </a:pPr>
            <a:endParaRPr lang="en-US" dirty="0">
              <a:solidFill>
                <a:srgbClr val="FFFFFF"/>
              </a:solidFill>
              <a:latin typeface="Times New Roman"/>
            </a:endParaRPr>
          </a:p>
        </p:txBody>
      </p:sp>
      <p:sp>
        <p:nvSpPr>
          <p:cNvPr id="8" name="TextBox 7"/>
          <p:cNvSpPr txBox="1"/>
          <p:nvPr/>
        </p:nvSpPr>
        <p:spPr>
          <a:xfrm>
            <a:off x="6508129" y="526372"/>
            <a:ext cx="1903085" cy="369332"/>
          </a:xfrm>
          <a:prstGeom prst="rect">
            <a:avLst/>
          </a:prstGeom>
          <a:noFill/>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1800" dirty="0">
                <a:solidFill>
                  <a:schemeClr val="tx1"/>
                </a:solidFill>
                <a:latin typeface="Times New Roman"/>
              </a:rPr>
              <a:t>over 30 specimens</a:t>
            </a:r>
          </a:p>
        </p:txBody>
      </p:sp>
      <p:pic>
        <p:nvPicPr>
          <p:cNvPr id="9" name="Picture 8">
            <a:extLst>
              <a:ext uri="{FF2B5EF4-FFF2-40B4-BE49-F238E27FC236}">
                <a16:creationId xmlns:a16="http://schemas.microsoft.com/office/drawing/2014/main" id="{A3B3EC15-1DA5-4A1D-B6A0-7776BC11B4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7881" y="186702"/>
            <a:ext cx="2975515" cy="2231636"/>
          </a:xfrm>
          <a:prstGeom prst="rect">
            <a:avLst/>
          </a:prstGeom>
        </p:spPr>
      </p:pic>
      <p:pic>
        <p:nvPicPr>
          <p:cNvPr id="12" name="Picture 1">
            <a:extLst>
              <a:ext uri="{FF2B5EF4-FFF2-40B4-BE49-F238E27FC236}">
                <a16:creationId xmlns:a16="http://schemas.microsoft.com/office/drawing/2014/main" id="{F5857275-EA61-4BBD-86AE-644DFB3C9F9F}"/>
              </a:ext>
            </a:extLst>
          </p:cNvPr>
          <p:cNvPicPr>
            <a:picLocks noChangeAspect="1" noChangeArrowheads="1"/>
          </p:cNvPicPr>
          <p:nvPr/>
        </p:nvPicPr>
        <p:blipFill>
          <a:blip r:embed="rId5" cstate="print"/>
          <a:srcRect/>
          <a:stretch>
            <a:fillRect/>
          </a:stretch>
        </p:blipFill>
        <p:spPr bwMode="auto">
          <a:xfrm>
            <a:off x="1289606" y="1617286"/>
            <a:ext cx="3594767" cy="4652887"/>
          </a:xfrm>
          <a:prstGeom prst="rect">
            <a:avLst/>
          </a:prstGeom>
          <a:noFill/>
          <a:ln w="9525">
            <a:noFill/>
            <a:miter lim="800000"/>
            <a:headEnd/>
            <a:tailEnd/>
          </a:ln>
        </p:spPr>
      </p:pic>
      <p:sp>
        <p:nvSpPr>
          <p:cNvPr id="10" name="Slide Number Placeholder 3"/>
          <p:cNvSpPr>
            <a:spLocks noGrp="1"/>
          </p:cNvSpPr>
          <p:nvPr>
            <p:ph type="sldNum" sz="quarter" idx="10"/>
          </p:nvPr>
        </p:nvSpPr>
        <p:spPr>
          <a:xfrm>
            <a:off x="9347200" y="6553200"/>
            <a:ext cx="2844800" cy="304800"/>
          </a:xfrm>
        </p:spPr>
        <p:txBody>
          <a:bodyPr/>
          <a:lstStyle/>
          <a:p>
            <a:pPr defTabSz="457189">
              <a:defRPr/>
            </a:pPr>
            <a:fld id="{90A6972A-B494-4CA3-8C15-B5FF2A565596}" type="slidenum">
              <a:rPr lang="en-US" sz="1200">
                <a:solidFill>
                  <a:srgbClr val="FFFFFF"/>
                </a:solidFill>
                <a:ea typeface="MS PGothic" pitchFamily="34" charset="-128"/>
                <a:cs typeface="Times New Roman" panose="02020603050405020304" pitchFamily="18" charset="0"/>
              </a:rPr>
              <a:pPr defTabSz="457189">
                <a:defRPr/>
              </a:pPr>
              <a:t>27</a:t>
            </a:fld>
            <a:endParaRPr lang="en-US" sz="1200" dirty="0">
              <a:solidFill>
                <a:srgbClr val="FFFFFF"/>
              </a:solidFill>
              <a:ea typeface="MS PGothic" pitchFamily="34" charset="-128"/>
              <a:cs typeface="Times New Roman" panose="02020603050405020304" pitchFamily="18" charset="0"/>
            </a:endParaRPr>
          </a:p>
        </p:txBody>
      </p:sp>
    </p:spTree>
    <p:extLst>
      <p:ext uri="{BB962C8B-B14F-4D97-AF65-F5344CB8AC3E}">
        <p14:creationId xmlns:p14="http://schemas.microsoft.com/office/powerpoint/2010/main" val="22065559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580" y="260648"/>
            <a:ext cx="8229600" cy="914400"/>
          </a:xfrm>
        </p:spPr>
        <p:txBody>
          <a:bodyPr>
            <a:noAutofit/>
          </a:bodyPr>
          <a:lstStyle/>
          <a:p>
            <a:pPr algn="l"/>
            <a:r>
              <a:rPr lang="en-US" sz="5400" b="1" i="1" dirty="0">
                <a:solidFill>
                  <a:schemeClr val="tx1"/>
                </a:solidFill>
                <a:latin typeface="Times New Roman" panose="02020603050405020304" pitchFamily="18" charset="0"/>
                <a:cs typeface="Times New Roman" panose="02020603050405020304" pitchFamily="18" charset="0"/>
              </a:rPr>
              <a:t>Lab vs. Field Moduli</a:t>
            </a:r>
          </a:p>
        </p:txBody>
      </p:sp>
      <p:graphicFrame>
        <p:nvGraphicFramePr>
          <p:cNvPr id="6" name="Content Placeholder 9"/>
          <p:cNvGraphicFramePr>
            <a:graphicFrameLocks noGrp="1"/>
          </p:cNvGraphicFramePr>
          <p:nvPr>
            <p:ph sz="half" idx="2"/>
            <p:extLst>
              <p:ext uri="{D42A27DB-BD31-4B8C-83A1-F6EECF244321}">
                <p14:modId xmlns:p14="http://schemas.microsoft.com/office/powerpoint/2010/main" val="161224294"/>
              </p:ext>
            </p:extLst>
          </p:nvPr>
        </p:nvGraphicFramePr>
        <p:xfrm>
          <a:off x="1268361" y="4335761"/>
          <a:ext cx="9323439" cy="2200807"/>
        </p:xfrm>
        <a:graphic>
          <a:graphicData uri="http://schemas.openxmlformats.org/drawingml/2006/chart">
            <c:chart xmlns:c="http://schemas.openxmlformats.org/drawingml/2006/chart" xmlns:r="http://schemas.openxmlformats.org/officeDocument/2006/relationships" r:id="rId3"/>
          </a:graphicData>
        </a:graphic>
      </p:graphicFrame>
      <p:sp>
        <p:nvSpPr>
          <p:cNvPr id="11" name="Right Arrow 10"/>
          <p:cNvSpPr/>
          <p:nvPr/>
        </p:nvSpPr>
        <p:spPr bwMode="auto">
          <a:xfrm rot="5400000">
            <a:off x="6019800" y="3992860"/>
            <a:ext cx="304800" cy="533400"/>
          </a:xfrm>
          <a:prstGeom prst="rightArrow">
            <a:avLst/>
          </a:prstGeom>
          <a:solidFill>
            <a:schemeClr val="tx1"/>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a:solidFill>
                <a:schemeClr val="tx1"/>
              </a:solidFill>
            </a:endParaRPr>
          </a:p>
        </p:txBody>
      </p:sp>
      <p:graphicFrame>
        <p:nvGraphicFramePr>
          <p:cNvPr id="10" name="Chart 9"/>
          <p:cNvGraphicFramePr>
            <a:graphicFrameLocks/>
          </p:cNvGraphicFramePr>
          <p:nvPr>
            <p:extLst>
              <p:ext uri="{D42A27DB-BD31-4B8C-83A1-F6EECF244321}">
                <p14:modId xmlns:p14="http://schemas.microsoft.com/office/powerpoint/2010/main" val="484057763"/>
              </p:ext>
            </p:extLst>
          </p:nvPr>
        </p:nvGraphicFramePr>
        <p:xfrm>
          <a:off x="1333500" y="1135360"/>
          <a:ext cx="9144000" cy="2971800"/>
        </p:xfrm>
        <a:graphic>
          <a:graphicData uri="http://schemas.openxmlformats.org/drawingml/2006/chart">
            <c:chart xmlns:c="http://schemas.openxmlformats.org/drawingml/2006/chart" xmlns:r="http://schemas.openxmlformats.org/officeDocument/2006/relationships" r:id="rId4"/>
          </a:graphicData>
        </a:graphic>
      </p:graphicFrame>
      <p:cxnSp>
        <p:nvCxnSpPr>
          <p:cNvPr id="4" name="Straight Connector 3"/>
          <p:cNvCxnSpPr>
            <a:cxnSpLocks/>
          </p:cNvCxnSpPr>
          <p:nvPr/>
        </p:nvCxnSpPr>
        <p:spPr bwMode="auto">
          <a:xfrm flipV="1">
            <a:off x="2409645" y="4488160"/>
            <a:ext cx="5134155" cy="1408981"/>
          </a:xfrm>
          <a:prstGeom prst="line">
            <a:avLst/>
          </a:prstGeom>
          <a:solidFill>
            <a:schemeClr val="accent1"/>
          </a:solidFill>
          <a:ln w="31750" cap="flat" cmpd="sng" algn="ctr">
            <a:solidFill>
              <a:schemeClr val="tx1"/>
            </a:solidFill>
            <a:prstDash val="solid"/>
            <a:round/>
            <a:headEnd type="none" w="med" len="med"/>
            <a:tailEnd type="none" w="med" len="med"/>
          </a:ln>
          <a:effectLst/>
        </p:spPr>
      </p:cxnSp>
      <p:sp>
        <p:nvSpPr>
          <p:cNvPr id="8" name="Slide Number Placeholder 3"/>
          <p:cNvSpPr>
            <a:spLocks noGrp="1"/>
          </p:cNvSpPr>
          <p:nvPr>
            <p:ph type="sldNum" sz="quarter" idx="10"/>
          </p:nvPr>
        </p:nvSpPr>
        <p:spPr>
          <a:xfrm>
            <a:off x="9347200" y="6553200"/>
            <a:ext cx="2844800" cy="304800"/>
          </a:xfrm>
        </p:spPr>
        <p:txBody>
          <a:bodyPr/>
          <a:lstStyle/>
          <a:p>
            <a:pPr defTabSz="457189">
              <a:defRPr/>
            </a:pPr>
            <a:fld id="{90A6972A-B494-4CA3-8C15-B5FF2A565596}" type="slidenum">
              <a:rPr lang="en-US" sz="1200">
                <a:solidFill>
                  <a:srgbClr val="FFFFFF"/>
                </a:solidFill>
                <a:ea typeface="MS PGothic" pitchFamily="34" charset="-128"/>
                <a:cs typeface="Times New Roman" panose="02020603050405020304" pitchFamily="18" charset="0"/>
              </a:rPr>
              <a:pPr defTabSz="457189">
                <a:defRPr/>
              </a:pPr>
              <a:t>28</a:t>
            </a:fld>
            <a:endParaRPr lang="en-US" sz="1200" dirty="0">
              <a:solidFill>
                <a:srgbClr val="FFFFFF"/>
              </a:solidFill>
              <a:ea typeface="MS PGothic" pitchFamily="34" charset="-128"/>
              <a:cs typeface="Times New Roman" panose="02020603050405020304" pitchFamily="18" charset="0"/>
            </a:endParaRPr>
          </a:p>
        </p:txBody>
      </p:sp>
    </p:spTree>
    <p:extLst>
      <p:ext uri="{BB962C8B-B14F-4D97-AF65-F5344CB8AC3E}">
        <p14:creationId xmlns:p14="http://schemas.microsoft.com/office/powerpoint/2010/main" val="8502590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1049800" y="65064"/>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a:r>
              <a:rPr lang="en-US" sz="6600" b="1" i="1" kern="0" dirty="0">
                <a:solidFill>
                  <a:schemeClr val="tx1"/>
                </a:solidFill>
                <a:latin typeface="Times New Roman" panose="02020603050405020304" pitchFamily="18" charset="0"/>
                <a:cs typeface="Times New Roman" panose="02020603050405020304" pitchFamily="18" charset="0"/>
              </a:rPr>
              <a:t>Service Life</a:t>
            </a:r>
          </a:p>
        </p:txBody>
      </p:sp>
      <p:pic>
        <p:nvPicPr>
          <p:cNvPr id="3" name="Picture 2"/>
          <p:cNvPicPr>
            <a:picLocks noChangeAspect="1"/>
          </p:cNvPicPr>
          <p:nvPr/>
        </p:nvPicPr>
        <p:blipFill rotWithShape="1">
          <a:blip r:embed="rId2"/>
          <a:srcRect l="25460"/>
          <a:stretch/>
        </p:blipFill>
        <p:spPr>
          <a:xfrm>
            <a:off x="9063657" y="2412538"/>
            <a:ext cx="1361723" cy="3527152"/>
          </a:xfrm>
          <a:prstGeom prst="rect">
            <a:avLst/>
          </a:prstGeom>
          <a:ln>
            <a:solidFill>
              <a:schemeClr val="tx1"/>
            </a:solidFill>
          </a:ln>
        </p:spPr>
      </p:pic>
      <p:pic>
        <p:nvPicPr>
          <p:cNvPr id="22" name="Picture 21"/>
          <p:cNvPicPr>
            <a:picLocks noChangeAspect="1"/>
          </p:cNvPicPr>
          <p:nvPr/>
        </p:nvPicPr>
        <p:blipFill>
          <a:blip r:embed="rId3"/>
          <a:stretch>
            <a:fillRect/>
          </a:stretch>
        </p:blipFill>
        <p:spPr>
          <a:xfrm>
            <a:off x="1935844" y="2412538"/>
            <a:ext cx="1587369" cy="3527152"/>
          </a:xfrm>
          <a:prstGeom prst="rect">
            <a:avLst/>
          </a:prstGeom>
          <a:ln>
            <a:solidFill>
              <a:schemeClr val="tx1"/>
            </a:solidFill>
          </a:ln>
        </p:spPr>
      </p:pic>
      <p:pic>
        <p:nvPicPr>
          <p:cNvPr id="24" name="Picture 23"/>
          <p:cNvPicPr>
            <a:picLocks noChangeAspect="1"/>
          </p:cNvPicPr>
          <p:nvPr/>
        </p:nvPicPr>
        <p:blipFill>
          <a:blip r:embed="rId4"/>
          <a:stretch>
            <a:fillRect/>
          </a:stretch>
        </p:blipFill>
        <p:spPr>
          <a:xfrm>
            <a:off x="3915353" y="2412538"/>
            <a:ext cx="1156316" cy="3527152"/>
          </a:xfrm>
          <a:prstGeom prst="rect">
            <a:avLst/>
          </a:prstGeom>
          <a:ln>
            <a:solidFill>
              <a:schemeClr val="tx1"/>
            </a:solidFill>
          </a:ln>
        </p:spPr>
      </p:pic>
      <p:pic>
        <p:nvPicPr>
          <p:cNvPr id="25" name="Picture 24"/>
          <p:cNvPicPr>
            <a:picLocks noChangeAspect="1"/>
          </p:cNvPicPr>
          <p:nvPr/>
        </p:nvPicPr>
        <p:blipFill>
          <a:blip r:embed="rId5"/>
          <a:stretch>
            <a:fillRect/>
          </a:stretch>
        </p:blipFill>
        <p:spPr>
          <a:xfrm>
            <a:off x="5744319" y="2412538"/>
            <a:ext cx="1156316" cy="3527152"/>
          </a:xfrm>
          <a:prstGeom prst="rect">
            <a:avLst/>
          </a:prstGeom>
          <a:ln>
            <a:solidFill>
              <a:schemeClr val="tx1"/>
            </a:solidFill>
          </a:ln>
        </p:spPr>
      </p:pic>
      <p:sp>
        <p:nvSpPr>
          <p:cNvPr id="2" name="Rectangle 1"/>
          <p:cNvSpPr/>
          <p:nvPr/>
        </p:nvSpPr>
        <p:spPr>
          <a:xfrm>
            <a:off x="3838525" y="1766767"/>
            <a:ext cx="1406523" cy="646331"/>
          </a:xfrm>
          <a:prstGeom prst="rect">
            <a:avLst/>
          </a:prstGeom>
        </p:spPr>
        <p:txBody>
          <a:bodyPr wrap="square">
            <a:spAutoFit/>
          </a:bodyPr>
          <a:lstStyle/>
          <a:p>
            <a:pPr algn="ctr"/>
            <a:r>
              <a:rPr lang="en-US" sz="1800" dirty="0">
                <a:cs typeface="Times New Roman" panose="02020603050405020304" pitchFamily="18" charset="0"/>
              </a:rPr>
              <a:t>12" Base +</a:t>
            </a:r>
          </a:p>
          <a:p>
            <a:pPr algn="ctr"/>
            <a:r>
              <a:rPr lang="en-US" sz="1800" dirty="0">
                <a:cs typeface="Times New Roman" panose="02020603050405020304" pitchFamily="18" charset="0"/>
              </a:rPr>
              <a:t>8" LTS</a:t>
            </a:r>
          </a:p>
        </p:txBody>
      </p:sp>
      <p:sp>
        <p:nvSpPr>
          <p:cNvPr id="11" name="Rectangle 10"/>
          <p:cNvSpPr/>
          <p:nvPr/>
        </p:nvSpPr>
        <p:spPr>
          <a:xfrm>
            <a:off x="1583499" y="1766767"/>
            <a:ext cx="2098348" cy="646331"/>
          </a:xfrm>
          <a:prstGeom prst="rect">
            <a:avLst/>
          </a:prstGeom>
        </p:spPr>
        <p:txBody>
          <a:bodyPr wrap="square">
            <a:spAutoFit/>
          </a:bodyPr>
          <a:lstStyle/>
          <a:p>
            <a:pPr algn="ctr"/>
            <a:r>
              <a:rPr lang="en-US" sz="1800" dirty="0">
                <a:cs typeface="Times New Roman" panose="02020603050405020304" pitchFamily="18" charset="0"/>
              </a:rPr>
              <a:t>12" Lime Treated Subgrade</a:t>
            </a:r>
          </a:p>
        </p:txBody>
      </p:sp>
      <p:sp>
        <p:nvSpPr>
          <p:cNvPr id="12" name="Rectangle 11"/>
          <p:cNvSpPr/>
          <p:nvPr/>
        </p:nvSpPr>
        <p:spPr>
          <a:xfrm>
            <a:off x="5607613" y="1889875"/>
            <a:ext cx="1406523" cy="369332"/>
          </a:xfrm>
          <a:prstGeom prst="rect">
            <a:avLst/>
          </a:prstGeom>
        </p:spPr>
        <p:txBody>
          <a:bodyPr wrap="square">
            <a:spAutoFit/>
          </a:bodyPr>
          <a:lstStyle/>
          <a:p>
            <a:pPr algn="ctr"/>
            <a:r>
              <a:rPr lang="en-US" sz="1800" dirty="0">
                <a:cs typeface="Times New Roman" panose="02020603050405020304" pitchFamily="18" charset="0"/>
              </a:rPr>
              <a:t>12" Base</a:t>
            </a:r>
          </a:p>
        </p:txBody>
      </p:sp>
      <p:sp>
        <p:nvSpPr>
          <p:cNvPr id="5" name="TextBox 4"/>
          <p:cNvSpPr txBox="1"/>
          <p:nvPr/>
        </p:nvSpPr>
        <p:spPr>
          <a:xfrm>
            <a:off x="2476270" y="1535104"/>
            <a:ext cx="620811" cy="307777"/>
          </a:xfrm>
          <a:prstGeom prst="rect">
            <a:avLst/>
          </a:prstGeom>
          <a:noFill/>
        </p:spPr>
        <p:txBody>
          <a:bodyPr wrap="none" rtlCol="0">
            <a:spAutoFit/>
          </a:bodyPr>
          <a:lstStyle/>
          <a:p>
            <a:r>
              <a:rPr lang="en-US" sz="1400" b="1" dirty="0">
                <a:solidFill>
                  <a:srgbClr val="0070C0"/>
                </a:solidFill>
                <a:ea typeface="Tahoma" panose="020B0604030504040204" pitchFamily="34" charset="0"/>
                <a:cs typeface="Times New Roman" panose="02020603050405020304" pitchFamily="18" charset="0"/>
              </a:rPr>
              <a:t>LWD</a:t>
            </a:r>
          </a:p>
        </p:txBody>
      </p:sp>
      <p:sp>
        <p:nvSpPr>
          <p:cNvPr id="14" name="TextBox 13"/>
          <p:cNvSpPr txBox="1"/>
          <p:nvPr/>
        </p:nvSpPr>
        <p:spPr>
          <a:xfrm>
            <a:off x="4183106" y="1535104"/>
            <a:ext cx="620811" cy="307777"/>
          </a:xfrm>
          <a:prstGeom prst="rect">
            <a:avLst/>
          </a:prstGeom>
          <a:noFill/>
        </p:spPr>
        <p:txBody>
          <a:bodyPr wrap="none" rtlCol="0">
            <a:spAutoFit/>
          </a:bodyPr>
          <a:lstStyle/>
          <a:p>
            <a:r>
              <a:rPr lang="en-US" sz="1400" b="1" dirty="0">
                <a:solidFill>
                  <a:srgbClr val="0070C0"/>
                </a:solidFill>
                <a:ea typeface="Tahoma" panose="020B0604030504040204" pitchFamily="34" charset="0"/>
                <a:cs typeface="Times New Roman" panose="02020603050405020304" pitchFamily="18" charset="0"/>
              </a:rPr>
              <a:t>LWD</a:t>
            </a:r>
          </a:p>
        </p:txBody>
      </p:sp>
      <p:sp>
        <p:nvSpPr>
          <p:cNvPr id="15" name="TextBox 14"/>
          <p:cNvSpPr txBox="1"/>
          <p:nvPr/>
        </p:nvSpPr>
        <p:spPr>
          <a:xfrm>
            <a:off x="5429286" y="1518507"/>
            <a:ext cx="1410964" cy="307777"/>
          </a:xfrm>
          <a:prstGeom prst="rect">
            <a:avLst/>
          </a:prstGeom>
          <a:solidFill>
            <a:srgbClr val="FFFFFF">
              <a:alpha val="60000"/>
            </a:srgbClr>
          </a:solidFill>
        </p:spPr>
        <p:txBody>
          <a:bodyPr wrap="none" rtlCol="0">
            <a:spAutoFit/>
          </a:bodyPr>
          <a:lstStyle/>
          <a:p>
            <a:r>
              <a:rPr lang="en-US" sz="1400" b="1" dirty="0">
                <a:solidFill>
                  <a:srgbClr val="0070C0"/>
                </a:solidFill>
                <a:ea typeface="Tahoma" panose="020B0604030504040204" pitchFamily="34" charset="0"/>
                <a:cs typeface="Times New Roman" panose="02020603050405020304" pitchFamily="18" charset="0"/>
              </a:rPr>
              <a:t>Backcalculation</a:t>
            </a:r>
          </a:p>
        </p:txBody>
      </p:sp>
      <p:sp>
        <p:nvSpPr>
          <p:cNvPr id="8" name="Right Arrow 7"/>
          <p:cNvSpPr/>
          <p:nvPr/>
        </p:nvSpPr>
        <p:spPr bwMode="auto">
          <a:xfrm>
            <a:off x="5148497" y="3264362"/>
            <a:ext cx="547681" cy="416999"/>
          </a:xfrm>
          <a:prstGeom prst="rightArrow">
            <a:avLst/>
          </a:prstGeom>
          <a:solidFill>
            <a:srgbClr val="0070C0"/>
          </a:solid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a:cs typeface="Times New Roman" panose="02020603050405020304" pitchFamily="18" charset="0"/>
            </a:endParaRPr>
          </a:p>
        </p:txBody>
      </p:sp>
      <p:sp>
        <p:nvSpPr>
          <p:cNvPr id="17" name="TextBox 16"/>
          <p:cNvSpPr txBox="1"/>
          <p:nvPr/>
        </p:nvSpPr>
        <p:spPr>
          <a:xfrm>
            <a:off x="3523211" y="3281248"/>
            <a:ext cx="316112" cy="369332"/>
          </a:xfrm>
          <a:prstGeom prst="rect">
            <a:avLst/>
          </a:prstGeom>
          <a:noFill/>
        </p:spPr>
        <p:txBody>
          <a:bodyPr wrap="none" rtlCol="0">
            <a:spAutoFit/>
          </a:bodyPr>
          <a:lstStyle/>
          <a:p>
            <a:r>
              <a:rPr lang="en-US" sz="1800" b="1" dirty="0">
                <a:solidFill>
                  <a:srgbClr val="0070C0"/>
                </a:solidFill>
                <a:ea typeface="Tahoma" panose="020B0604030504040204" pitchFamily="34" charset="0"/>
                <a:cs typeface="Times New Roman" panose="02020603050405020304" pitchFamily="18" charset="0"/>
              </a:rPr>
              <a:t>+</a:t>
            </a:r>
          </a:p>
        </p:txBody>
      </p:sp>
      <p:sp>
        <p:nvSpPr>
          <p:cNvPr id="18" name="Rectangle 17"/>
          <p:cNvSpPr/>
          <p:nvPr/>
        </p:nvSpPr>
        <p:spPr>
          <a:xfrm>
            <a:off x="9018857" y="1776612"/>
            <a:ext cx="1406523" cy="584775"/>
          </a:xfrm>
          <a:prstGeom prst="rect">
            <a:avLst/>
          </a:prstGeom>
        </p:spPr>
        <p:txBody>
          <a:bodyPr wrap="square">
            <a:spAutoFit/>
          </a:bodyPr>
          <a:lstStyle/>
          <a:p>
            <a:pPr algn="ctr"/>
            <a:r>
              <a:rPr lang="en-US" sz="1600" dirty="0">
                <a:cs typeface="Times New Roman" panose="02020603050405020304" pitchFamily="18" charset="0"/>
              </a:rPr>
              <a:t>Service Life Reduction</a:t>
            </a:r>
          </a:p>
        </p:txBody>
      </p:sp>
      <p:sp>
        <p:nvSpPr>
          <p:cNvPr id="19" name="TextBox 18"/>
          <p:cNvSpPr txBox="1"/>
          <p:nvPr/>
        </p:nvSpPr>
        <p:spPr>
          <a:xfrm>
            <a:off x="7433252" y="1511415"/>
            <a:ext cx="1190646" cy="738664"/>
          </a:xfrm>
          <a:prstGeom prst="rect">
            <a:avLst/>
          </a:prstGeom>
          <a:solidFill>
            <a:srgbClr val="FFFFFF">
              <a:alpha val="60000"/>
            </a:srgbClr>
          </a:solidFill>
        </p:spPr>
        <p:txBody>
          <a:bodyPr wrap="none" rtlCol="0">
            <a:spAutoFit/>
          </a:bodyPr>
          <a:lstStyle/>
          <a:p>
            <a:pPr algn="ctr"/>
            <a:r>
              <a:rPr lang="en-US" sz="1400" b="1" dirty="0">
                <a:solidFill>
                  <a:srgbClr val="0070C0"/>
                </a:solidFill>
                <a:ea typeface="Tahoma" panose="020B0604030504040204" pitchFamily="34" charset="0"/>
                <a:cs typeface="Times New Roman" panose="02020603050405020304" pitchFamily="18" charset="0"/>
              </a:rPr>
              <a:t>Simulation</a:t>
            </a:r>
          </a:p>
          <a:p>
            <a:pPr algn="ctr"/>
            <a:r>
              <a:rPr lang="en-US" sz="1400" b="1" dirty="0">
                <a:solidFill>
                  <a:srgbClr val="0070C0"/>
                </a:solidFill>
                <a:ea typeface="Tahoma" panose="020B0604030504040204" pitchFamily="34" charset="0"/>
                <a:cs typeface="Times New Roman" panose="02020603050405020304" pitchFamily="18" charset="0"/>
              </a:rPr>
              <a:t>Tandem Axle</a:t>
            </a:r>
          </a:p>
          <a:p>
            <a:pPr algn="ctr"/>
            <a:r>
              <a:rPr lang="en-US" sz="1400" b="1" dirty="0">
                <a:solidFill>
                  <a:srgbClr val="C00000"/>
                </a:solidFill>
                <a:ea typeface="Tahoma" panose="020B0604030504040204" pitchFamily="34" charset="0"/>
                <a:cs typeface="Times New Roman" panose="02020603050405020304" pitchFamily="18" charset="0"/>
              </a:rPr>
              <a:t>Rutting</a:t>
            </a:r>
            <a:r>
              <a:rPr lang="en-US" sz="1400" b="1" dirty="0">
                <a:solidFill>
                  <a:srgbClr val="0070C0"/>
                </a:solidFill>
                <a:ea typeface="Tahoma" panose="020B0604030504040204" pitchFamily="34" charset="0"/>
                <a:cs typeface="Times New Roman" panose="02020603050405020304" pitchFamily="18" charset="0"/>
              </a:rPr>
              <a:t> </a:t>
            </a:r>
          </a:p>
        </p:txBody>
      </p:sp>
      <p:sp>
        <p:nvSpPr>
          <p:cNvPr id="20" name="Right Arrow 19"/>
          <p:cNvSpPr/>
          <p:nvPr/>
        </p:nvSpPr>
        <p:spPr bwMode="auto">
          <a:xfrm>
            <a:off x="8553717" y="4881452"/>
            <a:ext cx="509939" cy="428625"/>
          </a:xfrm>
          <a:prstGeom prst="rightArrow">
            <a:avLst/>
          </a:prstGeom>
          <a:solidFill>
            <a:srgbClr val="0070C0"/>
          </a:solid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a:cs typeface="Times New Roman" panose="02020603050405020304" pitchFamily="18" charset="0"/>
            </a:endParaRPr>
          </a:p>
        </p:txBody>
      </p:sp>
      <p:grpSp>
        <p:nvGrpSpPr>
          <p:cNvPr id="13" name="Group 12"/>
          <p:cNvGrpSpPr/>
          <p:nvPr/>
        </p:nvGrpSpPr>
        <p:grpSpPr>
          <a:xfrm>
            <a:off x="7396870" y="2366856"/>
            <a:ext cx="1363895" cy="1930191"/>
            <a:chOff x="5817955" y="2007407"/>
            <a:chExt cx="1363895" cy="1930191"/>
          </a:xfrm>
        </p:grpSpPr>
        <p:sp>
          <p:nvSpPr>
            <p:cNvPr id="9" name="Rectangle 8"/>
            <p:cNvSpPr/>
            <p:nvPr/>
          </p:nvSpPr>
          <p:spPr bwMode="auto">
            <a:xfrm>
              <a:off x="5817957" y="2007407"/>
              <a:ext cx="1363893" cy="364318"/>
            </a:xfrm>
            <a:prstGeom prst="rect">
              <a:avLst/>
            </a:prstGeom>
            <a:solidFill>
              <a:schemeClr val="tx1">
                <a:lumMod val="75000"/>
                <a:lumOff val="2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1100" dirty="0">
                  <a:solidFill>
                    <a:schemeClr val="bg1"/>
                  </a:solidFill>
                  <a:cs typeface="Times New Roman" panose="02020603050405020304" pitchFamily="18" charset="0"/>
                </a:rPr>
                <a:t>7.5” HMA</a:t>
              </a:r>
            </a:p>
            <a:p>
              <a:pPr eaLnBrk="0" fontAlgn="base" hangingPunct="0">
                <a:spcBef>
                  <a:spcPct val="0"/>
                </a:spcBef>
                <a:spcAft>
                  <a:spcPct val="0"/>
                </a:spcAft>
              </a:pPr>
              <a:r>
                <a:rPr lang="en-US" sz="900" dirty="0">
                  <a:solidFill>
                    <a:schemeClr val="bg1"/>
                  </a:solidFill>
                  <a:cs typeface="Times New Roman" panose="02020603050405020304" pitchFamily="18" charset="0"/>
                </a:rPr>
                <a:t>500 ksi</a:t>
              </a:r>
              <a:endParaRPr lang="en-US" sz="1100" dirty="0">
                <a:solidFill>
                  <a:schemeClr val="bg1"/>
                </a:solidFill>
                <a:cs typeface="Times New Roman" panose="02020603050405020304" pitchFamily="18" charset="0"/>
              </a:endParaRPr>
            </a:p>
          </p:txBody>
        </p:sp>
        <p:sp>
          <p:nvSpPr>
            <p:cNvPr id="23" name="Rectangle 22"/>
            <p:cNvSpPr/>
            <p:nvPr/>
          </p:nvSpPr>
          <p:spPr bwMode="auto">
            <a:xfrm>
              <a:off x="5817956" y="2371725"/>
              <a:ext cx="1363894" cy="504393"/>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1100" dirty="0">
                  <a:cs typeface="Times New Roman" panose="02020603050405020304" pitchFamily="18" charset="0"/>
                </a:rPr>
                <a:t>12” Base</a:t>
              </a:r>
              <a:r>
                <a:rPr lang="en-US" sz="800" dirty="0">
                  <a:cs typeface="Times New Roman" panose="02020603050405020304" pitchFamily="18" charset="0"/>
                </a:rPr>
                <a:t> </a:t>
              </a:r>
            </a:p>
            <a:p>
              <a:pPr eaLnBrk="0" fontAlgn="base" hangingPunct="0">
                <a:spcBef>
                  <a:spcPct val="0"/>
                </a:spcBef>
                <a:spcAft>
                  <a:spcPct val="0"/>
                </a:spcAft>
              </a:pPr>
              <a:r>
                <a:rPr lang="en-US" sz="900" dirty="0">
                  <a:cs typeface="Times New Roman" panose="02020603050405020304" pitchFamily="18" charset="0"/>
                </a:rPr>
                <a:t>50 ksi</a:t>
              </a:r>
              <a:endParaRPr lang="en-US" sz="1100" dirty="0">
                <a:cs typeface="Times New Roman" panose="02020603050405020304" pitchFamily="18" charset="0"/>
              </a:endParaRPr>
            </a:p>
          </p:txBody>
        </p:sp>
        <p:sp>
          <p:nvSpPr>
            <p:cNvPr id="26" name="Rectangle 25"/>
            <p:cNvSpPr/>
            <p:nvPr/>
          </p:nvSpPr>
          <p:spPr bwMode="auto">
            <a:xfrm>
              <a:off x="5817955" y="2862419"/>
              <a:ext cx="1363894" cy="1075179"/>
            </a:xfrm>
            <a:prstGeom prst="rect">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sz="1100" dirty="0">
                  <a:cs typeface="Times New Roman" panose="02020603050405020304" pitchFamily="18" charset="0"/>
                </a:rPr>
                <a:t>12” LTS </a:t>
              </a:r>
              <a:r>
                <a:rPr lang="en-US" sz="900" dirty="0">
                  <a:cs typeface="Times New Roman" panose="02020603050405020304" pitchFamily="18" charset="0"/>
                </a:rPr>
                <a:t>10 ksi</a:t>
              </a:r>
            </a:p>
            <a:p>
              <a:pPr eaLnBrk="0" fontAlgn="base" hangingPunct="0">
                <a:spcBef>
                  <a:spcPct val="0"/>
                </a:spcBef>
                <a:spcAft>
                  <a:spcPct val="0"/>
                </a:spcAft>
              </a:pPr>
              <a:r>
                <a:rPr lang="en-US" sz="1100" dirty="0">
                  <a:cs typeface="Times New Roman" panose="02020603050405020304" pitchFamily="18" charset="0"/>
                </a:rPr>
                <a:t>Subgrade</a:t>
              </a:r>
            </a:p>
          </p:txBody>
        </p:sp>
      </p:grpSp>
      <p:sp>
        <p:nvSpPr>
          <p:cNvPr id="28" name="Right Arrow 27"/>
          <p:cNvSpPr/>
          <p:nvPr/>
        </p:nvSpPr>
        <p:spPr bwMode="auto">
          <a:xfrm>
            <a:off x="6962861" y="4865930"/>
            <a:ext cx="458267" cy="459663"/>
          </a:xfrm>
          <a:prstGeom prst="rightArrow">
            <a:avLst/>
          </a:prstGeom>
          <a:solidFill>
            <a:srgbClr val="0070C0"/>
          </a:solid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a:cs typeface="Times New Roman" panose="02020603050405020304" pitchFamily="18" charset="0"/>
            </a:endParaRPr>
          </a:p>
        </p:txBody>
      </p:sp>
      <p:sp>
        <p:nvSpPr>
          <p:cNvPr id="29" name="Right Arrow 28"/>
          <p:cNvSpPr/>
          <p:nvPr/>
        </p:nvSpPr>
        <p:spPr bwMode="auto">
          <a:xfrm rot="5400000">
            <a:off x="7830181" y="4372024"/>
            <a:ext cx="509939" cy="428625"/>
          </a:xfrm>
          <a:prstGeom prst="rightArrow">
            <a:avLst/>
          </a:prstGeom>
          <a:solidFill>
            <a:srgbClr val="0070C0"/>
          </a:solid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a:cs typeface="Times New Roman" panose="02020603050405020304" pitchFamily="18" charset="0"/>
            </a:endParaRPr>
          </a:p>
        </p:txBody>
      </p:sp>
      <p:sp>
        <p:nvSpPr>
          <p:cNvPr id="10" name="Rounded Rectangle 9"/>
          <p:cNvSpPr/>
          <p:nvPr/>
        </p:nvSpPr>
        <p:spPr bwMode="auto">
          <a:xfrm>
            <a:off x="7449540" y="4923340"/>
            <a:ext cx="1232021" cy="369464"/>
          </a:xfrm>
          <a:prstGeom prst="roundRect">
            <a:avLst/>
          </a:prstGeom>
          <a:solidFill>
            <a:srgbClr val="FFC000"/>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a:cs typeface="Times New Roman" panose="02020603050405020304" pitchFamily="18" charset="0"/>
            </a:endParaRPr>
          </a:p>
        </p:txBody>
      </p:sp>
      <p:sp>
        <p:nvSpPr>
          <p:cNvPr id="27" name="TextBox 26"/>
          <p:cNvSpPr txBox="1"/>
          <p:nvPr/>
        </p:nvSpPr>
        <p:spPr>
          <a:xfrm>
            <a:off x="7518848" y="4943139"/>
            <a:ext cx="1132040" cy="307777"/>
          </a:xfrm>
          <a:prstGeom prst="rect">
            <a:avLst/>
          </a:prstGeom>
          <a:noFill/>
        </p:spPr>
        <p:txBody>
          <a:bodyPr wrap="none" rtlCol="0">
            <a:spAutoFit/>
          </a:bodyPr>
          <a:lstStyle/>
          <a:p>
            <a:pPr algn="ctr"/>
            <a:r>
              <a:rPr lang="en-US" sz="1400" b="1" dirty="0">
                <a:solidFill>
                  <a:srgbClr val="0070C0"/>
                </a:solidFill>
                <a:ea typeface="Tahoma" panose="020B0604030504040204" pitchFamily="34" charset="0"/>
                <a:cs typeface="Times New Roman" panose="02020603050405020304" pitchFamily="18" charset="0"/>
              </a:rPr>
              <a:t>Comparison</a:t>
            </a:r>
          </a:p>
        </p:txBody>
      </p:sp>
      <p:sp>
        <p:nvSpPr>
          <p:cNvPr id="16" name="TextBox 15"/>
          <p:cNvSpPr txBox="1"/>
          <p:nvPr/>
        </p:nvSpPr>
        <p:spPr>
          <a:xfrm>
            <a:off x="9279400" y="6043707"/>
            <a:ext cx="994183" cy="307777"/>
          </a:xfrm>
          <a:prstGeom prst="rect">
            <a:avLst/>
          </a:prstGeom>
          <a:noFill/>
        </p:spPr>
        <p:txBody>
          <a:bodyPr wrap="none" rtlCol="0">
            <a:spAutoFit/>
          </a:bodyPr>
          <a:lstStyle/>
          <a:p>
            <a:r>
              <a:rPr lang="en-US" sz="1400" dirty="0">
                <a:solidFill>
                  <a:srgbClr val="FF0000"/>
                </a:solidFill>
                <a:cs typeface="Times New Roman" panose="02020603050405020304" pitchFamily="18" charset="0"/>
              </a:rPr>
              <a:t>Red &lt; 75%</a:t>
            </a:r>
          </a:p>
        </p:txBody>
      </p:sp>
      <p:sp>
        <p:nvSpPr>
          <p:cNvPr id="31" name="TextBox 30"/>
          <p:cNvSpPr txBox="1"/>
          <p:nvPr/>
        </p:nvSpPr>
        <p:spPr>
          <a:xfrm>
            <a:off x="3412627" y="6093023"/>
            <a:ext cx="2270301" cy="307777"/>
          </a:xfrm>
          <a:prstGeom prst="rect">
            <a:avLst/>
          </a:prstGeom>
          <a:noFill/>
        </p:spPr>
        <p:txBody>
          <a:bodyPr wrap="none" rtlCol="0">
            <a:spAutoFit/>
          </a:bodyPr>
          <a:lstStyle/>
          <a:p>
            <a:r>
              <a:rPr lang="en-US" sz="1400" dirty="0">
                <a:solidFill>
                  <a:srgbClr val="FF0000"/>
                </a:solidFill>
                <a:cs typeface="Times New Roman" panose="02020603050405020304" pitchFamily="18" charset="0"/>
              </a:rPr>
              <a:t>Red &lt; 75% of Average Value</a:t>
            </a:r>
          </a:p>
        </p:txBody>
      </p:sp>
      <p:sp>
        <p:nvSpPr>
          <p:cNvPr id="30" name="Slide Number Placeholder 3"/>
          <p:cNvSpPr>
            <a:spLocks noGrp="1"/>
          </p:cNvSpPr>
          <p:nvPr>
            <p:ph type="sldNum" sz="quarter" idx="10"/>
          </p:nvPr>
        </p:nvSpPr>
        <p:spPr>
          <a:xfrm>
            <a:off x="9347200" y="6553200"/>
            <a:ext cx="2844800" cy="304800"/>
          </a:xfrm>
        </p:spPr>
        <p:txBody>
          <a:bodyPr/>
          <a:lstStyle/>
          <a:p>
            <a:pPr defTabSz="457189">
              <a:defRPr/>
            </a:pPr>
            <a:fld id="{90A6972A-B494-4CA3-8C15-B5FF2A565596}" type="slidenum">
              <a:rPr lang="en-US" sz="1200">
                <a:solidFill>
                  <a:srgbClr val="FFFFFF"/>
                </a:solidFill>
                <a:ea typeface="MS PGothic" pitchFamily="34" charset="-128"/>
                <a:cs typeface="Times New Roman" panose="02020603050405020304" pitchFamily="18" charset="0"/>
              </a:rPr>
              <a:pPr defTabSz="457189">
                <a:defRPr/>
              </a:pPr>
              <a:t>29</a:t>
            </a:fld>
            <a:endParaRPr lang="en-US" sz="1200" dirty="0">
              <a:solidFill>
                <a:srgbClr val="FFFFFF"/>
              </a:solidFill>
              <a:ea typeface="MS PGothic" pitchFamily="34" charset="-128"/>
              <a:cs typeface="Times New Roman" panose="02020603050405020304" pitchFamily="18" charset="0"/>
            </a:endParaRPr>
          </a:p>
        </p:txBody>
      </p:sp>
    </p:spTree>
    <p:extLst>
      <p:ext uri="{BB962C8B-B14F-4D97-AF65-F5344CB8AC3E}">
        <p14:creationId xmlns:p14="http://schemas.microsoft.com/office/powerpoint/2010/main" val="3079817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EC8F069-04B6-40BB-8C31-82FB4B083389}"/>
              </a:ext>
            </a:extLst>
          </p:cNvPr>
          <p:cNvPicPr>
            <a:picLocks noGrp="1" noChangeAspect="1"/>
          </p:cNvPicPr>
          <p:nvPr>
            <p:ph sz="half" idx="1"/>
          </p:nvPr>
        </p:nvPicPr>
        <p:blipFill>
          <a:blip r:embed="rId3"/>
          <a:stretch>
            <a:fillRect/>
          </a:stretch>
        </p:blipFill>
        <p:spPr>
          <a:xfrm>
            <a:off x="131006" y="1353296"/>
            <a:ext cx="5821363" cy="4261887"/>
          </a:xfrm>
          <a:prstGeom prst="rect">
            <a:avLst/>
          </a:prstGeom>
        </p:spPr>
      </p:pic>
      <p:pic>
        <p:nvPicPr>
          <p:cNvPr id="12" name="Content Placeholder 11">
            <a:extLst>
              <a:ext uri="{FF2B5EF4-FFF2-40B4-BE49-F238E27FC236}">
                <a16:creationId xmlns:a16="http://schemas.microsoft.com/office/drawing/2014/main" id="{32E11CE0-E9F7-458B-B662-B3536FE34F0F}"/>
              </a:ext>
            </a:extLst>
          </p:cNvPr>
          <p:cNvPicPr>
            <a:picLocks noGrp="1" noChangeAspect="1"/>
          </p:cNvPicPr>
          <p:nvPr>
            <p:ph sz="half" idx="2"/>
          </p:nvPr>
        </p:nvPicPr>
        <p:blipFill>
          <a:blip r:embed="rId4"/>
          <a:stretch>
            <a:fillRect/>
          </a:stretch>
        </p:blipFill>
        <p:spPr>
          <a:xfrm>
            <a:off x="6072190" y="1353296"/>
            <a:ext cx="5903912" cy="3767687"/>
          </a:xfrm>
          <a:prstGeom prst="rect">
            <a:avLst/>
          </a:prstGeom>
        </p:spPr>
      </p:pic>
      <p:sp>
        <p:nvSpPr>
          <p:cNvPr id="4" name="Title 3">
            <a:extLst>
              <a:ext uri="{FF2B5EF4-FFF2-40B4-BE49-F238E27FC236}">
                <a16:creationId xmlns:a16="http://schemas.microsoft.com/office/drawing/2014/main" id="{34BEC97A-D016-4BA5-9EC5-A41AAE781A21}"/>
              </a:ext>
            </a:extLst>
          </p:cNvPr>
          <p:cNvSpPr>
            <a:spLocks noGrp="1"/>
          </p:cNvSpPr>
          <p:nvPr>
            <p:ph type="title"/>
          </p:nvPr>
        </p:nvSpPr>
        <p:spPr/>
        <p:txBody>
          <a:bodyPr>
            <a:noAutofit/>
          </a:bodyPr>
          <a:lstStyle/>
          <a:p>
            <a:pPr algn="l"/>
            <a:r>
              <a:rPr lang="en-US" sz="4800" b="1" i="1" dirty="0">
                <a:latin typeface="Times New Roman" panose="02020603050405020304" pitchFamily="18" charset="0"/>
                <a:cs typeface="Times New Roman" panose="02020603050405020304" pitchFamily="18" charset="0"/>
              </a:rPr>
              <a:t>Source</a:t>
            </a:r>
            <a:r>
              <a:rPr lang="en-US" sz="4000" b="1" i="1" dirty="0">
                <a:latin typeface="Times New Roman" panose="02020603050405020304" pitchFamily="18" charset="0"/>
                <a:cs typeface="Times New Roman" panose="02020603050405020304" pitchFamily="18" charset="0"/>
              </a:rPr>
              <a:t> of Problem</a:t>
            </a:r>
          </a:p>
        </p:txBody>
      </p:sp>
      <p:sp>
        <p:nvSpPr>
          <p:cNvPr id="5" name="Text Placeholder 4">
            <a:extLst>
              <a:ext uri="{FF2B5EF4-FFF2-40B4-BE49-F238E27FC236}">
                <a16:creationId xmlns:a16="http://schemas.microsoft.com/office/drawing/2014/main" id="{B99E438B-A2DD-47C6-8748-C28994EEBCBD}"/>
              </a:ext>
            </a:extLst>
          </p:cNvPr>
          <p:cNvSpPr>
            <a:spLocks noGrp="1"/>
          </p:cNvSpPr>
          <p:nvPr>
            <p:ph type="body" idx="12"/>
          </p:nvPr>
        </p:nvSpPr>
        <p:spPr/>
        <p:txBody>
          <a:bodyPr/>
          <a:lstStyle/>
          <a:p>
            <a:pPr algn="ctr"/>
            <a:r>
              <a:rPr lang="en-US" b="1" i="1" dirty="0">
                <a:solidFill>
                  <a:schemeClr val="tx1"/>
                </a:solidFill>
                <a:latin typeface="Times New Roman" panose="02020603050405020304" pitchFamily="18" charset="0"/>
                <a:cs typeface="Times New Roman" panose="02020603050405020304" pitchFamily="18" charset="0"/>
              </a:rPr>
              <a:t>Flexible Pavements</a:t>
            </a:r>
          </a:p>
        </p:txBody>
      </p:sp>
      <p:sp>
        <p:nvSpPr>
          <p:cNvPr id="6" name="Text Placeholder 5">
            <a:extLst>
              <a:ext uri="{FF2B5EF4-FFF2-40B4-BE49-F238E27FC236}">
                <a16:creationId xmlns:a16="http://schemas.microsoft.com/office/drawing/2014/main" id="{E74D95C1-2B90-4AAF-9CEF-B0E2F35320B9}"/>
              </a:ext>
            </a:extLst>
          </p:cNvPr>
          <p:cNvSpPr>
            <a:spLocks noGrp="1"/>
          </p:cNvSpPr>
          <p:nvPr>
            <p:ph type="body" idx="13"/>
          </p:nvPr>
        </p:nvSpPr>
        <p:spPr/>
        <p:txBody>
          <a:bodyPr/>
          <a:lstStyle/>
          <a:p>
            <a:pPr algn="ctr"/>
            <a:r>
              <a:rPr lang="en-US" b="1" i="1" dirty="0">
                <a:solidFill>
                  <a:schemeClr val="tx1"/>
                </a:solidFill>
                <a:latin typeface="Times New Roman" panose="02020603050405020304" pitchFamily="18" charset="0"/>
                <a:cs typeface="Times New Roman" panose="02020603050405020304" pitchFamily="18" charset="0"/>
              </a:rPr>
              <a:t>Rigid Pavements</a:t>
            </a:r>
          </a:p>
        </p:txBody>
      </p:sp>
      <p:pic>
        <p:nvPicPr>
          <p:cNvPr id="2" name="Picture 1">
            <a:extLst>
              <a:ext uri="{FF2B5EF4-FFF2-40B4-BE49-F238E27FC236}">
                <a16:creationId xmlns:a16="http://schemas.microsoft.com/office/drawing/2014/main" id="{CD9CCECD-DCB7-4B92-B29E-380856F27772}"/>
              </a:ext>
            </a:extLst>
          </p:cNvPr>
          <p:cNvPicPr>
            <a:picLocks noChangeAspect="1"/>
          </p:cNvPicPr>
          <p:nvPr/>
        </p:nvPicPr>
        <p:blipFill>
          <a:blip r:embed="rId5"/>
          <a:stretch>
            <a:fillRect/>
          </a:stretch>
        </p:blipFill>
        <p:spPr>
          <a:xfrm>
            <a:off x="8686800" y="6019800"/>
            <a:ext cx="2438400" cy="363825"/>
          </a:xfrm>
          <a:prstGeom prst="rect">
            <a:avLst/>
          </a:prstGeom>
        </p:spPr>
      </p:pic>
    </p:spTree>
    <p:extLst>
      <p:ext uri="{BB962C8B-B14F-4D97-AF65-F5344CB8AC3E}">
        <p14:creationId xmlns:p14="http://schemas.microsoft.com/office/powerpoint/2010/main" val="2829472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2958463736"/>
              </p:ext>
            </p:extLst>
          </p:nvPr>
        </p:nvGraphicFramePr>
        <p:xfrm>
          <a:off x="4725036" y="1524001"/>
          <a:ext cx="5942965" cy="2229485"/>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1"/>
          <p:cNvSpPr txBox="1">
            <a:spLocks/>
          </p:cNvSpPr>
          <p:nvPr/>
        </p:nvSpPr>
        <p:spPr bwMode="auto">
          <a:xfrm>
            <a:off x="664876" y="16122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a:r>
              <a:rPr lang="en-US" sz="5400" b="1" i="1" kern="0" dirty="0">
                <a:solidFill>
                  <a:schemeClr val="tx1"/>
                </a:solidFill>
                <a:latin typeface="Times New Roman" panose="02020603050405020304" pitchFamily="18" charset="0"/>
                <a:cs typeface="Times New Roman" panose="02020603050405020304" pitchFamily="18" charset="0"/>
              </a:rPr>
              <a:t>Service Life Reduction</a:t>
            </a:r>
          </a:p>
        </p:txBody>
      </p:sp>
      <p:graphicFrame>
        <p:nvGraphicFramePr>
          <p:cNvPr id="21" name="Chart 20"/>
          <p:cNvGraphicFramePr>
            <a:graphicFrameLocks/>
          </p:cNvGraphicFramePr>
          <p:nvPr>
            <p:extLst>
              <p:ext uri="{D42A27DB-BD31-4B8C-83A1-F6EECF244321}">
                <p14:modId xmlns:p14="http://schemas.microsoft.com/office/powerpoint/2010/main" val="544749729"/>
              </p:ext>
            </p:extLst>
          </p:nvPr>
        </p:nvGraphicFramePr>
        <p:xfrm>
          <a:off x="4519030" y="3753487"/>
          <a:ext cx="4375447" cy="2325481"/>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p:cNvPicPr>
            <a:picLocks noChangeAspect="1"/>
          </p:cNvPicPr>
          <p:nvPr/>
        </p:nvPicPr>
        <p:blipFill>
          <a:blip r:embed="rId4"/>
          <a:stretch>
            <a:fillRect/>
          </a:stretch>
        </p:blipFill>
        <p:spPr>
          <a:xfrm>
            <a:off x="2075174" y="1524000"/>
            <a:ext cx="2340855" cy="4519575"/>
          </a:xfrm>
          <a:prstGeom prst="rect">
            <a:avLst/>
          </a:prstGeom>
        </p:spPr>
      </p:pic>
      <p:sp>
        <p:nvSpPr>
          <p:cNvPr id="26" name="Rounded Rectangle 25"/>
          <p:cNvSpPr/>
          <p:nvPr/>
        </p:nvSpPr>
        <p:spPr bwMode="auto">
          <a:xfrm>
            <a:off x="5429250" y="4763177"/>
            <a:ext cx="1403351" cy="533400"/>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a:cs typeface="Times New Roman" panose="02020603050405020304" pitchFamily="18" charset="0"/>
            </a:endParaRPr>
          </a:p>
        </p:txBody>
      </p:sp>
      <p:sp>
        <p:nvSpPr>
          <p:cNvPr id="27" name="TextBox 26"/>
          <p:cNvSpPr txBox="1"/>
          <p:nvPr/>
        </p:nvSpPr>
        <p:spPr>
          <a:xfrm>
            <a:off x="7391400" y="4823812"/>
            <a:ext cx="2286000" cy="369332"/>
          </a:xfrm>
          <a:prstGeom prst="rect">
            <a:avLst/>
          </a:prstGeom>
          <a:noFill/>
        </p:spPr>
        <p:txBody>
          <a:bodyPr wrap="square" rtlCol="0">
            <a:spAutoFit/>
          </a:bodyPr>
          <a:lstStyle/>
          <a:p>
            <a:r>
              <a:rPr lang="en-US" sz="1800" b="1" dirty="0">
                <a:solidFill>
                  <a:srgbClr val="C00000"/>
                </a:solidFill>
                <a:cs typeface="Times New Roman" panose="02020603050405020304" pitchFamily="18" charset="0"/>
              </a:rPr>
              <a:t>Premature Failure</a:t>
            </a:r>
          </a:p>
        </p:txBody>
      </p:sp>
      <p:sp>
        <p:nvSpPr>
          <p:cNvPr id="28" name="Left Arrow 27"/>
          <p:cNvSpPr/>
          <p:nvPr/>
        </p:nvSpPr>
        <p:spPr bwMode="auto">
          <a:xfrm>
            <a:off x="7092949" y="4909228"/>
            <a:ext cx="247651" cy="202663"/>
          </a:xfrm>
          <a:prstGeom prst="leftArrow">
            <a:avLst/>
          </a:prstGeom>
          <a:solidFill>
            <a:srgbClr val="FF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a:cs typeface="Times New Roman" panose="02020603050405020304" pitchFamily="18" charset="0"/>
            </a:endParaRPr>
          </a:p>
        </p:txBody>
      </p:sp>
      <p:sp>
        <p:nvSpPr>
          <p:cNvPr id="10" name="Slide Number Placeholder 3"/>
          <p:cNvSpPr>
            <a:spLocks noGrp="1"/>
          </p:cNvSpPr>
          <p:nvPr>
            <p:ph type="sldNum" sz="quarter" idx="10"/>
          </p:nvPr>
        </p:nvSpPr>
        <p:spPr>
          <a:xfrm>
            <a:off x="9347200" y="6553200"/>
            <a:ext cx="2844800" cy="304800"/>
          </a:xfrm>
        </p:spPr>
        <p:txBody>
          <a:bodyPr/>
          <a:lstStyle/>
          <a:p>
            <a:pPr defTabSz="457189">
              <a:defRPr/>
            </a:pPr>
            <a:fld id="{90A6972A-B494-4CA3-8C15-B5FF2A565596}" type="slidenum">
              <a:rPr lang="en-US" sz="1200">
                <a:solidFill>
                  <a:srgbClr val="FFFFFF"/>
                </a:solidFill>
                <a:ea typeface="MS PGothic" pitchFamily="34" charset="-128"/>
                <a:cs typeface="Times New Roman" panose="02020603050405020304" pitchFamily="18" charset="0"/>
              </a:rPr>
              <a:pPr defTabSz="457189">
                <a:defRPr/>
              </a:pPr>
              <a:t>30</a:t>
            </a:fld>
            <a:endParaRPr lang="en-US" sz="1200" dirty="0">
              <a:solidFill>
                <a:srgbClr val="FFFFFF"/>
              </a:solidFill>
              <a:ea typeface="MS PGothic" pitchFamily="34" charset="-128"/>
              <a:cs typeface="Times New Roman" panose="02020603050405020304" pitchFamily="18" charset="0"/>
            </a:endParaRPr>
          </a:p>
        </p:txBody>
      </p:sp>
    </p:spTree>
    <p:extLst>
      <p:ext uri="{BB962C8B-B14F-4D97-AF65-F5344CB8AC3E}">
        <p14:creationId xmlns:p14="http://schemas.microsoft.com/office/powerpoint/2010/main" val="7927069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371600" y="2302170"/>
            <a:ext cx="8565009" cy="4054180"/>
            <a:chOff x="990600" y="2519924"/>
            <a:chExt cx="8565009" cy="4054180"/>
          </a:xfrm>
        </p:grpSpPr>
        <p:pic>
          <p:nvPicPr>
            <p:cNvPr id="51202" name="Picture 2" descr="Image result for ICMV road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2205" y="2519924"/>
              <a:ext cx="8303404" cy="405418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990600" y="2667000"/>
              <a:ext cx="3276600" cy="1148141"/>
            </a:xfrm>
            <a:prstGeom prst="rect">
              <a:avLst/>
            </a:prstGeom>
            <a:solidFill>
              <a:schemeClr val="bg1"/>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18" charset="0"/>
              </a:endParaRPr>
            </a:p>
          </p:txBody>
        </p:sp>
      </p:grpSp>
      <p:sp>
        <p:nvSpPr>
          <p:cNvPr id="2" name="Title 1"/>
          <p:cNvSpPr>
            <a:spLocks noGrp="1"/>
          </p:cNvSpPr>
          <p:nvPr>
            <p:ph type="title"/>
          </p:nvPr>
        </p:nvSpPr>
        <p:spPr>
          <a:xfrm>
            <a:off x="484111" y="132798"/>
            <a:ext cx="10972800" cy="1143000"/>
          </a:xfrm>
        </p:spPr>
        <p:txBody>
          <a:bodyPr>
            <a:normAutofit/>
          </a:bodyPr>
          <a:lstStyle/>
          <a:p>
            <a:r>
              <a:rPr lang="en-US" sz="4800" b="1" i="1" dirty="0">
                <a:solidFill>
                  <a:schemeClr val="tx1"/>
                </a:solidFill>
                <a:latin typeface="Times New Roman" panose="02020603050405020304" pitchFamily="18" charset="0"/>
                <a:cs typeface="Times New Roman" panose="02020603050405020304" pitchFamily="18" charset="0"/>
              </a:rPr>
              <a:t> </a:t>
            </a:r>
            <a:r>
              <a:rPr lang="en-US" sz="6600" b="1" i="1" dirty="0">
                <a:solidFill>
                  <a:schemeClr val="tx1"/>
                </a:solidFill>
                <a:latin typeface="Times New Roman" panose="02020603050405020304" pitchFamily="18" charset="0"/>
                <a:cs typeface="Times New Roman" panose="02020603050405020304" pitchFamily="18" charset="0"/>
              </a:rPr>
              <a:t>What</a:t>
            </a:r>
            <a:r>
              <a:rPr lang="en-US" sz="4800" b="1" i="1" dirty="0">
                <a:solidFill>
                  <a:schemeClr val="tx1"/>
                </a:solidFill>
                <a:latin typeface="Times New Roman" panose="02020603050405020304" pitchFamily="18" charset="0"/>
                <a:cs typeface="Times New Roman" panose="02020603050405020304" pitchFamily="18" charset="0"/>
              </a:rPr>
              <a:t> is New and Exciting!!</a:t>
            </a:r>
          </a:p>
        </p:txBody>
      </p:sp>
      <p:sp>
        <p:nvSpPr>
          <p:cNvPr id="4" name="Slide Number Placeholder 3"/>
          <p:cNvSpPr>
            <a:spLocks noGrp="1"/>
          </p:cNvSpPr>
          <p:nvPr>
            <p:ph type="sldNum" sz="quarter" idx="10"/>
          </p:nvPr>
        </p:nvSpPr>
        <p:spPr/>
        <p:txBody>
          <a:bodyPr/>
          <a:lstStyle/>
          <a:p>
            <a:pPr>
              <a:defRPr/>
            </a:pPr>
            <a:fld id="{90A6972A-B494-4CA3-8C15-B5FF2A565596}" type="slidenum">
              <a:rPr lang="en-US" smtClean="0">
                <a:cs typeface="Times New Roman" panose="02020603050405020304" pitchFamily="18" charset="0"/>
              </a:rPr>
              <a:pPr>
                <a:defRPr/>
              </a:pPr>
              <a:t>31</a:t>
            </a:fld>
            <a:endParaRPr lang="en-US" dirty="0">
              <a:cs typeface="Times New Roman" panose="02020603050405020304" pitchFamily="18" charset="0"/>
            </a:endParaRPr>
          </a:p>
        </p:txBody>
      </p:sp>
      <p:sp>
        <p:nvSpPr>
          <p:cNvPr id="3" name="Rectangle 2"/>
          <p:cNvSpPr/>
          <p:nvPr/>
        </p:nvSpPr>
        <p:spPr bwMode="auto">
          <a:xfrm>
            <a:off x="4267200" y="5334000"/>
            <a:ext cx="2799761" cy="895547"/>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pitchFamily="18" charset="0"/>
            </a:endParaRPr>
          </a:p>
        </p:txBody>
      </p:sp>
      <p:sp>
        <p:nvSpPr>
          <p:cNvPr id="13" name="Rectangle 12"/>
          <p:cNvSpPr/>
          <p:nvPr/>
        </p:nvSpPr>
        <p:spPr bwMode="auto">
          <a:xfrm>
            <a:off x="6858000" y="2701840"/>
            <a:ext cx="2294843" cy="895547"/>
          </a:xfrm>
          <a:prstGeom prst="rect">
            <a:avLst/>
          </a:prstGeom>
          <a:noFill/>
          <a:ln w="57150" cap="flat" cmpd="sng" algn="ctr">
            <a:solidFill>
              <a:srgbClr val="4AB11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pitchFamily="18" charset="0"/>
            </a:endParaRPr>
          </a:p>
        </p:txBody>
      </p:sp>
      <p:sp>
        <p:nvSpPr>
          <p:cNvPr id="5" name="Content Placeholder 4"/>
          <p:cNvSpPr>
            <a:spLocks noGrp="1"/>
          </p:cNvSpPr>
          <p:nvPr>
            <p:ph idx="1"/>
          </p:nvPr>
        </p:nvSpPr>
        <p:spPr>
          <a:xfrm>
            <a:off x="304800" y="1434001"/>
            <a:ext cx="11582400" cy="635823"/>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a:lstStyle/>
          <a:p>
            <a:pPr marL="0" indent="0">
              <a:buNone/>
            </a:pPr>
            <a:r>
              <a:rPr lang="en-US" sz="3000" dirty="0">
                <a:latin typeface="Times New Roman" panose="02020603050405020304" pitchFamily="18" charset="0"/>
                <a:cs typeface="Times New Roman" panose="02020603050405020304" pitchFamily="18" charset="0"/>
              </a:rPr>
              <a:t>Incorporating Intelligent Compaction in Performance Management</a:t>
            </a:r>
          </a:p>
        </p:txBody>
      </p:sp>
      <p:sp>
        <p:nvSpPr>
          <p:cNvPr id="16" name="Oval Callout 15"/>
          <p:cNvSpPr/>
          <p:nvPr/>
        </p:nvSpPr>
        <p:spPr bwMode="auto">
          <a:xfrm>
            <a:off x="9436100" y="2701840"/>
            <a:ext cx="2667000" cy="1171575"/>
          </a:xfrm>
          <a:prstGeom prst="wedgeEllipseCallout">
            <a:avLst>
              <a:gd name="adj1" fmla="val -68794"/>
              <a:gd name="adj2" fmla="val 3073"/>
            </a:avLst>
          </a:prstGeom>
          <a:ln>
            <a:solidFill>
              <a:srgbClr val="4AB117"/>
            </a:solidFill>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algn="ctr" eaLnBrk="0" hangingPunct="0"/>
            <a:r>
              <a:rPr lang="en-US"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 (modulus)</a:t>
            </a:r>
          </a:p>
          <a:p>
            <a:pPr algn="ctr" eaLnBrk="0" hangingPunct="0"/>
            <a:r>
              <a:rPr lang="en-US"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 (stiffness)</a:t>
            </a:r>
          </a:p>
        </p:txBody>
      </p:sp>
      <p:sp>
        <p:nvSpPr>
          <p:cNvPr id="17" name="Oval Callout 16"/>
          <p:cNvSpPr/>
          <p:nvPr/>
        </p:nvSpPr>
        <p:spPr bwMode="auto">
          <a:xfrm>
            <a:off x="1066800" y="3505200"/>
            <a:ext cx="2667000" cy="1295400"/>
          </a:xfrm>
          <a:prstGeom prst="wedgeEllipseCallout">
            <a:avLst>
              <a:gd name="adj1" fmla="val 67980"/>
              <a:gd name="adj2" fmla="val 151617"/>
            </a:avLst>
          </a:prstGeom>
          <a:ln>
            <a:solidFill>
              <a:srgbClr val="FF0000"/>
            </a:solidFill>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algn="ctr" eaLnBrk="0" hangingPunct="0"/>
            <a:r>
              <a:rPr lang="en-US"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CMV</a:t>
            </a:r>
          </a:p>
          <a:p>
            <a:pPr algn="ctr" eaLnBrk="0" hangingPunct="0"/>
            <a:r>
              <a:rPr lang="en-US"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CCV</a:t>
            </a:r>
          </a:p>
          <a:p>
            <a:pPr algn="ctr" eaLnBrk="0" hangingPunct="0"/>
            <a:r>
              <a:rPr lang="en-US"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HMV</a:t>
            </a:r>
          </a:p>
        </p:txBody>
      </p:sp>
    </p:spTree>
    <p:extLst>
      <p:ext uri="{BB962C8B-B14F-4D97-AF65-F5344CB8AC3E}">
        <p14:creationId xmlns:p14="http://schemas.microsoft.com/office/powerpoint/2010/main" val="105719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par>
                          <p:cTn id="13" fill="hold">
                            <p:stCondLst>
                              <p:cond delay="1000"/>
                            </p:stCondLst>
                            <p:childTnLst>
                              <p:par>
                                <p:cTn id="14" presetID="31" presetClass="entr" presetSubtype="0" fill="hold" grpId="0" nodeType="afterEffect">
                                  <p:stCondLst>
                                    <p:cond delay="500"/>
                                  </p:stCondLst>
                                  <p:childTnLst>
                                    <p:set>
                                      <p:cBhvr>
                                        <p:cTn id="15" dur="1" fill="hold">
                                          <p:stCondLst>
                                            <p:cond delay="0"/>
                                          </p:stCondLst>
                                        </p:cTn>
                                        <p:tgtEl>
                                          <p:spTgt spid="13"/>
                                        </p:tgtEl>
                                        <p:attrNameLst>
                                          <p:attrName>style.visibility</p:attrName>
                                        </p:attrNameLst>
                                      </p:cBhvr>
                                      <p:to>
                                        <p:strVal val="visible"/>
                                      </p:to>
                                    </p:set>
                                    <p:anim calcmode="lin" valueType="num">
                                      <p:cBhvr>
                                        <p:cTn id="16" dur="1000" fill="hold"/>
                                        <p:tgtEl>
                                          <p:spTgt spid="13"/>
                                        </p:tgtEl>
                                        <p:attrNameLst>
                                          <p:attrName>ppt_w</p:attrName>
                                        </p:attrNameLst>
                                      </p:cBhvr>
                                      <p:tavLst>
                                        <p:tav tm="0">
                                          <p:val>
                                            <p:fltVal val="0"/>
                                          </p:val>
                                        </p:tav>
                                        <p:tav tm="100000">
                                          <p:val>
                                            <p:strVal val="#ppt_w"/>
                                          </p:val>
                                        </p:tav>
                                      </p:tavLst>
                                    </p:anim>
                                    <p:anim calcmode="lin" valueType="num">
                                      <p:cBhvr>
                                        <p:cTn id="17" dur="1000" fill="hold"/>
                                        <p:tgtEl>
                                          <p:spTgt spid="13"/>
                                        </p:tgtEl>
                                        <p:attrNameLst>
                                          <p:attrName>ppt_h</p:attrName>
                                        </p:attrNameLst>
                                      </p:cBhvr>
                                      <p:tavLst>
                                        <p:tav tm="0">
                                          <p:val>
                                            <p:fltVal val="0"/>
                                          </p:val>
                                        </p:tav>
                                        <p:tav tm="100000">
                                          <p:val>
                                            <p:strVal val="#ppt_h"/>
                                          </p:val>
                                        </p:tav>
                                      </p:tavLst>
                                    </p:anim>
                                    <p:anim calcmode="lin" valueType="num">
                                      <p:cBhvr>
                                        <p:cTn id="18" dur="1000" fill="hold"/>
                                        <p:tgtEl>
                                          <p:spTgt spid="13"/>
                                        </p:tgtEl>
                                        <p:attrNameLst>
                                          <p:attrName>style.rotation</p:attrName>
                                        </p:attrNameLst>
                                      </p:cBhvr>
                                      <p:tavLst>
                                        <p:tav tm="0">
                                          <p:val>
                                            <p:fltVal val="90"/>
                                          </p:val>
                                        </p:tav>
                                        <p:tav tm="100000">
                                          <p:val>
                                            <p:fltVal val="0"/>
                                          </p:val>
                                        </p:tav>
                                      </p:tavLst>
                                    </p:anim>
                                    <p:animEffect transition="in" filter="fade">
                                      <p:cBhvr>
                                        <p:cTn id="19" dur="1000"/>
                                        <p:tgtEl>
                                          <p:spTgt spid="13"/>
                                        </p:tgtEl>
                                      </p:cBhvr>
                                    </p:animEffect>
                                  </p:childTnLst>
                                </p:cTn>
                              </p:par>
                              <p:par>
                                <p:cTn id="20" presetID="1" presetClass="entr" presetSubtype="0" fill="hold" grpId="0" nodeType="withEffect">
                                  <p:stCondLst>
                                    <p:cond delay="50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6"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32BAC34-5B4E-486D-8161-4E0BEA6CEF11}"/>
              </a:ext>
            </a:extLst>
          </p:cNvPr>
          <p:cNvSpPr txBox="1">
            <a:spLocks/>
          </p:cNvSpPr>
          <p:nvPr/>
        </p:nvSpPr>
        <p:spPr>
          <a:xfrm>
            <a:off x="394916" y="199923"/>
            <a:ext cx="10972800" cy="9446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1" dirty="0">
                <a:latin typeface="Times New Roman" panose="02020603050405020304" pitchFamily="18" charset="0"/>
                <a:cs typeface="Times New Roman" panose="02020603050405020304" pitchFamily="18" charset="0"/>
              </a:rPr>
              <a:t>Need for Sophisticated Forward Model!!</a:t>
            </a:r>
          </a:p>
        </p:txBody>
      </p:sp>
      <p:sp>
        <p:nvSpPr>
          <p:cNvPr id="6" name="Slide Number Placeholder 3">
            <a:extLst>
              <a:ext uri="{FF2B5EF4-FFF2-40B4-BE49-F238E27FC236}">
                <a16:creationId xmlns:a16="http://schemas.microsoft.com/office/drawing/2014/main" id="{5060E0EC-5A82-4B08-A0EB-7E75FAEEA12E}"/>
              </a:ext>
            </a:extLst>
          </p:cNvPr>
          <p:cNvSpPr txBox="1">
            <a:spLocks/>
          </p:cNvSpPr>
          <p:nvPr/>
        </p:nvSpPr>
        <p:spPr>
          <a:xfrm>
            <a:off x="9347200" y="6553200"/>
            <a:ext cx="2844800" cy="30480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90A6972A-B494-4CA3-8C15-B5FF2A565596}" type="slidenum">
              <a:rPr lang="en-US" b="1" smtClean="0">
                <a:solidFill>
                  <a:prstClr val="white"/>
                </a:solidFill>
                <a:latin typeface="Times New Roman" panose="02020603050405020304" pitchFamily="18" charset="0"/>
                <a:cs typeface="Times New Roman" panose="02020603050405020304" pitchFamily="18" charset="0"/>
              </a:rPr>
              <a:pPr algn="r">
                <a:defRPr/>
              </a:pPr>
              <a:t>32</a:t>
            </a:fld>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9E84734-C768-4670-9482-765CB181D2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476" y="4329574"/>
            <a:ext cx="2321209" cy="1950041"/>
          </a:xfrm>
          <a:prstGeom prst="rect">
            <a:avLst/>
          </a:prstGeom>
        </p:spPr>
      </p:pic>
      <p:graphicFrame>
        <p:nvGraphicFramePr>
          <p:cNvPr id="8" name="Diagram 7">
            <a:extLst>
              <a:ext uri="{FF2B5EF4-FFF2-40B4-BE49-F238E27FC236}">
                <a16:creationId xmlns:a16="http://schemas.microsoft.com/office/drawing/2014/main" id="{4325C3FA-4F73-4E77-97DC-C97DBC9F2F52}"/>
              </a:ext>
            </a:extLst>
          </p:cNvPr>
          <p:cNvGraphicFramePr/>
          <p:nvPr>
            <p:extLst>
              <p:ext uri="{D42A27DB-BD31-4B8C-83A1-F6EECF244321}">
                <p14:modId xmlns:p14="http://schemas.microsoft.com/office/powerpoint/2010/main" val="45183089"/>
              </p:ext>
            </p:extLst>
          </p:nvPr>
        </p:nvGraphicFramePr>
        <p:xfrm>
          <a:off x="176271" y="1295400"/>
          <a:ext cx="4311801" cy="30672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2" name="Chart 11">
            <a:extLst>
              <a:ext uri="{FF2B5EF4-FFF2-40B4-BE49-F238E27FC236}">
                <a16:creationId xmlns:a16="http://schemas.microsoft.com/office/drawing/2014/main" id="{D9833BB2-12C1-4A52-BE1C-72E9559CAFA3}"/>
              </a:ext>
            </a:extLst>
          </p:cNvPr>
          <p:cNvGraphicFramePr/>
          <p:nvPr>
            <p:extLst>
              <p:ext uri="{D42A27DB-BD31-4B8C-83A1-F6EECF244321}">
                <p14:modId xmlns:p14="http://schemas.microsoft.com/office/powerpoint/2010/main" val="2545524643"/>
              </p:ext>
            </p:extLst>
          </p:nvPr>
        </p:nvGraphicFramePr>
        <p:xfrm>
          <a:off x="7239000" y="2590800"/>
          <a:ext cx="4962832" cy="3368965"/>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4" name="Diagram 13">
            <a:extLst>
              <a:ext uri="{FF2B5EF4-FFF2-40B4-BE49-F238E27FC236}">
                <a16:creationId xmlns:a16="http://schemas.microsoft.com/office/drawing/2014/main" id="{A62EFC71-6C51-48A5-AFCA-00AC8866AFBE}"/>
              </a:ext>
            </a:extLst>
          </p:cNvPr>
          <p:cNvGraphicFramePr/>
          <p:nvPr>
            <p:extLst>
              <p:ext uri="{D42A27DB-BD31-4B8C-83A1-F6EECF244321}">
                <p14:modId xmlns:p14="http://schemas.microsoft.com/office/powerpoint/2010/main" val="3954390628"/>
              </p:ext>
            </p:extLst>
          </p:nvPr>
        </p:nvGraphicFramePr>
        <p:xfrm>
          <a:off x="5222424" y="2514600"/>
          <a:ext cx="1945723" cy="242014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2" name="Left-Right Arrow 24">
            <a:extLst>
              <a:ext uri="{FF2B5EF4-FFF2-40B4-BE49-F238E27FC236}">
                <a16:creationId xmlns:a16="http://schemas.microsoft.com/office/drawing/2014/main" id="{E0E2F437-436B-44BD-B486-721107779784}"/>
              </a:ext>
            </a:extLst>
          </p:cNvPr>
          <p:cNvSpPr/>
          <p:nvPr/>
        </p:nvSpPr>
        <p:spPr bwMode="auto">
          <a:xfrm>
            <a:off x="4358757" y="3376665"/>
            <a:ext cx="868229" cy="514350"/>
          </a:xfrm>
          <a:prstGeom prst="lef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8" name="Left-Right Arrow 24">
            <a:extLst>
              <a:ext uri="{FF2B5EF4-FFF2-40B4-BE49-F238E27FC236}">
                <a16:creationId xmlns:a16="http://schemas.microsoft.com/office/drawing/2014/main" id="{81BBD7D7-49E5-4264-B214-E5D6B71B6CF7}"/>
              </a:ext>
            </a:extLst>
          </p:cNvPr>
          <p:cNvSpPr/>
          <p:nvPr/>
        </p:nvSpPr>
        <p:spPr bwMode="auto">
          <a:xfrm>
            <a:off x="6934200" y="3361917"/>
            <a:ext cx="709196" cy="505403"/>
          </a:xfrm>
          <a:prstGeom prst="lef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B8A219B-250F-457B-A6C4-5E05E8786A5A}"/>
              </a:ext>
            </a:extLst>
          </p:cNvPr>
          <p:cNvSpPr txBox="1"/>
          <p:nvPr/>
        </p:nvSpPr>
        <p:spPr>
          <a:xfrm>
            <a:off x="7261759" y="1220606"/>
            <a:ext cx="4552849" cy="1138773"/>
          </a:xfrm>
          <a:prstGeom prst="rect">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2800" b="1" dirty="0">
                <a:solidFill>
                  <a:schemeClr val="tx1"/>
                </a:solidFill>
                <a:latin typeface="Times New Roman" panose="02020603050405020304" pitchFamily="18" charset="0"/>
                <a:cs typeface="Times New Roman" panose="02020603050405020304" pitchFamily="18" charset="0"/>
              </a:rPr>
              <a:t>Practicalities!!</a:t>
            </a:r>
          </a:p>
          <a:p>
            <a:pPr marL="285750" indent="-285750">
              <a:buFont typeface="Arial" panose="020B0604020202020204" pitchFamily="34" charset="0"/>
              <a:buChar char="•"/>
            </a:pPr>
            <a:r>
              <a:rPr lang="en-US" sz="2000" b="1" dirty="0">
                <a:solidFill>
                  <a:schemeClr val="tx1"/>
                </a:solidFill>
                <a:latin typeface="Times New Roman" panose="02020603050405020304" pitchFamily="18" charset="0"/>
                <a:cs typeface="Times New Roman" panose="02020603050405020304" pitchFamily="18" charset="0"/>
              </a:rPr>
              <a:t>How to trust model (Calibrate)</a:t>
            </a:r>
          </a:p>
          <a:p>
            <a:pPr marL="285750" indent="-285750">
              <a:buFont typeface="Arial" panose="020B0604020202020204" pitchFamily="34" charset="0"/>
              <a:buChar char="•"/>
            </a:pPr>
            <a:r>
              <a:rPr lang="en-US" sz="2000" b="1" dirty="0">
                <a:solidFill>
                  <a:schemeClr val="tx1"/>
                </a:solidFill>
                <a:latin typeface="Times New Roman" panose="02020603050405020304" pitchFamily="18" charset="0"/>
                <a:cs typeface="Times New Roman" panose="02020603050405020304" pitchFamily="18" charset="0"/>
              </a:rPr>
              <a:t>How to speed up (Machine Learning)</a:t>
            </a:r>
          </a:p>
        </p:txBody>
      </p:sp>
    </p:spTree>
    <p:extLst>
      <p:ext uri="{BB962C8B-B14F-4D97-AF65-F5344CB8AC3E}">
        <p14:creationId xmlns:p14="http://schemas.microsoft.com/office/powerpoint/2010/main" val="261252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B4FC95CD-CF93-42A6-96A3-8338B617C4B7}"/>
              </a:ext>
            </a:extLst>
          </p:cNvPr>
          <p:cNvSpPr txBox="1">
            <a:spLocks noChangeArrowheads="1"/>
          </p:cNvSpPr>
          <p:nvPr/>
        </p:nvSpPr>
        <p:spPr bwMode="auto">
          <a:xfrm>
            <a:off x="258342" y="66409"/>
            <a:ext cx="10257258" cy="906463"/>
          </a:xfrm>
          <a:prstGeom prst="rect">
            <a:avLst/>
          </a:prstGeom>
          <a:noFill/>
          <a:ln w="9525">
            <a:noFill/>
            <a:miter lim="800000"/>
            <a:headEnd/>
            <a:tailEnd/>
          </a:ln>
        </p:spPr>
        <p:txBody>
          <a:bodyPr lIns="0" rIns="0" anchor="ctr"/>
          <a:lstStyle/>
          <a:p>
            <a:pPr>
              <a:defRPr/>
            </a:pPr>
            <a:r>
              <a:rPr lang="en-US" sz="5400" b="1" i="1" dirty="0">
                <a:cs typeface="Times New Roman" panose="02020603050405020304" pitchFamily="18" charset="0"/>
              </a:rPr>
              <a:t>Calibration of Model</a:t>
            </a:r>
          </a:p>
        </p:txBody>
      </p:sp>
      <p:grpSp>
        <p:nvGrpSpPr>
          <p:cNvPr id="7" name="Group 6">
            <a:extLst>
              <a:ext uri="{FF2B5EF4-FFF2-40B4-BE49-F238E27FC236}">
                <a16:creationId xmlns:a16="http://schemas.microsoft.com/office/drawing/2014/main" id="{05E56EE5-695B-47A3-9831-7902FCFEA6E6}"/>
              </a:ext>
            </a:extLst>
          </p:cNvPr>
          <p:cNvGrpSpPr/>
          <p:nvPr/>
        </p:nvGrpSpPr>
        <p:grpSpPr>
          <a:xfrm>
            <a:off x="1338457" y="809176"/>
            <a:ext cx="4293076" cy="3210687"/>
            <a:chOff x="2141869" y="485775"/>
            <a:chExt cx="4293076" cy="3210687"/>
          </a:xfrm>
        </p:grpSpPr>
        <p:grpSp>
          <p:nvGrpSpPr>
            <p:cNvPr id="8" name="Group 7">
              <a:extLst>
                <a:ext uri="{FF2B5EF4-FFF2-40B4-BE49-F238E27FC236}">
                  <a16:creationId xmlns:a16="http://schemas.microsoft.com/office/drawing/2014/main" id="{B6A4C4C6-0C96-4E0F-A2F3-5A6BEBA3C115}"/>
                </a:ext>
              </a:extLst>
            </p:cNvPr>
            <p:cNvGrpSpPr/>
            <p:nvPr/>
          </p:nvGrpSpPr>
          <p:grpSpPr>
            <a:xfrm>
              <a:off x="2141869" y="775487"/>
              <a:ext cx="4293076" cy="1064096"/>
              <a:chOff x="1475119" y="5537987"/>
              <a:chExt cx="4293076" cy="1064096"/>
            </a:xfrm>
          </p:grpSpPr>
          <p:grpSp>
            <p:nvGrpSpPr>
              <p:cNvPr id="33" name="Group 32">
                <a:extLst>
                  <a:ext uri="{FF2B5EF4-FFF2-40B4-BE49-F238E27FC236}">
                    <a16:creationId xmlns:a16="http://schemas.microsoft.com/office/drawing/2014/main" id="{E6195A0A-493C-4200-AA20-F429A4AF75A8}"/>
                  </a:ext>
                </a:extLst>
              </p:cNvPr>
              <p:cNvGrpSpPr/>
              <p:nvPr/>
            </p:nvGrpSpPr>
            <p:grpSpPr>
              <a:xfrm>
                <a:off x="1475119" y="6251274"/>
                <a:ext cx="4293076" cy="350809"/>
                <a:chOff x="1362976" y="5181598"/>
                <a:chExt cx="4293076" cy="350809"/>
              </a:xfrm>
            </p:grpSpPr>
            <p:pic>
              <p:nvPicPr>
                <p:cNvPr id="38" name="Picture 37">
                  <a:extLst>
                    <a:ext uri="{FF2B5EF4-FFF2-40B4-BE49-F238E27FC236}">
                      <a16:creationId xmlns:a16="http://schemas.microsoft.com/office/drawing/2014/main" id="{90A1404E-F5CC-4153-A0BA-4C48F0369568}"/>
                    </a:ext>
                  </a:extLst>
                </p:cNvPr>
                <p:cNvPicPr>
                  <a:picLocks noChangeAspect="1"/>
                </p:cNvPicPr>
                <p:nvPr/>
              </p:nvPicPr>
              <p:blipFill rotWithShape="1">
                <a:blip r:embed="rId3">
                  <a:extLst>
                    <a:ext uri="{28A0092B-C50C-407E-A947-70E740481C1C}">
                      <a14:useLocalDpi xmlns:a14="http://schemas.microsoft.com/office/drawing/2010/main" val="0"/>
                    </a:ext>
                  </a:extLst>
                </a:blip>
                <a:srcRect l="46251" t="70350" r="1"/>
                <a:stretch/>
              </p:blipFill>
              <p:spPr>
                <a:xfrm flipH="1">
                  <a:off x="1362976" y="5181599"/>
                  <a:ext cx="1075423" cy="345057"/>
                </a:xfrm>
                <a:prstGeom prst="rect">
                  <a:avLst/>
                </a:prstGeom>
              </p:spPr>
            </p:pic>
            <p:pic>
              <p:nvPicPr>
                <p:cNvPr id="39" name="Picture 38">
                  <a:extLst>
                    <a:ext uri="{FF2B5EF4-FFF2-40B4-BE49-F238E27FC236}">
                      <a16:creationId xmlns:a16="http://schemas.microsoft.com/office/drawing/2014/main" id="{44F566A3-E485-494E-BA7E-CE61AF54BB73}"/>
                    </a:ext>
                  </a:extLst>
                </p:cNvPr>
                <p:cNvPicPr>
                  <a:picLocks noChangeAspect="1"/>
                </p:cNvPicPr>
                <p:nvPr/>
              </p:nvPicPr>
              <p:blipFill rotWithShape="1">
                <a:blip r:embed="rId3">
                  <a:extLst>
                    <a:ext uri="{28A0092B-C50C-407E-A947-70E740481C1C}">
                      <a14:useLocalDpi xmlns:a14="http://schemas.microsoft.com/office/drawing/2010/main" val="0"/>
                    </a:ext>
                  </a:extLst>
                </a:blip>
                <a:srcRect l="46251" t="70350" r="1"/>
                <a:stretch/>
              </p:blipFill>
              <p:spPr>
                <a:xfrm flipH="1">
                  <a:off x="2432652" y="5181599"/>
                  <a:ext cx="1075423" cy="345057"/>
                </a:xfrm>
                <a:prstGeom prst="rect">
                  <a:avLst/>
                </a:prstGeom>
              </p:spPr>
            </p:pic>
            <p:pic>
              <p:nvPicPr>
                <p:cNvPr id="40" name="Picture 39">
                  <a:extLst>
                    <a:ext uri="{FF2B5EF4-FFF2-40B4-BE49-F238E27FC236}">
                      <a16:creationId xmlns:a16="http://schemas.microsoft.com/office/drawing/2014/main" id="{4C4C45D2-7815-4144-9C27-EAA2B3A0A2D1}"/>
                    </a:ext>
                  </a:extLst>
                </p:cNvPr>
                <p:cNvPicPr>
                  <a:picLocks noChangeAspect="1"/>
                </p:cNvPicPr>
                <p:nvPr/>
              </p:nvPicPr>
              <p:blipFill rotWithShape="1">
                <a:blip r:embed="rId3">
                  <a:extLst>
                    <a:ext uri="{28A0092B-C50C-407E-A947-70E740481C1C}">
                      <a14:useLocalDpi xmlns:a14="http://schemas.microsoft.com/office/drawing/2010/main" val="0"/>
                    </a:ext>
                  </a:extLst>
                </a:blip>
                <a:srcRect l="46251" t="70350" r="1"/>
                <a:stretch/>
              </p:blipFill>
              <p:spPr>
                <a:xfrm flipH="1">
                  <a:off x="3508078" y="5187350"/>
                  <a:ext cx="1075423" cy="345057"/>
                </a:xfrm>
                <a:prstGeom prst="rect">
                  <a:avLst/>
                </a:prstGeom>
              </p:spPr>
            </p:pic>
            <p:pic>
              <p:nvPicPr>
                <p:cNvPr id="41" name="Picture 40">
                  <a:extLst>
                    <a:ext uri="{FF2B5EF4-FFF2-40B4-BE49-F238E27FC236}">
                      <a16:creationId xmlns:a16="http://schemas.microsoft.com/office/drawing/2014/main" id="{76F110E1-9D07-4396-A0F6-81A6E28E9CDF}"/>
                    </a:ext>
                  </a:extLst>
                </p:cNvPr>
                <p:cNvPicPr>
                  <a:picLocks noChangeAspect="1"/>
                </p:cNvPicPr>
                <p:nvPr/>
              </p:nvPicPr>
              <p:blipFill rotWithShape="1">
                <a:blip r:embed="rId3">
                  <a:extLst>
                    <a:ext uri="{28A0092B-C50C-407E-A947-70E740481C1C}">
                      <a14:useLocalDpi xmlns:a14="http://schemas.microsoft.com/office/drawing/2010/main" val="0"/>
                    </a:ext>
                  </a:extLst>
                </a:blip>
                <a:srcRect l="46251" t="70350" r="1"/>
                <a:stretch/>
              </p:blipFill>
              <p:spPr>
                <a:xfrm flipH="1">
                  <a:off x="4580629" y="5181598"/>
                  <a:ext cx="1075423" cy="345057"/>
                </a:xfrm>
                <a:prstGeom prst="rect">
                  <a:avLst/>
                </a:prstGeom>
              </p:spPr>
            </p:pic>
          </p:grpSp>
          <p:pic>
            <p:nvPicPr>
              <p:cNvPr id="36" name="Picture 35">
                <a:extLst>
                  <a:ext uri="{FF2B5EF4-FFF2-40B4-BE49-F238E27FC236}">
                    <a16:creationId xmlns:a16="http://schemas.microsoft.com/office/drawing/2014/main" id="{2A921BD8-CAF4-44B8-806A-9C637673F7F4}"/>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22305" b="30343"/>
              <a:stretch/>
            </p:blipFill>
            <p:spPr>
              <a:xfrm flipH="1">
                <a:off x="2288585" y="5537987"/>
                <a:ext cx="1414911" cy="737815"/>
              </a:xfrm>
              <a:prstGeom prst="rect">
                <a:avLst/>
              </a:prstGeom>
            </p:spPr>
          </p:pic>
        </p:grpSp>
        <p:sp>
          <p:nvSpPr>
            <p:cNvPr id="9" name="Rectangle 8">
              <a:extLst>
                <a:ext uri="{FF2B5EF4-FFF2-40B4-BE49-F238E27FC236}">
                  <a16:creationId xmlns:a16="http://schemas.microsoft.com/office/drawing/2014/main" id="{022545F4-4948-4565-89CE-F5A831082B17}"/>
                </a:ext>
              </a:extLst>
            </p:cNvPr>
            <p:cNvSpPr/>
            <p:nvPr/>
          </p:nvSpPr>
          <p:spPr>
            <a:xfrm>
              <a:off x="4562475" y="1495425"/>
              <a:ext cx="137160" cy="133350"/>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0" name="Round Same Side Corner Rectangle 19">
              <a:extLst>
                <a:ext uri="{FF2B5EF4-FFF2-40B4-BE49-F238E27FC236}">
                  <a16:creationId xmlns:a16="http://schemas.microsoft.com/office/drawing/2014/main" id="{5E57C0C7-9274-43F4-9EC6-A22D6E510FEC}"/>
                </a:ext>
              </a:extLst>
            </p:cNvPr>
            <p:cNvSpPr/>
            <p:nvPr/>
          </p:nvSpPr>
          <p:spPr>
            <a:xfrm>
              <a:off x="4543425" y="1990725"/>
              <a:ext cx="182880" cy="137160"/>
            </a:xfrm>
            <a:prstGeom prst="round2Same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1" name="Round Same Side Corner Rectangle 20">
              <a:extLst>
                <a:ext uri="{FF2B5EF4-FFF2-40B4-BE49-F238E27FC236}">
                  <a16:creationId xmlns:a16="http://schemas.microsoft.com/office/drawing/2014/main" id="{D8A1E0C8-11C6-426E-8F0C-418226D1A238}"/>
                </a:ext>
              </a:extLst>
            </p:cNvPr>
            <p:cNvSpPr/>
            <p:nvPr/>
          </p:nvSpPr>
          <p:spPr>
            <a:xfrm>
              <a:off x="4543425" y="2463800"/>
              <a:ext cx="182880" cy="137160"/>
            </a:xfrm>
            <a:prstGeom prst="round2Same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B07E95E0-693B-4884-8F2F-009E9DF1CAFF}"/>
                </a:ext>
              </a:extLst>
            </p:cNvPr>
            <p:cNvCxnSpPr/>
            <p:nvPr/>
          </p:nvCxnSpPr>
          <p:spPr>
            <a:xfrm>
              <a:off x="4629150" y="485775"/>
              <a:ext cx="0" cy="3210687"/>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7F70DE4-492D-4322-B75C-BF86E8C0F11F}"/>
                </a:ext>
              </a:extLst>
            </p:cNvPr>
            <p:cNvSpPr txBox="1"/>
            <p:nvPr/>
          </p:nvSpPr>
          <p:spPr>
            <a:xfrm>
              <a:off x="4663270" y="2082165"/>
              <a:ext cx="901209" cy="461665"/>
            </a:xfrm>
            <a:prstGeom prst="rect">
              <a:avLst/>
            </a:prstGeom>
            <a:noFill/>
          </p:spPr>
          <p:txBody>
            <a:bodyPr wrap="none" rtlCol="0">
              <a:spAutoFit/>
            </a:bodyPr>
            <a:lstStyle/>
            <a:p>
              <a:pPr algn="ctr"/>
              <a:r>
                <a:rPr lang="en-US" sz="1200" dirty="0">
                  <a:cs typeface="Times New Roman" panose="02020603050405020304" pitchFamily="18" charset="0"/>
                </a:rPr>
                <a:t>Embedded</a:t>
              </a:r>
            </a:p>
            <a:p>
              <a:pPr algn="ctr"/>
              <a:r>
                <a:rPr lang="en-US" sz="1200" dirty="0">
                  <a:cs typeface="Times New Roman" panose="02020603050405020304" pitchFamily="18" charset="0"/>
                </a:rPr>
                <a:t>Geophones</a:t>
              </a:r>
            </a:p>
          </p:txBody>
        </p:sp>
        <p:cxnSp>
          <p:nvCxnSpPr>
            <p:cNvPr id="14" name="Straight Arrow Connector 13">
              <a:extLst>
                <a:ext uri="{FF2B5EF4-FFF2-40B4-BE49-F238E27FC236}">
                  <a16:creationId xmlns:a16="http://schemas.microsoft.com/office/drawing/2014/main" id="{723710CD-1D84-494D-AE5D-ED35A6BD59A9}"/>
                </a:ext>
              </a:extLst>
            </p:cNvPr>
            <p:cNvCxnSpPr/>
            <p:nvPr/>
          </p:nvCxnSpPr>
          <p:spPr>
            <a:xfrm>
              <a:off x="4328160" y="1851660"/>
              <a:ext cx="0" cy="616077"/>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2C2FF43-6F48-4468-ACF4-0C775ED050C2}"/>
                </a:ext>
              </a:extLst>
            </p:cNvPr>
            <p:cNvCxnSpPr/>
            <p:nvPr/>
          </p:nvCxnSpPr>
          <p:spPr>
            <a:xfrm>
              <a:off x="4892040" y="1836420"/>
              <a:ext cx="0" cy="155448"/>
            </a:xfrm>
            <a:prstGeom prst="straightConnector1">
              <a:avLst/>
            </a:prstGeom>
            <a:ln>
              <a:solidFill>
                <a:schemeClr val="tx1">
                  <a:lumMod val="65000"/>
                  <a:lumOff val="35000"/>
                </a:schemeClr>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CBB2A1C8-CE14-46B7-94AC-001C651E17D6}"/>
                </a:ext>
              </a:extLst>
            </p:cNvPr>
            <p:cNvCxnSpPr/>
            <p:nvPr/>
          </p:nvCxnSpPr>
          <p:spPr>
            <a:xfrm>
              <a:off x="3181946" y="743399"/>
              <a:ext cx="1257300" cy="0"/>
            </a:xfrm>
            <a:prstGeom prst="straightConnector1">
              <a:avLst/>
            </a:prstGeom>
            <a:ln w="28575">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49C6C83-3A80-4FC9-8889-DFDA2A6F535D}"/>
                </a:ext>
              </a:extLst>
            </p:cNvPr>
            <p:cNvSpPr txBox="1"/>
            <p:nvPr/>
          </p:nvSpPr>
          <p:spPr>
            <a:xfrm>
              <a:off x="4060468" y="2063115"/>
              <a:ext cx="316112" cy="276999"/>
            </a:xfrm>
            <a:prstGeom prst="rect">
              <a:avLst/>
            </a:prstGeom>
            <a:noFill/>
          </p:spPr>
          <p:txBody>
            <a:bodyPr wrap="none" rtlCol="0">
              <a:spAutoFit/>
            </a:bodyPr>
            <a:lstStyle/>
            <a:p>
              <a:pPr algn="ctr"/>
              <a:r>
                <a:rPr lang="en-US" sz="1200" dirty="0">
                  <a:cs typeface="Times New Roman" panose="02020603050405020304" pitchFamily="18" charset="0"/>
                </a:rPr>
                <a:t>h</a:t>
              </a:r>
              <a:r>
                <a:rPr lang="en-US" sz="1200" baseline="-25000" dirty="0">
                  <a:cs typeface="Times New Roman" panose="02020603050405020304" pitchFamily="18" charset="0"/>
                </a:rPr>
                <a:t>2</a:t>
              </a:r>
            </a:p>
          </p:txBody>
        </p:sp>
        <p:sp>
          <p:nvSpPr>
            <p:cNvPr id="19" name="TextBox 18">
              <a:extLst>
                <a:ext uri="{FF2B5EF4-FFF2-40B4-BE49-F238E27FC236}">
                  <a16:creationId xmlns:a16="http://schemas.microsoft.com/office/drawing/2014/main" id="{D3F2470B-275B-4E9A-91DF-E6A0D98FEF11}"/>
                </a:ext>
              </a:extLst>
            </p:cNvPr>
            <p:cNvSpPr txBox="1"/>
            <p:nvPr/>
          </p:nvSpPr>
          <p:spPr>
            <a:xfrm>
              <a:off x="4898668" y="1777365"/>
              <a:ext cx="316112" cy="276999"/>
            </a:xfrm>
            <a:prstGeom prst="rect">
              <a:avLst/>
            </a:prstGeom>
            <a:noFill/>
          </p:spPr>
          <p:txBody>
            <a:bodyPr wrap="none" rtlCol="0">
              <a:spAutoFit/>
            </a:bodyPr>
            <a:lstStyle/>
            <a:p>
              <a:pPr algn="ctr"/>
              <a:r>
                <a:rPr lang="en-US" sz="1200" dirty="0">
                  <a:cs typeface="Times New Roman" panose="02020603050405020304" pitchFamily="18" charset="0"/>
                </a:rPr>
                <a:t>h</a:t>
              </a:r>
              <a:r>
                <a:rPr lang="en-US" sz="1200" baseline="-25000" dirty="0">
                  <a:cs typeface="Times New Roman" panose="02020603050405020304" pitchFamily="18" charset="0"/>
                </a:rPr>
                <a:t>1</a:t>
              </a:r>
            </a:p>
          </p:txBody>
        </p:sp>
        <p:sp>
          <p:nvSpPr>
            <p:cNvPr id="21" name="TextBox 20">
              <a:extLst>
                <a:ext uri="{FF2B5EF4-FFF2-40B4-BE49-F238E27FC236}">
                  <a16:creationId xmlns:a16="http://schemas.microsoft.com/office/drawing/2014/main" id="{BA4886C4-66BD-4044-8316-5D2C2C556F69}"/>
                </a:ext>
              </a:extLst>
            </p:cNvPr>
            <p:cNvSpPr txBox="1"/>
            <p:nvPr/>
          </p:nvSpPr>
          <p:spPr>
            <a:xfrm>
              <a:off x="4642446" y="769162"/>
              <a:ext cx="1293945" cy="276999"/>
            </a:xfrm>
            <a:prstGeom prst="rect">
              <a:avLst/>
            </a:prstGeom>
            <a:noFill/>
          </p:spPr>
          <p:txBody>
            <a:bodyPr wrap="none" rtlCol="0">
              <a:spAutoFit/>
            </a:bodyPr>
            <a:lstStyle/>
            <a:p>
              <a:pPr algn="ctr"/>
              <a:r>
                <a:rPr lang="en-US" sz="1200" dirty="0">
                  <a:cs typeface="Times New Roman" panose="02020603050405020304" pitchFamily="18" charset="0"/>
                </a:rPr>
                <a:t>Moving Direction</a:t>
              </a:r>
              <a:endParaRPr lang="en-US" sz="1200" baseline="-25000" dirty="0">
                <a:cs typeface="Times New Roman" panose="02020603050405020304" pitchFamily="18" charset="0"/>
              </a:endParaRPr>
            </a:p>
          </p:txBody>
        </p:sp>
        <p:cxnSp>
          <p:nvCxnSpPr>
            <p:cNvPr id="28" name="Straight Connector 27">
              <a:extLst>
                <a:ext uri="{FF2B5EF4-FFF2-40B4-BE49-F238E27FC236}">
                  <a16:creationId xmlns:a16="http://schemas.microsoft.com/office/drawing/2014/main" id="{2506EB11-9C29-4F87-800A-2270382FD231}"/>
                </a:ext>
              </a:extLst>
            </p:cNvPr>
            <p:cNvCxnSpPr/>
            <p:nvPr/>
          </p:nvCxnSpPr>
          <p:spPr>
            <a:xfrm>
              <a:off x="4241800" y="2466975"/>
              <a:ext cx="18415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106F3E5-EA18-49BD-BD6D-92A99CC37962}"/>
                </a:ext>
              </a:extLst>
            </p:cNvPr>
            <p:cNvCxnSpPr/>
            <p:nvPr/>
          </p:nvCxnSpPr>
          <p:spPr>
            <a:xfrm>
              <a:off x="4797425" y="1990725"/>
              <a:ext cx="18415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4B7B154-BD54-4B5F-AD72-643E030880B8}"/>
                </a:ext>
              </a:extLst>
            </p:cNvPr>
            <p:cNvSpPr txBox="1"/>
            <p:nvPr/>
          </p:nvSpPr>
          <p:spPr>
            <a:xfrm>
              <a:off x="5230206" y="1844040"/>
              <a:ext cx="1024640" cy="276999"/>
            </a:xfrm>
            <a:prstGeom prst="rect">
              <a:avLst/>
            </a:prstGeom>
            <a:noFill/>
          </p:spPr>
          <p:txBody>
            <a:bodyPr wrap="none" rtlCol="0">
              <a:spAutoFit/>
            </a:bodyPr>
            <a:lstStyle/>
            <a:p>
              <a:pPr algn="ctr"/>
              <a:r>
                <a:rPr lang="en-US" sz="1200" dirty="0">
                  <a:cs typeface="Times New Roman" panose="02020603050405020304" pitchFamily="18" charset="0"/>
                </a:rPr>
                <a:t>Ground DAQ</a:t>
              </a:r>
            </a:p>
          </p:txBody>
        </p:sp>
      </p:grpSp>
      <p:pic>
        <p:nvPicPr>
          <p:cNvPr id="43" name="Picture 42">
            <a:extLst>
              <a:ext uri="{FF2B5EF4-FFF2-40B4-BE49-F238E27FC236}">
                <a16:creationId xmlns:a16="http://schemas.microsoft.com/office/drawing/2014/main" id="{11B87E53-8BE2-440F-B029-DB7FCB53F6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8188" y="990601"/>
            <a:ext cx="699792" cy="933450"/>
          </a:xfrm>
          <a:prstGeom prst="rect">
            <a:avLst/>
          </a:prstGeom>
        </p:spPr>
      </p:pic>
      <p:grpSp>
        <p:nvGrpSpPr>
          <p:cNvPr id="45" name="Group 44">
            <a:extLst>
              <a:ext uri="{FF2B5EF4-FFF2-40B4-BE49-F238E27FC236}">
                <a16:creationId xmlns:a16="http://schemas.microsoft.com/office/drawing/2014/main" id="{B0A0A31D-9E85-454B-8B68-F1938E8624A0}"/>
              </a:ext>
            </a:extLst>
          </p:cNvPr>
          <p:cNvGrpSpPr/>
          <p:nvPr/>
        </p:nvGrpSpPr>
        <p:grpSpPr>
          <a:xfrm>
            <a:off x="0" y="2811996"/>
            <a:ext cx="5269849" cy="3731679"/>
            <a:chOff x="123824" y="2952755"/>
            <a:chExt cx="5146025" cy="3590920"/>
          </a:xfrm>
        </p:grpSpPr>
        <p:pic>
          <p:nvPicPr>
            <p:cNvPr id="46" name="Picture 45">
              <a:extLst>
                <a:ext uri="{FF2B5EF4-FFF2-40B4-BE49-F238E27FC236}">
                  <a16:creationId xmlns:a16="http://schemas.microsoft.com/office/drawing/2014/main" id="{08D13CCE-8361-44BA-881E-9607240424DE}"/>
                </a:ext>
              </a:extLst>
            </p:cNvPr>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4186" b="1396"/>
            <a:stretch/>
          </p:blipFill>
          <p:spPr>
            <a:xfrm>
              <a:off x="123824" y="3829050"/>
              <a:ext cx="2587351" cy="2162176"/>
            </a:xfrm>
            <a:prstGeom prst="rect">
              <a:avLst/>
            </a:prstGeom>
          </p:spPr>
        </p:pic>
        <p:graphicFrame>
          <p:nvGraphicFramePr>
            <p:cNvPr id="47" name="Chart 46">
              <a:extLst>
                <a:ext uri="{FF2B5EF4-FFF2-40B4-BE49-F238E27FC236}">
                  <a16:creationId xmlns:a16="http://schemas.microsoft.com/office/drawing/2014/main" id="{306EFC53-8A13-4446-AA22-F82B48C5802A}"/>
                </a:ext>
              </a:extLst>
            </p:cNvPr>
            <p:cNvGraphicFramePr/>
            <p:nvPr/>
          </p:nvGraphicFramePr>
          <p:xfrm>
            <a:off x="2069449" y="3055286"/>
            <a:ext cx="3200400" cy="1552575"/>
          </p:xfrm>
          <a:graphic>
            <a:graphicData uri="http://schemas.openxmlformats.org/drawingml/2006/chart">
              <c:chart xmlns:c="http://schemas.openxmlformats.org/drawingml/2006/chart" xmlns:r="http://schemas.openxmlformats.org/officeDocument/2006/relationships" r:id="rId7"/>
            </a:graphicData>
          </a:graphic>
        </p:graphicFrame>
        <p:sp>
          <p:nvSpPr>
            <p:cNvPr id="48" name="Bent Arrow 56">
              <a:extLst>
                <a:ext uri="{FF2B5EF4-FFF2-40B4-BE49-F238E27FC236}">
                  <a16:creationId xmlns:a16="http://schemas.microsoft.com/office/drawing/2014/main" id="{5C6AF5EC-8E0E-48DB-8FC1-7596ED98CD39}"/>
                </a:ext>
              </a:extLst>
            </p:cNvPr>
            <p:cNvSpPr/>
            <p:nvPr/>
          </p:nvSpPr>
          <p:spPr bwMode="auto">
            <a:xfrm rot="16200000" flipH="1">
              <a:off x="3414716" y="2976566"/>
              <a:ext cx="285748" cy="238126"/>
            </a:xfrm>
            <a:prstGeom prst="bentArrow">
              <a:avLst>
                <a:gd name="adj1" fmla="val 12302"/>
                <a:gd name="adj2" fmla="val 22583"/>
                <a:gd name="adj3" fmla="val 25000"/>
                <a:gd name="adj4" fmla="val 75000"/>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cs typeface="Times New Roman" panose="02020603050405020304" pitchFamily="18" charset="0"/>
              </a:endParaRPr>
            </a:p>
          </p:txBody>
        </p:sp>
        <p:sp>
          <p:nvSpPr>
            <p:cNvPr id="49" name="Rectangle 48">
              <a:extLst>
                <a:ext uri="{FF2B5EF4-FFF2-40B4-BE49-F238E27FC236}">
                  <a16:creationId xmlns:a16="http://schemas.microsoft.com/office/drawing/2014/main" id="{5EB2AA80-CF69-4D23-952D-1031E6A5E541}"/>
                </a:ext>
              </a:extLst>
            </p:cNvPr>
            <p:cNvSpPr/>
            <p:nvPr/>
          </p:nvSpPr>
          <p:spPr>
            <a:xfrm rot="602324">
              <a:off x="1066166" y="4634230"/>
              <a:ext cx="267970" cy="1422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latin typeface="Times New Roman" panose="02020603050405020304" pitchFamily="18" charset="0"/>
                <a:cs typeface="Times New Roman" panose="02020603050405020304" pitchFamily="18" charset="0"/>
              </a:endParaRPr>
            </a:p>
          </p:txBody>
        </p:sp>
        <p:cxnSp>
          <p:nvCxnSpPr>
            <p:cNvPr id="50" name="Straight Arrow Connector 49">
              <a:extLst>
                <a:ext uri="{FF2B5EF4-FFF2-40B4-BE49-F238E27FC236}">
                  <a16:creationId xmlns:a16="http://schemas.microsoft.com/office/drawing/2014/main" id="{A7D1B46B-B7B7-406A-BAB4-F54C50DF4048}"/>
                </a:ext>
              </a:extLst>
            </p:cNvPr>
            <p:cNvCxnSpPr/>
            <p:nvPr/>
          </p:nvCxnSpPr>
          <p:spPr>
            <a:xfrm>
              <a:off x="1337310" y="4763135"/>
              <a:ext cx="1494790" cy="7232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A0EB1DC7-0FB5-49AC-9DA1-D0821D0A18B5}"/>
                </a:ext>
              </a:extLst>
            </p:cNvPr>
            <p:cNvGrpSpPr/>
            <p:nvPr/>
          </p:nvGrpSpPr>
          <p:grpSpPr>
            <a:xfrm>
              <a:off x="2833370" y="4596447"/>
              <a:ext cx="1991360" cy="1947228"/>
              <a:chOff x="5062220" y="4910772"/>
              <a:chExt cx="1991360" cy="1947228"/>
            </a:xfrm>
          </p:grpSpPr>
          <p:pic>
            <p:nvPicPr>
              <p:cNvPr id="60" name="Picture 59">
                <a:extLst>
                  <a:ext uri="{FF2B5EF4-FFF2-40B4-BE49-F238E27FC236}">
                    <a16:creationId xmlns:a16="http://schemas.microsoft.com/office/drawing/2014/main" id="{E544D731-B51D-48C5-99CA-5C8250F1D81E}"/>
                  </a:ext>
                </a:extLst>
              </p:cNvPr>
              <p:cNvPicPr/>
              <p:nvPr/>
            </p:nvPicPr>
            <p:blipFill rotWithShape="1">
              <a:blip r:embed="rId8">
                <a:extLst>
                  <a:ext uri="{28A0092B-C50C-407E-A947-70E740481C1C}">
                    <a14:useLocalDpi xmlns:a14="http://schemas.microsoft.com/office/drawing/2010/main" val="0"/>
                  </a:ext>
                </a:extLst>
              </a:blip>
              <a:srcRect t="36640"/>
              <a:stretch/>
            </p:blipFill>
            <p:spPr>
              <a:xfrm>
                <a:off x="5062220" y="5600700"/>
                <a:ext cx="1991360" cy="1257300"/>
              </a:xfrm>
              <a:prstGeom prst="rect">
                <a:avLst/>
              </a:prstGeom>
            </p:spPr>
          </p:pic>
          <p:sp>
            <p:nvSpPr>
              <p:cNvPr id="61" name="Oval 60">
                <a:extLst>
                  <a:ext uri="{FF2B5EF4-FFF2-40B4-BE49-F238E27FC236}">
                    <a16:creationId xmlns:a16="http://schemas.microsoft.com/office/drawing/2014/main" id="{D0A165C2-E562-4B84-A245-9C3E1F8B00CA}"/>
                  </a:ext>
                </a:extLst>
              </p:cNvPr>
              <p:cNvSpPr/>
              <p:nvPr/>
            </p:nvSpPr>
            <p:spPr>
              <a:xfrm>
                <a:off x="5676900" y="4910772"/>
                <a:ext cx="742950" cy="713105"/>
              </a:xfrm>
              <a:prstGeom prst="ellipse">
                <a:avLst/>
              </a:prstGeom>
              <a:solidFill>
                <a:schemeClr val="bg1"/>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latin typeface="Times New Roman" panose="02020603050405020304" pitchFamily="18" charset="0"/>
                  <a:cs typeface="Times New Roman" panose="02020603050405020304" pitchFamily="18" charset="0"/>
                </a:endParaRPr>
              </a:p>
            </p:txBody>
          </p:sp>
        </p:grpSp>
        <p:sp>
          <p:nvSpPr>
            <p:cNvPr id="52" name="Round Same Side Corner Rectangle 83">
              <a:extLst>
                <a:ext uri="{FF2B5EF4-FFF2-40B4-BE49-F238E27FC236}">
                  <a16:creationId xmlns:a16="http://schemas.microsoft.com/office/drawing/2014/main" id="{3B92CB90-6F14-43C8-A6F5-EA96760E9856}"/>
                </a:ext>
              </a:extLst>
            </p:cNvPr>
            <p:cNvSpPr/>
            <p:nvPr/>
          </p:nvSpPr>
          <p:spPr>
            <a:xfrm>
              <a:off x="3792474" y="5511038"/>
              <a:ext cx="91440" cy="91440"/>
            </a:xfrm>
            <a:prstGeom prst="round2SameRect">
              <a:avLst>
                <a:gd name="adj1" fmla="val 50000"/>
                <a:gd name="adj2" fmla="val 0"/>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53" name="Round Same Side Corner Rectangle 84">
              <a:extLst>
                <a:ext uri="{FF2B5EF4-FFF2-40B4-BE49-F238E27FC236}">
                  <a16:creationId xmlns:a16="http://schemas.microsoft.com/office/drawing/2014/main" id="{26D408B8-306A-4AF8-9D34-250A695A72D5}"/>
                </a:ext>
              </a:extLst>
            </p:cNvPr>
            <p:cNvSpPr/>
            <p:nvPr/>
          </p:nvSpPr>
          <p:spPr>
            <a:xfrm>
              <a:off x="3786124" y="5771388"/>
              <a:ext cx="91440" cy="91440"/>
            </a:xfrm>
            <a:prstGeom prst="round2SameRect">
              <a:avLst>
                <a:gd name="adj1" fmla="val 50000"/>
                <a:gd name="adj2" fmla="val 0"/>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54" name="Bent Arrow 85">
              <a:extLst>
                <a:ext uri="{FF2B5EF4-FFF2-40B4-BE49-F238E27FC236}">
                  <a16:creationId xmlns:a16="http://schemas.microsoft.com/office/drawing/2014/main" id="{82F556BA-0BA0-435F-8461-55D9D73F0420}"/>
                </a:ext>
              </a:extLst>
            </p:cNvPr>
            <p:cNvSpPr/>
            <p:nvPr/>
          </p:nvSpPr>
          <p:spPr bwMode="auto">
            <a:xfrm rot="16200000" flipV="1">
              <a:off x="2952748" y="4356102"/>
              <a:ext cx="2413004" cy="546100"/>
            </a:xfrm>
            <a:prstGeom prst="bentArrow">
              <a:avLst>
                <a:gd name="adj1" fmla="val 1836"/>
                <a:gd name="adj2" fmla="val 6885"/>
                <a:gd name="adj3" fmla="val 20349"/>
                <a:gd name="adj4" fmla="val 75000"/>
              </a:avLst>
            </a:prstGeom>
            <a:solidFill>
              <a:schemeClr val="accent1">
                <a:lumMod val="50000"/>
              </a:schemeClr>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cs typeface="Times New Roman" panose="02020603050405020304" pitchFamily="18" charset="0"/>
              </a:endParaRPr>
            </a:p>
          </p:txBody>
        </p:sp>
        <p:sp>
          <p:nvSpPr>
            <p:cNvPr id="55" name="TextBox 54">
              <a:extLst>
                <a:ext uri="{FF2B5EF4-FFF2-40B4-BE49-F238E27FC236}">
                  <a16:creationId xmlns:a16="http://schemas.microsoft.com/office/drawing/2014/main" id="{CA37D1EE-3081-4B79-A8B1-7EF2BEF06C34}"/>
                </a:ext>
              </a:extLst>
            </p:cNvPr>
            <p:cNvSpPr txBox="1"/>
            <p:nvPr/>
          </p:nvSpPr>
          <p:spPr>
            <a:xfrm>
              <a:off x="2979356" y="5462778"/>
              <a:ext cx="798635" cy="444251"/>
            </a:xfrm>
            <a:prstGeom prst="rect">
              <a:avLst/>
            </a:prstGeom>
            <a:noFill/>
          </p:spPr>
          <p:txBody>
            <a:bodyPr wrap="none" rtlCol="0">
              <a:spAutoFit/>
            </a:bodyPr>
            <a:lstStyle/>
            <a:p>
              <a:pPr algn="ctr"/>
              <a:r>
                <a:rPr lang="en-US" sz="1200" dirty="0">
                  <a:cs typeface="Times New Roman" panose="02020603050405020304" pitchFamily="18" charset="0"/>
                </a:rPr>
                <a:t>Geophone</a:t>
              </a:r>
            </a:p>
            <a:p>
              <a:pPr algn="ctr"/>
              <a:r>
                <a:rPr lang="en-US" sz="1200" dirty="0">
                  <a:cs typeface="Times New Roman" panose="02020603050405020304" pitchFamily="18" charset="0"/>
                </a:rPr>
                <a:t>Depths</a:t>
              </a:r>
            </a:p>
          </p:txBody>
        </p:sp>
        <p:sp>
          <p:nvSpPr>
            <p:cNvPr id="56" name="TextBox 55">
              <a:extLst>
                <a:ext uri="{FF2B5EF4-FFF2-40B4-BE49-F238E27FC236}">
                  <a16:creationId xmlns:a16="http://schemas.microsoft.com/office/drawing/2014/main" id="{71B468AB-4226-42FC-A4EC-24E4DB19E89D}"/>
                </a:ext>
              </a:extLst>
            </p:cNvPr>
            <p:cNvSpPr txBox="1"/>
            <p:nvPr/>
          </p:nvSpPr>
          <p:spPr>
            <a:xfrm>
              <a:off x="194861" y="3976878"/>
              <a:ext cx="805029" cy="276999"/>
            </a:xfrm>
            <a:prstGeom prst="rect">
              <a:avLst/>
            </a:prstGeom>
            <a:noFill/>
          </p:spPr>
          <p:txBody>
            <a:bodyPr wrap="none" rtlCol="0">
              <a:spAutoFit/>
            </a:bodyPr>
            <a:lstStyle/>
            <a:p>
              <a:pPr algn="ctr"/>
              <a:r>
                <a:rPr lang="en-US" sz="1200" dirty="0">
                  <a:cs typeface="Times New Roman" panose="02020603050405020304" pitchFamily="18" charset="0"/>
                </a:rPr>
                <a:t>FE Model</a:t>
              </a:r>
            </a:p>
          </p:txBody>
        </p:sp>
        <p:sp>
          <p:nvSpPr>
            <p:cNvPr id="57" name="TextBox 56">
              <a:extLst>
                <a:ext uri="{FF2B5EF4-FFF2-40B4-BE49-F238E27FC236}">
                  <a16:creationId xmlns:a16="http://schemas.microsoft.com/office/drawing/2014/main" id="{A935A18C-A32C-4034-BA55-AE956EA072ED}"/>
                </a:ext>
              </a:extLst>
            </p:cNvPr>
            <p:cNvSpPr txBox="1"/>
            <p:nvPr/>
          </p:nvSpPr>
          <p:spPr>
            <a:xfrm>
              <a:off x="748612" y="3662553"/>
              <a:ext cx="603937" cy="276999"/>
            </a:xfrm>
            <a:prstGeom prst="rect">
              <a:avLst/>
            </a:prstGeom>
            <a:noFill/>
          </p:spPr>
          <p:txBody>
            <a:bodyPr wrap="square" rtlCol="0">
              <a:spAutoFit/>
            </a:bodyPr>
            <a:lstStyle/>
            <a:p>
              <a:pPr algn="ctr"/>
              <a:r>
                <a:rPr lang="en-US" sz="1200" dirty="0">
                  <a:cs typeface="Times New Roman" panose="02020603050405020304" pitchFamily="18" charset="0"/>
                </a:rPr>
                <a:t>Drum</a:t>
              </a:r>
            </a:p>
          </p:txBody>
        </p:sp>
        <p:cxnSp>
          <p:nvCxnSpPr>
            <p:cNvPr id="58" name="Straight Connector 57">
              <a:extLst>
                <a:ext uri="{FF2B5EF4-FFF2-40B4-BE49-F238E27FC236}">
                  <a16:creationId xmlns:a16="http://schemas.microsoft.com/office/drawing/2014/main" id="{4412B7CC-C411-46EE-9EF1-91A183594318}"/>
                </a:ext>
              </a:extLst>
            </p:cNvPr>
            <p:cNvCxnSpPr/>
            <p:nvPr/>
          </p:nvCxnSpPr>
          <p:spPr bwMode="auto">
            <a:xfrm>
              <a:off x="1123950" y="3924300"/>
              <a:ext cx="123825" cy="104775"/>
            </a:xfrm>
            <a:prstGeom prst="line">
              <a:avLst/>
            </a:prstGeom>
            <a:solidFill>
              <a:schemeClr val="accent1"/>
            </a:solidFill>
            <a:ln w="19050" cap="flat" cmpd="sng" algn="ctr">
              <a:solidFill>
                <a:srgbClr val="FF0000"/>
              </a:solidFill>
              <a:prstDash val="solid"/>
              <a:round/>
              <a:headEnd type="none" w="med" len="med"/>
              <a:tailEnd type="none" w="med" len="med"/>
            </a:ln>
            <a:effectLst/>
          </p:spPr>
        </p:cxnSp>
        <p:sp>
          <p:nvSpPr>
            <p:cNvPr id="59" name="TextBox 58">
              <a:extLst>
                <a:ext uri="{FF2B5EF4-FFF2-40B4-BE49-F238E27FC236}">
                  <a16:creationId xmlns:a16="http://schemas.microsoft.com/office/drawing/2014/main" id="{8799C2B1-83EB-46BB-AF30-B5623C79903F}"/>
                </a:ext>
              </a:extLst>
            </p:cNvPr>
            <p:cNvSpPr txBox="1"/>
            <p:nvPr/>
          </p:nvSpPr>
          <p:spPr>
            <a:xfrm>
              <a:off x="177112" y="5034153"/>
              <a:ext cx="927788" cy="276999"/>
            </a:xfrm>
            <a:prstGeom prst="rect">
              <a:avLst/>
            </a:prstGeom>
            <a:noFill/>
          </p:spPr>
          <p:txBody>
            <a:bodyPr wrap="square" rtlCol="0">
              <a:spAutoFit/>
            </a:bodyPr>
            <a:lstStyle/>
            <a:p>
              <a:pPr algn="ctr"/>
              <a:r>
                <a:rPr lang="en-US" sz="1200" dirty="0">
                  <a:cs typeface="Times New Roman" panose="02020603050405020304" pitchFamily="18" charset="0"/>
                </a:rPr>
                <a:t>Pavement</a:t>
              </a:r>
            </a:p>
          </p:txBody>
        </p:sp>
      </p:grpSp>
      <p:graphicFrame>
        <p:nvGraphicFramePr>
          <p:cNvPr id="63" name="Chart 62">
            <a:extLst>
              <a:ext uri="{FF2B5EF4-FFF2-40B4-BE49-F238E27FC236}">
                <a16:creationId xmlns:a16="http://schemas.microsoft.com/office/drawing/2014/main" id="{96BB1D61-12D0-413E-BE7F-BA2239F36C55}"/>
              </a:ext>
            </a:extLst>
          </p:cNvPr>
          <p:cNvGraphicFramePr/>
          <p:nvPr>
            <p:extLst>
              <p:ext uri="{D42A27DB-BD31-4B8C-83A1-F6EECF244321}">
                <p14:modId xmlns:p14="http://schemas.microsoft.com/office/powerpoint/2010/main" val="2565085945"/>
              </p:ext>
            </p:extLst>
          </p:nvPr>
        </p:nvGraphicFramePr>
        <p:xfrm>
          <a:off x="5490310" y="2910038"/>
          <a:ext cx="5857672" cy="3480676"/>
        </p:xfrm>
        <a:graphic>
          <a:graphicData uri="http://schemas.openxmlformats.org/drawingml/2006/chart">
            <c:chart xmlns:c="http://schemas.openxmlformats.org/drawingml/2006/chart" xmlns:r="http://schemas.openxmlformats.org/officeDocument/2006/relationships" r:id="rId9"/>
          </a:graphicData>
        </a:graphic>
      </p:graphicFrame>
      <p:sp>
        <p:nvSpPr>
          <p:cNvPr id="65" name="Text Box 5171">
            <a:extLst>
              <a:ext uri="{FF2B5EF4-FFF2-40B4-BE49-F238E27FC236}">
                <a16:creationId xmlns:a16="http://schemas.microsoft.com/office/drawing/2014/main" id="{957B41A5-C4C6-4138-AAE5-63964B078CE8}"/>
              </a:ext>
            </a:extLst>
          </p:cNvPr>
          <p:cNvSpPr txBox="1"/>
          <p:nvPr/>
        </p:nvSpPr>
        <p:spPr>
          <a:xfrm>
            <a:off x="8264811" y="5263518"/>
            <a:ext cx="2438400" cy="362876"/>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600"/>
              </a:spcAft>
            </a:pPr>
            <a:r>
              <a:rPr lang="en-US" sz="2800" b="1" dirty="0">
                <a:solidFill>
                  <a:schemeClr val="tx2">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rPr>
              <a:t>Calibration</a:t>
            </a:r>
            <a:endParaRPr lang="en-US" sz="4000" b="1" dirty="0">
              <a:solidFill>
                <a:schemeClr val="tx2">
                  <a:lumMod val="75000"/>
                </a:schemeClr>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44" name="Right Arrow 91">
            <a:extLst>
              <a:ext uri="{FF2B5EF4-FFF2-40B4-BE49-F238E27FC236}">
                <a16:creationId xmlns:a16="http://schemas.microsoft.com/office/drawing/2014/main" id="{00F4E9C3-BF70-464D-BE89-BC894634B7C9}"/>
              </a:ext>
            </a:extLst>
          </p:cNvPr>
          <p:cNvSpPr/>
          <p:nvPr/>
        </p:nvSpPr>
        <p:spPr bwMode="auto">
          <a:xfrm>
            <a:off x="4927875" y="4672203"/>
            <a:ext cx="523875" cy="361950"/>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cs typeface="Times New Roman" panose="02020603050405020304" pitchFamily="18" charset="0"/>
            </a:endParaRPr>
          </a:p>
        </p:txBody>
      </p:sp>
      <p:sp>
        <p:nvSpPr>
          <p:cNvPr id="67" name="Slide Number Placeholder 3">
            <a:extLst>
              <a:ext uri="{FF2B5EF4-FFF2-40B4-BE49-F238E27FC236}">
                <a16:creationId xmlns:a16="http://schemas.microsoft.com/office/drawing/2014/main" id="{D28CA3F4-83AC-458F-9D9B-5035677431E1}"/>
              </a:ext>
            </a:extLst>
          </p:cNvPr>
          <p:cNvSpPr txBox="1">
            <a:spLocks/>
          </p:cNvSpPr>
          <p:nvPr/>
        </p:nvSpPr>
        <p:spPr bwMode="auto">
          <a:xfrm>
            <a:off x="9347200" y="6553200"/>
            <a:ext cx="2844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0A6972A-B494-4CA3-8C15-B5FF2A565596}" type="slidenum">
              <a:rPr lang="en-US" smtClean="0">
                <a:solidFill>
                  <a:prstClr val="white"/>
                </a:solidFill>
                <a:latin typeface="Times New Roman" panose="02020603050405020304" pitchFamily="18" charset="0"/>
                <a:cs typeface="Times New Roman" panose="02020603050405020304" pitchFamily="18" charset="0"/>
              </a:rPr>
              <a:pPr>
                <a:defRPr/>
              </a:pPr>
              <a:t>33</a:t>
            </a:fld>
            <a:endParaRPr lang="en-US" dirty="0">
              <a:solidFill>
                <a:prstClr val="white"/>
              </a:solidFill>
              <a:latin typeface="Times New Roman" panose="02020603050405020304" pitchFamily="18" charset="0"/>
              <a:cs typeface="Times New Roman" panose="02020603050405020304" pitchFamily="18" charset="0"/>
            </a:endParaRPr>
          </a:p>
        </p:txBody>
      </p:sp>
      <p:grpSp>
        <p:nvGrpSpPr>
          <p:cNvPr id="86" name="Group 85">
            <a:extLst>
              <a:ext uri="{FF2B5EF4-FFF2-40B4-BE49-F238E27FC236}">
                <a16:creationId xmlns:a16="http://schemas.microsoft.com/office/drawing/2014/main" id="{C9C6B438-AC01-4190-AD09-5594AA313DDC}"/>
              </a:ext>
            </a:extLst>
          </p:cNvPr>
          <p:cNvGrpSpPr>
            <a:grpSpLocks noChangeAspect="1"/>
          </p:cNvGrpSpPr>
          <p:nvPr/>
        </p:nvGrpSpPr>
        <p:grpSpPr>
          <a:xfrm>
            <a:off x="7715161" y="46969"/>
            <a:ext cx="4409526" cy="2615669"/>
            <a:chOff x="-55039" y="4811014"/>
            <a:chExt cx="3408041" cy="2021601"/>
          </a:xfrm>
        </p:grpSpPr>
        <p:pic>
          <p:nvPicPr>
            <p:cNvPr id="87" name="Picture 86" descr="http://www.dot.state.mn.us/mnroad/construction/2017%20photos/july31/wedcell89ic.jpg">
              <a:extLst>
                <a:ext uri="{FF2B5EF4-FFF2-40B4-BE49-F238E27FC236}">
                  <a16:creationId xmlns:a16="http://schemas.microsoft.com/office/drawing/2014/main" id="{CCE1141C-F0BE-4E93-B5FF-4DF2302B4D11}"/>
                </a:ext>
              </a:extLst>
            </p:cNvPr>
            <p:cNvPicPr/>
            <p:nvPr/>
          </p:nvPicPr>
          <p:blipFill rotWithShape="1">
            <a:blip r:embed="rId10">
              <a:extLst>
                <a:ext uri="{28A0092B-C50C-407E-A947-70E740481C1C}">
                  <a14:useLocalDpi xmlns:a14="http://schemas.microsoft.com/office/drawing/2010/main" val="0"/>
                </a:ext>
              </a:extLst>
            </a:blip>
            <a:srcRect/>
            <a:stretch/>
          </p:blipFill>
          <p:spPr bwMode="auto">
            <a:xfrm>
              <a:off x="-55039" y="4811014"/>
              <a:ext cx="3408041" cy="2021601"/>
            </a:xfrm>
            <a:prstGeom prst="rect">
              <a:avLst/>
            </a:prstGeom>
            <a:noFill/>
            <a:ln w="28575">
              <a:solidFill>
                <a:srgbClr val="FFC000"/>
              </a:solidFill>
            </a:ln>
          </p:spPr>
        </p:pic>
        <p:cxnSp>
          <p:nvCxnSpPr>
            <p:cNvPr id="88" name="Straight Connector 87">
              <a:extLst>
                <a:ext uri="{FF2B5EF4-FFF2-40B4-BE49-F238E27FC236}">
                  <a16:creationId xmlns:a16="http://schemas.microsoft.com/office/drawing/2014/main" id="{DCFD5E8C-09E4-48F8-87A5-25B3FA8F4B0D}"/>
                </a:ext>
              </a:extLst>
            </p:cNvPr>
            <p:cNvCxnSpPr/>
            <p:nvPr/>
          </p:nvCxnSpPr>
          <p:spPr>
            <a:xfrm>
              <a:off x="643248" y="5467376"/>
              <a:ext cx="2484066" cy="1027831"/>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623C8EFE-E231-4A59-984C-C4A80D2F9671}"/>
                </a:ext>
              </a:extLst>
            </p:cNvPr>
            <p:cNvCxnSpPr/>
            <p:nvPr/>
          </p:nvCxnSpPr>
          <p:spPr>
            <a:xfrm>
              <a:off x="2159014" y="5567139"/>
              <a:ext cx="968300" cy="80955"/>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08C7DCF-A1BF-4D49-B6BA-6FB81892C501}"/>
                </a:ext>
              </a:extLst>
            </p:cNvPr>
            <p:cNvCxnSpPr/>
            <p:nvPr/>
          </p:nvCxnSpPr>
          <p:spPr>
            <a:xfrm flipV="1">
              <a:off x="643248" y="5452498"/>
              <a:ext cx="374028" cy="14879"/>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806E9DE-7F27-4FD4-9E35-68CC3DCF3B77}"/>
                </a:ext>
              </a:extLst>
            </p:cNvPr>
            <p:cNvCxnSpPr/>
            <p:nvPr/>
          </p:nvCxnSpPr>
          <p:spPr>
            <a:xfrm>
              <a:off x="1017276" y="5452498"/>
              <a:ext cx="589593" cy="50068"/>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92" name="Picture 91" descr="\\irpsrvgis13.utep.edu\NCHRP 24-45\5) Data\MNROAD\Photos\Photo Jul 20, 12 53 07 PM.jpg">
            <a:extLst>
              <a:ext uri="{FF2B5EF4-FFF2-40B4-BE49-F238E27FC236}">
                <a16:creationId xmlns:a16="http://schemas.microsoft.com/office/drawing/2014/main" id="{80BA5778-0115-4E10-B672-051E7B3CB217}"/>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bwMode="auto">
          <a:xfrm rot="5400000">
            <a:off x="11023645" y="1629845"/>
            <a:ext cx="1030702" cy="1027397"/>
          </a:xfrm>
          <a:prstGeom prst="rect">
            <a:avLst/>
          </a:prstGeom>
          <a:noFill/>
          <a:ln>
            <a:noFill/>
          </a:ln>
          <a:extLst>
            <a:ext uri="{53640926-AAD7-44D8-BBD7-CCE9431645EC}">
              <a14:shadowObscured xmlns:a14="http://schemas.microsoft.com/office/drawing/2010/main"/>
            </a:ext>
          </a:extLst>
        </p:spPr>
      </p:pic>
      <p:pic>
        <p:nvPicPr>
          <p:cNvPr id="2" name="Picture 1"/>
          <p:cNvPicPr>
            <a:picLocks noChangeAspect="1"/>
          </p:cNvPicPr>
          <p:nvPr/>
        </p:nvPicPr>
        <p:blipFill>
          <a:blip r:embed="rId12"/>
          <a:stretch>
            <a:fillRect/>
          </a:stretch>
        </p:blipFill>
        <p:spPr>
          <a:xfrm>
            <a:off x="9391756" y="1625208"/>
            <a:ext cx="1543930" cy="1004269"/>
          </a:xfrm>
          <a:prstGeom prst="rect">
            <a:avLst/>
          </a:prstGeom>
        </p:spPr>
      </p:pic>
      <p:pic>
        <p:nvPicPr>
          <p:cNvPr id="93" name="Picture 92">
            <a:extLst>
              <a:ext uri="{FF2B5EF4-FFF2-40B4-BE49-F238E27FC236}">
                <a16:creationId xmlns:a16="http://schemas.microsoft.com/office/drawing/2014/main" id="{545FB781-1DCF-4E3C-8C1A-FCECEE198B1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19924" y="2858830"/>
            <a:ext cx="924626" cy="1176214"/>
          </a:xfrm>
          <a:prstGeom prst="rect">
            <a:avLst/>
          </a:prstGeom>
        </p:spPr>
      </p:pic>
    </p:spTree>
    <p:extLst>
      <p:ext uri="{BB962C8B-B14F-4D97-AF65-F5344CB8AC3E}">
        <p14:creationId xmlns:p14="http://schemas.microsoft.com/office/powerpoint/2010/main" val="2630424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latin typeface="Times New Roman" panose="02020603050405020304" pitchFamily="18" charset="0"/>
                <a:cs typeface="Times New Roman" panose="02020603050405020304" pitchFamily="18" charset="0"/>
              </a:rPr>
              <a:t>Machine Learning as </a:t>
            </a:r>
            <a:r>
              <a:rPr lang="en-US" sz="4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Forward Modeler</a:t>
            </a:r>
            <a:endParaRPr lang="en-US" sz="48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295400" y="1427470"/>
            <a:ext cx="4953000" cy="47753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a:lstStyle/>
          <a:p>
            <a:pPr marL="0" indent="0">
              <a:buNone/>
            </a:pPr>
            <a:r>
              <a:rPr lang="en-US" dirty="0">
                <a:latin typeface="Times New Roman" panose="02020603050405020304" pitchFamily="18" charset="0"/>
                <a:cs typeface="Times New Roman" panose="02020603050405020304" pitchFamily="18" charset="0"/>
              </a:rPr>
              <a:t>Artificial Neural Networks (ANN)</a:t>
            </a:r>
          </a:p>
        </p:txBody>
      </p:sp>
      <p:pic>
        <p:nvPicPr>
          <p:cNvPr id="4" name="Picture 3"/>
          <p:cNvPicPr>
            <a:picLocks noChangeAspect="1"/>
          </p:cNvPicPr>
          <p:nvPr/>
        </p:nvPicPr>
        <p:blipFill>
          <a:blip r:embed="rId2"/>
          <a:stretch>
            <a:fillRect/>
          </a:stretch>
        </p:blipFill>
        <p:spPr>
          <a:xfrm>
            <a:off x="131517" y="1266866"/>
            <a:ext cx="986040" cy="162308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9567" y="2975734"/>
            <a:ext cx="3283085" cy="2387698"/>
          </a:xfrm>
          <a:prstGeom prst="rect">
            <a:avLst/>
          </a:prstGeom>
        </p:spPr>
      </p:pic>
      <p:sp>
        <p:nvSpPr>
          <p:cNvPr id="9" name="Oval 8">
            <a:extLst>
              <a:ext uri="{FF2B5EF4-FFF2-40B4-BE49-F238E27FC236}">
                <a16:creationId xmlns:a16="http://schemas.microsoft.com/office/drawing/2014/main" id="{6FA95E70-C683-46F1-935B-4671AA1A4B92}"/>
              </a:ext>
            </a:extLst>
          </p:cNvPr>
          <p:cNvSpPr/>
          <p:nvPr/>
        </p:nvSpPr>
        <p:spPr bwMode="auto">
          <a:xfrm>
            <a:off x="5483183" y="3205183"/>
            <a:ext cx="2453205" cy="1756643"/>
          </a:xfrm>
          <a:prstGeom prst="ellipse">
            <a:avLst/>
          </a:prstGeom>
          <a:ln>
            <a:noFill/>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b="1" dirty="0">
              <a:latin typeface="Times New Roman" panose="02020603050405020304" pitchFamily="18" charset="0"/>
              <a:cs typeface="Times New Roman" panose="02020603050405020304" pitchFamily="18"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b="1" dirty="0">
                <a:latin typeface="Times New Roman" panose="02020603050405020304" pitchFamily="18" charset="0"/>
                <a:cs typeface="Times New Roman" panose="02020603050405020304" pitchFamily="18" charset="0"/>
              </a:rPr>
              <a:t>Instantaneous Responses</a:t>
            </a:r>
            <a:endPar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344910" y="2948930"/>
            <a:ext cx="2779090" cy="2787113"/>
            <a:chOff x="-260314" y="2742055"/>
            <a:chExt cx="2779090" cy="2787113"/>
          </a:xfrm>
        </p:grpSpPr>
        <p:sp>
          <p:nvSpPr>
            <p:cNvPr id="13" name="Block Arc 12"/>
            <p:cNvSpPr/>
            <p:nvPr/>
          </p:nvSpPr>
          <p:spPr>
            <a:xfrm rot="5400000">
              <a:off x="-260400" y="2969595"/>
              <a:ext cx="2377612" cy="2377440"/>
            </a:xfrm>
            <a:prstGeom prst="blockArc">
              <a:avLst>
                <a:gd name="adj1" fmla="val 10800000"/>
                <a:gd name="adj2" fmla="val 21416175"/>
                <a:gd name="adj3" fmla="val 7024"/>
              </a:avLst>
            </a:prstGeom>
            <a:solidFill>
              <a:schemeClr val="bg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6FA95E70-C683-46F1-935B-4671AA1A4B92}"/>
                </a:ext>
              </a:extLst>
            </p:cNvPr>
            <p:cNvSpPr/>
            <p:nvPr/>
          </p:nvSpPr>
          <p:spPr bwMode="auto">
            <a:xfrm>
              <a:off x="166171" y="3305517"/>
              <a:ext cx="1645920" cy="1645920"/>
            </a:xfrm>
            <a:prstGeom prst="ellipse">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6FA95E70-C683-46F1-935B-4671AA1A4B92}"/>
                </a:ext>
              </a:extLst>
            </p:cNvPr>
            <p:cNvSpPr/>
            <p:nvPr/>
          </p:nvSpPr>
          <p:spPr bwMode="auto">
            <a:xfrm>
              <a:off x="1421496" y="3382218"/>
              <a:ext cx="1097280" cy="1097280"/>
            </a:xfrm>
            <a:prstGeom prst="ellipse">
              <a:avLst/>
            </a:prstGeom>
            <a:solidFill>
              <a:schemeClr val="bg1">
                <a:lumMod val="85000"/>
              </a:schemeClr>
            </a:solidFill>
            <a:ln w="28575">
              <a:solidFill>
                <a:schemeClr val="accent4">
                  <a:lumMod val="75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6" name="TextBox 15"/>
            <p:cNvSpPr txBox="1"/>
            <p:nvPr/>
          </p:nvSpPr>
          <p:spPr>
            <a:xfrm>
              <a:off x="1407678" y="3638471"/>
              <a:ext cx="1094659" cy="584775"/>
            </a:xfrm>
            <a:prstGeom prst="rect">
              <a:avLst/>
            </a:prstGeom>
            <a:noFill/>
          </p:spPr>
          <p:txBody>
            <a:bodyPr wrap="none" rtlCol="0">
              <a:spAutoFit/>
            </a:bodyPr>
            <a:lstStyle/>
            <a:p>
              <a:pPr algn="ctr"/>
              <a:r>
                <a:rPr lang="en-US" sz="1600" b="1">
                  <a:cs typeface="Times New Roman" panose="02020603050405020304" pitchFamily="18" charset="0"/>
                </a:rPr>
                <a:t>Material</a:t>
              </a:r>
            </a:p>
            <a:p>
              <a:pPr algn="ctr"/>
              <a:r>
                <a:rPr lang="en-US" sz="1600" b="1">
                  <a:cs typeface="Times New Roman" panose="02020603050405020304" pitchFamily="18" charset="0"/>
                </a:rPr>
                <a:t>Properties</a:t>
              </a:r>
            </a:p>
          </p:txBody>
        </p:sp>
        <p:sp>
          <p:nvSpPr>
            <p:cNvPr id="17" name="Oval 16">
              <a:extLst>
                <a:ext uri="{FF2B5EF4-FFF2-40B4-BE49-F238E27FC236}">
                  <a16:creationId xmlns:a16="http://schemas.microsoft.com/office/drawing/2014/main" id="{6FA95E70-C683-46F1-935B-4671AA1A4B92}"/>
                </a:ext>
              </a:extLst>
            </p:cNvPr>
            <p:cNvSpPr/>
            <p:nvPr/>
          </p:nvSpPr>
          <p:spPr bwMode="auto">
            <a:xfrm>
              <a:off x="779423" y="4431888"/>
              <a:ext cx="1097280" cy="1097280"/>
            </a:xfrm>
            <a:prstGeom prst="ellipse">
              <a:avLst/>
            </a:prstGeom>
            <a:solidFill>
              <a:schemeClr val="bg1">
                <a:lumMod val="85000"/>
              </a:schemeClr>
            </a:solidFill>
            <a:ln w="28575">
              <a:solidFill>
                <a:schemeClr val="tx2">
                  <a:lumMod val="75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8" name="TextBox 17"/>
            <p:cNvSpPr txBox="1"/>
            <p:nvPr/>
          </p:nvSpPr>
          <p:spPr>
            <a:xfrm>
              <a:off x="874012" y="4688141"/>
              <a:ext cx="945580" cy="584775"/>
            </a:xfrm>
            <a:prstGeom prst="rect">
              <a:avLst/>
            </a:prstGeom>
            <a:noFill/>
          </p:spPr>
          <p:txBody>
            <a:bodyPr wrap="none" rtlCol="0">
              <a:spAutoFit/>
            </a:bodyPr>
            <a:lstStyle/>
            <a:p>
              <a:pPr algn="ctr"/>
              <a:r>
                <a:rPr lang="en-US" sz="1600" b="1" dirty="0">
                  <a:cs typeface="Times New Roman" panose="02020603050405020304" pitchFamily="18" charset="0"/>
                </a:rPr>
                <a:t>Roller</a:t>
              </a:r>
            </a:p>
            <a:p>
              <a:pPr algn="ctr"/>
              <a:r>
                <a:rPr lang="en-US" sz="1600" b="1" dirty="0">
                  <a:cs typeface="Times New Roman" panose="02020603050405020304" pitchFamily="18" charset="0"/>
                </a:rPr>
                <a:t>Features</a:t>
              </a:r>
            </a:p>
          </p:txBody>
        </p:sp>
        <p:sp>
          <p:nvSpPr>
            <p:cNvPr id="19" name="Oval 18">
              <a:extLst>
                <a:ext uri="{FF2B5EF4-FFF2-40B4-BE49-F238E27FC236}">
                  <a16:creationId xmlns:a16="http://schemas.microsoft.com/office/drawing/2014/main" id="{6FA95E70-C683-46F1-935B-4671AA1A4B92}"/>
                </a:ext>
              </a:extLst>
            </p:cNvPr>
            <p:cNvSpPr/>
            <p:nvPr/>
          </p:nvSpPr>
          <p:spPr bwMode="auto">
            <a:xfrm>
              <a:off x="419156" y="2742055"/>
              <a:ext cx="1097280" cy="1097280"/>
            </a:xfrm>
            <a:prstGeom prst="ellipse">
              <a:avLst/>
            </a:prstGeom>
            <a:solidFill>
              <a:schemeClr val="bg1">
                <a:lumMod val="85000"/>
              </a:schemeClr>
            </a:solidFill>
            <a:ln w="28575">
              <a:solidFill>
                <a:schemeClr val="accent6">
                  <a:lumMod val="75000"/>
                </a:schemeClr>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0" name="TextBox 19"/>
            <p:cNvSpPr txBox="1"/>
            <p:nvPr/>
          </p:nvSpPr>
          <p:spPr>
            <a:xfrm>
              <a:off x="426723" y="2998308"/>
              <a:ext cx="1051891" cy="584775"/>
            </a:xfrm>
            <a:prstGeom prst="rect">
              <a:avLst/>
            </a:prstGeom>
            <a:noFill/>
          </p:spPr>
          <p:txBody>
            <a:bodyPr wrap="none" rtlCol="0">
              <a:spAutoFit/>
            </a:bodyPr>
            <a:lstStyle/>
            <a:p>
              <a:pPr algn="ctr"/>
              <a:r>
                <a:rPr lang="en-US" sz="1600" b="1" dirty="0">
                  <a:cs typeface="Times New Roman" panose="02020603050405020304" pitchFamily="18" charset="0"/>
                </a:rPr>
                <a:t>Pavement</a:t>
              </a:r>
            </a:p>
            <a:p>
              <a:pPr algn="ctr"/>
              <a:r>
                <a:rPr lang="en-US" sz="1600" b="1" dirty="0">
                  <a:cs typeface="Times New Roman" panose="02020603050405020304" pitchFamily="18" charset="0"/>
                </a:rPr>
                <a:t>Structure</a:t>
              </a:r>
            </a:p>
          </p:txBody>
        </p:sp>
        <p:sp>
          <p:nvSpPr>
            <p:cNvPr id="21" name="TextBox 20"/>
            <p:cNvSpPr txBox="1"/>
            <p:nvPr/>
          </p:nvSpPr>
          <p:spPr>
            <a:xfrm>
              <a:off x="264946" y="3950596"/>
              <a:ext cx="984565" cy="400110"/>
            </a:xfrm>
            <a:prstGeom prst="rect">
              <a:avLst/>
            </a:prstGeom>
            <a:noFill/>
          </p:spPr>
          <p:txBody>
            <a:bodyPr wrap="none" rtlCol="0">
              <a:spAutoFit/>
            </a:bodyPr>
            <a:lstStyle/>
            <a:p>
              <a:r>
                <a:rPr lang="en-US" b="1" dirty="0">
                  <a:cs typeface="Times New Roman" panose="02020603050405020304" pitchFamily="18" charset="0"/>
                </a:rPr>
                <a:t>INPUT</a:t>
              </a:r>
            </a:p>
          </p:txBody>
        </p:sp>
      </p:grpSp>
      <p:graphicFrame>
        <p:nvGraphicFramePr>
          <p:cNvPr id="23" name="Chart 22">
            <a:extLst>
              <a:ext uri="{FF2B5EF4-FFF2-40B4-BE49-F238E27FC236}">
                <a16:creationId xmlns:a16="http://schemas.microsoft.com/office/drawing/2014/main" id="{D5F5761D-6995-40E6-8A1F-F84F75FF28E9}"/>
              </a:ext>
            </a:extLst>
          </p:cNvPr>
          <p:cNvGraphicFramePr/>
          <p:nvPr>
            <p:extLst>
              <p:ext uri="{D42A27DB-BD31-4B8C-83A1-F6EECF244321}">
                <p14:modId xmlns:p14="http://schemas.microsoft.com/office/powerpoint/2010/main" val="2538398867"/>
              </p:ext>
            </p:extLst>
          </p:nvPr>
        </p:nvGraphicFramePr>
        <p:xfrm>
          <a:off x="8001000" y="2017921"/>
          <a:ext cx="4191000" cy="3849479"/>
        </p:xfrm>
        <a:graphic>
          <a:graphicData uri="http://schemas.openxmlformats.org/drawingml/2006/chart">
            <c:chart xmlns:c="http://schemas.openxmlformats.org/drawingml/2006/chart" xmlns:r="http://schemas.openxmlformats.org/officeDocument/2006/relationships" r:id="rId4"/>
          </a:graphicData>
        </a:graphic>
      </p:graphicFrame>
      <p:sp>
        <p:nvSpPr>
          <p:cNvPr id="24" name="Slide Number Placeholder 3"/>
          <p:cNvSpPr>
            <a:spLocks noGrp="1"/>
          </p:cNvSpPr>
          <p:nvPr>
            <p:ph type="sldNum" sz="quarter" idx="10"/>
          </p:nvPr>
        </p:nvSpPr>
        <p:spPr>
          <a:xfrm>
            <a:off x="9347200" y="6553200"/>
            <a:ext cx="2844800" cy="304800"/>
          </a:xfrm>
        </p:spPr>
        <p:txBody>
          <a:bodyPr/>
          <a:lstStyle/>
          <a:p>
            <a:pPr defTabSz="457189">
              <a:defRPr/>
            </a:pPr>
            <a:fld id="{90A6972A-B494-4CA3-8C15-B5FF2A565596}" type="slidenum">
              <a:rPr lang="en-US" sz="1200">
                <a:solidFill>
                  <a:srgbClr val="FFFFFF"/>
                </a:solidFill>
                <a:ea typeface="MS PGothic" pitchFamily="34" charset="-128"/>
                <a:cs typeface="Times New Roman" panose="02020603050405020304" pitchFamily="18" charset="0"/>
              </a:rPr>
              <a:pPr defTabSz="457189">
                <a:defRPr/>
              </a:pPr>
              <a:t>34</a:t>
            </a:fld>
            <a:endParaRPr lang="en-US" sz="1200" dirty="0">
              <a:solidFill>
                <a:srgbClr val="FFFFFF"/>
              </a:solidFill>
              <a:ea typeface="MS PGothic" pitchFamily="34" charset="-128"/>
              <a:cs typeface="Times New Roman" panose="02020603050405020304" pitchFamily="18" charset="0"/>
            </a:endParaRPr>
          </a:p>
        </p:txBody>
      </p:sp>
    </p:spTree>
    <p:extLst>
      <p:ext uri="{BB962C8B-B14F-4D97-AF65-F5344CB8AC3E}">
        <p14:creationId xmlns:p14="http://schemas.microsoft.com/office/powerpoint/2010/main" val="27728967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Group 75"/>
          <p:cNvGrpSpPr/>
          <p:nvPr/>
        </p:nvGrpSpPr>
        <p:grpSpPr>
          <a:xfrm>
            <a:off x="7720898" y="274638"/>
            <a:ext cx="4471102" cy="3001962"/>
            <a:chOff x="7363579" y="2742399"/>
            <a:chExt cx="4557279" cy="3317277"/>
          </a:xfrm>
          <a:solidFill>
            <a:srgbClr val="FFFFFF"/>
          </a:solidFill>
        </p:grpSpPr>
        <p:pic>
          <p:nvPicPr>
            <p:cNvPr id="77" name="Picture 76">
              <a:extLst>
                <a:ext uri="{FF2B5EF4-FFF2-40B4-BE49-F238E27FC236}">
                  <a16:creationId xmlns:a16="http://schemas.microsoft.com/office/drawing/2014/main" id="{F1591BFC-337A-4200-A935-0712F3C87CAD}"/>
                </a:ext>
              </a:extLst>
            </p:cNvPr>
            <p:cNvPicPr>
              <a:picLocks noChangeAspect="1"/>
            </p:cNvPicPr>
            <p:nvPr/>
          </p:nvPicPr>
          <p:blipFill rotWithShape="1">
            <a:blip r:embed="rId3"/>
            <a:srcRect r="51270"/>
            <a:stretch/>
          </p:blipFill>
          <p:spPr>
            <a:xfrm>
              <a:off x="7363579" y="2742399"/>
              <a:ext cx="4557279" cy="3317277"/>
            </a:xfrm>
            <a:prstGeom prst="rect">
              <a:avLst/>
            </a:prstGeom>
            <a:grpFill/>
          </p:spPr>
        </p:pic>
        <p:sp>
          <p:nvSpPr>
            <p:cNvPr id="78" name="Rectangle 77"/>
            <p:cNvSpPr/>
            <p:nvPr/>
          </p:nvSpPr>
          <p:spPr>
            <a:xfrm>
              <a:off x="8505022" y="2915018"/>
              <a:ext cx="1244906" cy="46716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B2AE2F71-BE95-4A88-A1E9-4E2BCC47252C}"/>
              </a:ext>
            </a:extLst>
          </p:cNvPr>
          <p:cNvGrpSpPr>
            <a:grpSpLocks noChangeAspect="1"/>
          </p:cNvGrpSpPr>
          <p:nvPr/>
        </p:nvGrpSpPr>
        <p:grpSpPr>
          <a:xfrm>
            <a:off x="152400" y="2146862"/>
            <a:ext cx="3796131" cy="3877844"/>
            <a:chOff x="706058" y="1838336"/>
            <a:chExt cx="3946971" cy="4029064"/>
          </a:xfrm>
        </p:grpSpPr>
        <p:sp>
          <p:nvSpPr>
            <p:cNvPr id="33" name="Rounded Rectangle 81">
              <a:extLst>
                <a:ext uri="{FF2B5EF4-FFF2-40B4-BE49-F238E27FC236}">
                  <a16:creationId xmlns:a16="http://schemas.microsoft.com/office/drawing/2014/main" id="{20C012E0-F578-425B-BE35-88D21CF8F602}"/>
                </a:ext>
              </a:extLst>
            </p:cNvPr>
            <p:cNvSpPr/>
            <p:nvPr/>
          </p:nvSpPr>
          <p:spPr bwMode="auto">
            <a:xfrm>
              <a:off x="706058" y="1838336"/>
              <a:ext cx="3946971" cy="4029064"/>
            </a:xfrm>
            <a:prstGeom prst="roundRect">
              <a:avLst>
                <a:gd name="adj" fmla="val 4088"/>
              </a:avLst>
            </a:pr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cs typeface="Times New Roman" panose="02020603050405020304" pitchFamily="18" charset="0"/>
              </a:endParaRPr>
            </a:p>
          </p:txBody>
        </p:sp>
        <p:pic>
          <p:nvPicPr>
            <p:cNvPr id="34" name="Picture 33">
              <a:extLst>
                <a:ext uri="{FF2B5EF4-FFF2-40B4-BE49-F238E27FC236}">
                  <a16:creationId xmlns:a16="http://schemas.microsoft.com/office/drawing/2014/main" id="{0EDE7E41-F0B5-4CC3-B832-2D0597F04E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141"/>
            <a:stretch/>
          </p:blipFill>
          <p:spPr>
            <a:xfrm>
              <a:off x="990600" y="1905000"/>
              <a:ext cx="2743200" cy="1889919"/>
            </a:xfrm>
            <a:prstGeom prst="rect">
              <a:avLst/>
            </a:prstGeom>
          </p:spPr>
        </p:pic>
        <p:grpSp>
          <p:nvGrpSpPr>
            <p:cNvPr id="35" name="Group 34">
              <a:extLst>
                <a:ext uri="{FF2B5EF4-FFF2-40B4-BE49-F238E27FC236}">
                  <a16:creationId xmlns:a16="http://schemas.microsoft.com/office/drawing/2014/main" id="{3F0A53EF-0F19-460D-841B-07F2EC82F7B5}"/>
                </a:ext>
              </a:extLst>
            </p:cNvPr>
            <p:cNvGrpSpPr/>
            <p:nvPr/>
          </p:nvGrpSpPr>
          <p:grpSpPr>
            <a:xfrm>
              <a:off x="857342" y="4502131"/>
              <a:ext cx="3276600" cy="1206658"/>
              <a:chOff x="4572000" y="4180820"/>
              <a:chExt cx="3276600" cy="1206658"/>
            </a:xfrm>
          </p:grpSpPr>
          <p:sp>
            <p:nvSpPr>
              <p:cNvPr id="68" name="Rectangle 67">
                <a:extLst>
                  <a:ext uri="{FF2B5EF4-FFF2-40B4-BE49-F238E27FC236}">
                    <a16:creationId xmlns:a16="http://schemas.microsoft.com/office/drawing/2014/main" id="{C7923D10-FE72-42BC-834D-327416E74E3E}"/>
                  </a:ext>
                </a:extLst>
              </p:cNvPr>
              <p:cNvSpPr/>
              <p:nvPr/>
            </p:nvSpPr>
            <p:spPr bwMode="auto">
              <a:xfrm>
                <a:off x="4572000" y="4180820"/>
                <a:ext cx="3276600" cy="510679"/>
              </a:xfrm>
              <a:prstGeom prst="rect">
                <a:avLst/>
              </a:prstGeom>
              <a:pattFill prst="smCheck">
                <a:fgClr>
                  <a:schemeClr val="tx1"/>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cs typeface="Times New Roman" panose="02020603050405020304" pitchFamily="18" charset="0"/>
                </a:endParaRPr>
              </a:p>
            </p:txBody>
          </p:sp>
          <p:sp>
            <p:nvSpPr>
              <p:cNvPr id="69" name="Rectangle 68">
                <a:extLst>
                  <a:ext uri="{FF2B5EF4-FFF2-40B4-BE49-F238E27FC236}">
                    <a16:creationId xmlns:a16="http://schemas.microsoft.com/office/drawing/2014/main" id="{20F5839A-6B8B-4B24-8E84-A38ACA9F3C00}"/>
                  </a:ext>
                </a:extLst>
              </p:cNvPr>
              <p:cNvSpPr/>
              <p:nvPr/>
            </p:nvSpPr>
            <p:spPr bwMode="auto">
              <a:xfrm>
                <a:off x="4572000" y="4670921"/>
                <a:ext cx="3276600" cy="716557"/>
              </a:xfrm>
              <a:prstGeom prst="rect">
                <a:avLst/>
              </a:prstGeom>
              <a:pattFill prst="dotDmnd">
                <a:fgClr>
                  <a:schemeClr val="tx1"/>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cs typeface="Times New Roman" panose="02020603050405020304" pitchFamily="18" charset="0"/>
                  </a:rPr>
                  <a:t>Subgrade</a:t>
                </a:r>
              </a:p>
            </p:txBody>
          </p:sp>
          <p:sp>
            <p:nvSpPr>
              <p:cNvPr id="70" name="TextBox 69">
                <a:extLst>
                  <a:ext uri="{FF2B5EF4-FFF2-40B4-BE49-F238E27FC236}">
                    <a16:creationId xmlns:a16="http://schemas.microsoft.com/office/drawing/2014/main" id="{D06258A8-7F39-4D52-B008-D6541F3C5639}"/>
                  </a:ext>
                </a:extLst>
              </p:cNvPr>
              <p:cNvSpPr txBox="1"/>
              <p:nvPr/>
            </p:nvSpPr>
            <p:spPr>
              <a:xfrm>
                <a:off x="4572000" y="4180820"/>
                <a:ext cx="589603" cy="319779"/>
              </a:xfrm>
              <a:prstGeom prst="rect">
                <a:avLst/>
              </a:prstGeom>
              <a:solidFill>
                <a:srgbClr val="FFFFFF">
                  <a:alpha val="69804"/>
                </a:srgbClr>
              </a:solidFill>
            </p:spPr>
            <p:txBody>
              <a:bodyPr wrap="square" rtlCol="0">
                <a:spAutoFit/>
              </a:bodyPr>
              <a:lstStyle/>
              <a:p>
                <a:r>
                  <a:rPr lang="en-US" sz="1400" b="1" dirty="0">
                    <a:cs typeface="Times New Roman" panose="02020603050405020304" pitchFamily="18" charset="0"/>
                  </a:rPr>
                  <a:t>Base</a:t>
                </a:r>
                <a:endParaRPr lang="en-US" sz="1600" b="1" dirty="0">
                  <a:cs typeface="Times New Roman" panose="02020603050405020304" pitchFamily="18" charset="0"/>
                </a:endParaRPr>
              </a:p>
            </p:txBody>
          </p:sp>
        </p:grpSp>
        <p:grpSp>
          <p:nvGrpSpPr>
            <p:cNvPr id="36" name="Group 35">
              <a:extLst>
                <a:ext uri="{FF2B5EF4-FFF2-40B4-BE49-F238E27FC236}">
                  <a16:creationId xmlns:a16="http://schemas.microsoft.com/office/drawing/2014/main" id="{B425917C-C948-4AB5-A248-99E750A02FB6}"/>
                </a:ext>
              </a:extLst>
            </p:cNvPr>
            <p:cNvGrpSpPr/>
            <p:nvPr/>
          </p:nvGrpSpPr>
          <p:grpSpPr>
            <a:xfrm>
              <a:off x="4200998" y="4502131"/>
              <a:ext cx="381000" cy="490101"/>
              <a:chOff x="7924800" y="4180820"/>
              <a:chExt cx="381000" cy="490101"/>
            </a:xfrm>
          </p:grpSpPr>
          <p:cxnSp>
            <p:nvCxnSpPr>
              <p:cNvPr id="64" name="Straight Arrow Connector 63">
                <a:extLst>
                  <a:ext uri="{FF2B5EF4-FFF2-40B4-BE49-F238E27FC236}">
                    <a16:creationId xmlns:a16="http://schemas.microsoft.com/office/drawing/2014/main" id="{099D49C5-292E-42D0-BB63-A048A0A49C11}"/>
                  </a:ext>
                </a:extLst>
              </p:cNvPr>
              <p:cNvCxnSpPr/>
              <p:nvPr/>
            </p:nvCxnSpPr>
            <p:spPr bwMode="auto">
              <a:xfrm>
                <a:off x="8001000" y="4180820"/>
                <a:ext cx="0" cy="490101"/>
              </a:xfrm>
              <a:prstGeom prst="straightConnector1">
                <a:avLst/>
              </a:prstGeom>
              <a:solidFill>
                <a:schemeClr val="accent1"/>
              </a:solidFill>
              <a:ln w="9525" cap="flat" cmpd="sng" algn="ctr">
                <a:solidFill>
                  <a:schemeClr val="tx1"/>
                </a:solidFill>
                <a:prstDash val="solid"/>
                <a:round/>
                <a:headEnd type="arrow" w="med" len="med"/>
                <a:tailEnd type="arrow"/>
              </a:ln>
              <a:effectLst/>
            </p:spPr>
          </p:cxnSp>
          <p:sp>
            <p:nvSpPr>
              <p:cNvPr id="65" name="TextBox 64">
                <a:extLst>
                  <a:ext uri="{FF2B5EF4-FFF2-40B4-BE49-F238E27FC236}">
                    <a16:creationId xmlns:a16="http://schemas.microsoft.com/office/drawing/2014/main" id="{9F20E2CC-20CC-4788-8895-43BD17AC52DA}"/>
                  </a:ext>
                </a:extLst>
              </p:cNvPr>
              <p:cNvSpPr txBox="1"/>
              <p:nvPr/>
            </p:nvSpPr>
            <p:spPr>
              <a:xfrm>
                <a:off x="8001000" y="4271981"/>
                <a:ext cx="304800" cy="319779"/>
              </a:xfrm>
              <a:prstGeom prst="rect">
                <a:avLst/>
              </a:prstGeom>
              <a:solidFill>
                <a:srgbClr val="FFFFFF"/>
              </a:solidFill>
            </p:spPr>
            <p:txBody>
              <a:bodyPr wrap="square" rtlCol="0">
                <a:spAutoFit/>
              </a:bodyPr>
              <a:lstStyle/>
              <a:p>
                <a:r>
                  <a:rPr lang="en-US" sz="1400" b="1" dirty="0">
                    <a:cs typeface="Times New Roman" panose="02020603050405020304" pitchFamily="18" charset="0"/>
                  </a:rPr>
                  <a:t>h</a:t>
                </a:r>
                <a:endParaRPr lang="en-US" sz="1600" b="1" dirty="0">
                  <a:cs typeface="Times New Roman" panose="02020603050405020304" pitchFamily="18" charset="0"/>
                </a:endParaRPr>
              </a:p>
            </p:txBody>
          </p:sp>
          <p:cxnSp>
            <p:nvCxnSpPr>
              <p:cNvPr id="66" name="Straight Connector 65">
                <a:extLst>
                  <a:ext uri="{FF2B5EF4-FFF2-40B4-BE49-F238E27FC236}">
                    <a16:creationId xmlns:a16="http://schemas.microsoft.com/office/drawing/2014/main" id="{93C69BE6-C521-4151-9934-6F7004193B74}"/>
                  </a:ext>
                </a:extLst>
              </p:cNvPr>
              <p:cNvCxnSpPr/>
              <p:nvPr/>
            </p:nvCxnSpPr>
            <p:spPr bwMode="auto">
              <a:xfrm>
                <a:off x="7924800" y="4180820"/>
                <a:ext cx="152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7" name="Straight Connector 66">
                <a:extLst>
                  <a:ext uri="{FF2B5EF4-FFF2-40B4-BE49-F238E27FC236}">
                    <a16:creationId xmlns:a16="http://schemas.microsoft.com/office/drawing/2014/main" id="{9F0B214D-EC99-41E1-A11F-8C8A7CA05EE8}"/>
                  </a:ext>
                </a:extLst>
              </p:cNvPr>
              <p:cNvCxnSpPr/>
              <p:nvPr/>
            </p:nvCxnSpPr>
            <p:spPr bwMode="auto">
              <a:xfrm>
                <a:off x="7924800" y="4669885"/>
                <a:ext cx="1524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37" name="TextBox 36">
              <a:extLst>
                <a:ext uri="{FF2B5EF4-FFF2-40B4-BE49-F238E27FC236}">
                  <a16:creationId xmlns:a16="http://schemas.microsoft.com/office/drawing/2014/main" id="{8FD90594-3C15-49FB-94E2-DF2C7577D86F}"/>
                </a:ext>
              </a:extLst>
            </p:cNvPr>
            <p:cNvSpPr txBox="1"/>
            <p:nvPr/>
          </p:nvSpPr>
          <p:spPr>
            <a:xfrm>
              <a:off x="2987312" y="5350511"/>
              <a:ext cx="1116151" cy="319779"/>
            </a:xfrm>
            <a:prstGeom prst="rect">
              <a:avLst/>
            </a:prstGeom>
            <a:solidFill>
              <a:srgbClr val="FFFFFF">
                <a:alpha val="69804"/>
              </a:srgbClr>
            </a:solidFill>
          </p:spPr>
          <p:txBody>
            <a:bodyPr wrap="square" rtlCol="0">
              <a:spAutoFit/>
            </a:bodyPr>
            <a:lstStyle/>
            <a:p>
              <a:r>
                <a:rPr lang="en-US" sz="1400" b="1" dirty="0">
                  <a:cs typeface="Times New Roman" panose="02020603050405020304" pitchFamily="18" charset="0"/>
                </a:rPr>
                <a:t>k‘</a:t>
              </a:r>
              <a:r>
                <a:rPr lang="en-US" sz="1400" b="1" baseline="-25000" dirty="0">
                  <a:cs typeface="Times New Roman" panose="02020603050405020304" pitchFamily="18" charset="0"/>
                </a:rPr>
                <a:t>1</a:t>
              </a:r>
              <a:r>
                <a:rPr lang="en-US" sz="1400" b="1" dirty="0">
                  <a:cs typeface="Times New Roman" panose="02020603050405020304" pitchFamily="18" charset="0"/>
                </a:rPr>
                <a:t>, k’</a:t>
              </a:r>
              <a:r>
                <a:rPr lang="en-US" sz="1400" b="1" baseline="-25000" dirty="0">
                  <a:cs typeface="Times New Roman" panose="02020603050405020304" pitchFamily="18" charset="0"/>
                </a:rPr>
                <a:t>2</a:t>
              </a:r>
              <a:r>
                <a:rPr lang="en-US" sz="1400" b="1" dirty="0">
                  <a:cs typeface="Times New Roman" panose="02020603050405020304" pitchFamily="18" charset="0"/>
                </a:rPr>
                <a:t>, k’</a:t>
              </a:r>
              <a:r>
                <a:rPr lang="en-US" sz="1400" b="1" baseline="-25000" dirty="0">
                  <a:cs typeface="Times New Roman" panose="02020603050405020304" pitchFamily="18" charset="0"/>
                </a:rPr>
                <a:t>3</a:t>
              </a:r>
              <a:endParaRPr lang="en-US" sz="1600" b="1" baseline="-25000" dirty="0">
                <a:cs typeface="Times New Roman" panose="02020603050405020304" pitchFamily="18" charset="0"/>
              </a:endParaRPr>
            </a:p>
          </p:txBody>
        </p:sp>
        <p:sp>
          <p:nvSpPr>
            <p:cNvPr id="38" name="TextBox 37">
              <a:extLst>
                <a:ext uri="{FF2B5EF4-FFF2-40B4-BE49-F238E27FC236}">
                  <a16:creationId xmlns:a16="http://schemas.microsoft.com/office/drawing/2014/main" id="{39065D94-18AB-45B0-AE0C-F1DFCA18664A}"/>
                </a:ext>
              </a:extLst>
            </p:cNvPr>
            <p:cNvSpPr txBox="1"/>
            <p:nvPr/>
          </p:nvSpPr>
          <p:spPr>
            <a:xfrm>
              <a:off x="3337561" y="4656019"/>
              <a:ext cx="777238" cy="319779"/>
            </a:xfrm>
            <a:prstGeom prst="rect">
              <a:avLst/>
            </a:prstGeom>
            <a:solidFill>
              <a:srgbClr val="FFFFFF">
                <a:alpha val="69804"/>
              </a:srgbClr>
            </a:solidFill>
          </p:spPr>
          <p:txBody>
            <a:bodyPr wrap="square" rtlCol="0">
              <a:spAutoFit/>
            </a:bodyPr>
            <a:lstStyle/>
            <a:p>
              <a:r>
                <a:rPr lang="en-US" sz="1400" b="1" dirty="0">
                  <a:cs typeface="Times New Roman" panose="02020603050405020304" pitchFamily="18" charset="0"/>
                </a:rPr>
                <a:t>k’</a:t>
              </a:r>
              <a:r>
                <a:rPr lang="en-US" sz="1400" b="1" baseline="-25000" dirty="0">
                  <a:cs typeface="Times New Roman" panose="02020603050405020304" pitchFamily="18" charset="0"/>
                </a:rPr>
                <a:t>2</a:t>
              </a:r>
              <a:r>
                <a:rPr lang="en-US" sz="1400" b="1" dirty="0">
                  <a:cs typeface="Times New Roman" panose="02020603050405020304" pitchFamily="18" charset="0"/>
                </a:rPr>
                <a:t>, k’</a:t>
              </a:r>
              <a:r>
                <a:rPr lang="en-US" sz="1400" b="1" baseline="-25000" dirty="0">
                  <a:cs typeface="Times New Roman" panose="02020603050405020304" pitchFamily="18" charset="0"/>
                </a:rPr>
                <a:t>3</a:t>
              </a:r>
              <a:endParaRPr lang="en-US" sz="1600" b="1" baseline="-25000" dirty="0">
                <a:cs typeface="Times New Roman" panose="02020603050405020304" pitchFamily="18" charset="0"/>
              </a:endParaRPr>
            </a:p>
          </p:txBody>
        </p:sp>
        <p:grpSp>
          <p:nvGrpSpPr>
            <p:cNvPr id="39" name="Group 38">
              <a:extLst>
                <a:ext uri="{FF2B5EF4-FFF2-40B4-BE49-F238E27FC236}">
                  <a16:creationId xmlns:a16="http://schemas.microsoft.com/office/drawing/2014/main" id="{1496F614-0260-4ECD-B6C7-D6352CCF66BB}"/>
                </a:ext>
              </a:extLst>
            </p:cNvPr>
            <p:cNvGrpSpPr/>
            <p:nvPr/>
          </p:nvGrpSpPr>
          <p:grpSpPr>
            <a:xfrm>
              <a:off x="1271016" y="3794919"/>
              <a:ext cx="2427237" cy="345222"/>
              <a:chOff x="5147218" y="3224907"/>
              <a:chExt cx="2427237" cy="345222"/>
            </a:xfrm>
          </p:grpSpPr>
          <p:sp>
            <p:nvSpPr>
              <p:cNvPr id="43" name="TextBox 42">
                <a:extLst>
                  <a:ext uri="{FF2B5EF4-FFF2-40B4-BE49-F238E27FC236}">
                    <a16:creationId xmlns:a16="http://schemas.microsoft.com/office/drawing/2014/main" id="{21220483-4EF2-4CD2-B500-88F93F884A9D}"/>
                  </a:ext>
                </a:extLst>
              </p:cNvPr>
              <p:cNvSpPr txBox="1"/>
              <p:nvPr/>
            </p:nvSpPr>
            <p:spPr>
              <a:xfrm>
                <a:off x="7279653" y="3229431"/>
                <a:ext cx="294802" cy="319779"/>
              </a:xfrm>
              <a:prstGeom prst="rect">
                <a:avLst/>
              </a:prstGeom>
              <a:solidFill>
                <a:srgbClr val="FFFFFF"/>
              </a:solidFill>
            </p:spPr>
            <p:txBody>
              <a:bodyPr wrap="square" rtlCol="0">
                <a:spAutoFit/>
              </a:bodyPr>
              <a:lstStyle/>
              <a:p>
                <a:r>
                  <a:rPr lang="en-US" sz="1400" b="1" dirty="0">
                    <a:cs typeface="Times New Roman" panose="02020603050405020304" pitchFamily="18" charset="0"/>
                  </a:rPr>
                  <a:t>d</a:t>
                </a:r>
                <a:endParaRPr lang="en-US" sz="1600" b="1" dirty="0">
                  <a:cs typeface="Times New Roman" panose="02020603050405020304" pitchFamily="18" charset="0"/>
                </a:endParaRPr>
              </a:p>
            </p:txBody>
          </p:sp>
          <p:grpSp>
            <p:nvGrpSpPr>
              <p:cNvPr id="44" name="Group 43">
                <a:extLst>
                  <a:ext uri="{FF2B5EF4-FFF2-40B4-BE49-F238E27FC236}">
                    <a16:creationId xmlns:a16="http://schemas.microsoft.com/office/drawing/2014/main" id="{49232F0A-E5A9-4BB7-A552-C458CDF4F664}"/>
                  </a:ext>
                </a:extLst>
              </p:cNvPr>
              <p:cNvGrpSpPr/>
              <p:nvPr/>
            </p:nvGrpSpPr>
            <p:grpSpPr>
              <a:xfrm>
                <a:off x="7213764" y="3225978"/>
                <a:ext cx="135853" cy="344151"/>
                <a:chOff x="6019800" y="3250267"/>
                <a:chExt cx="135853" cy="344151"/>
              </a:xfrm>
            </p:grpSpPr>
            <p:cxnSp>
              <p:nvCxnSpPr>
                <p:cNvPr id="61" name="Straight Arrow Connector 60">
                  <a:extLst>
                    <a:ext uri="{FF2B5EF4-FFF2-40B4-BE49-F238E27FC236}">
                      <a16:creationId xmlns:a16="http://schemas.microsoft.com/office/drawing/2014/main" id="{053E55D9-3D94-43AB-A956-539C223A9785}"/>
                    </a:ext>
                  </a:extLst>
                </p:cNvPr>
                <p:cNvCxnSpPr/>
                <p:nvPr/>
              </p:nvCxnSpPr>
              <p:spPr bwMode="auto">
                <a:xfrm>
                  <a:off x="6096000" y="3250267"/>
                  <a:ext cx="0" cy="344151"/>
                </a:xfrm>
                <a:prstGeom prst="straightConnector1">
                  <a:avLst/>
                </a:prstGeom>
                <a:solidFill>
                  <a:schemeClr val="accent1"/>
                </a:solidFill>
                <a:ln w="9525" cap="flat" cmpd="sng" algn="ctr">
                  <a:solidFill>
                    <a:schemeClr val="tx1"/>
                  </a:solidFill>
                  <a:prstDash val="solid"/>
                  <a:round/>
                  <a:headEnd type="arrow" w="med" len="med"/>
                  <a:tailEnd type="arrow"/>
                </a:ln>
                <a:effectLst/>
              </p:spPr>
            </p:cxnSp>
            <p:cxnSp>
              <p:nvCxnSpPr>
                <p:cNvPr id="62" name="Straight Connector 61">
                  <a:extLst>
                    <a:ext uri="{FF2B5EF4-FFF2-40B4-BE49-F238E27FC236}">
                      <a16:creationId xmlns:a16="http://schemas.microsoft.com/office/drawing/2014/main" id="{CD8B8C71-766F-49F4-9B2A-FA96D8D8C4E5}"/>
                    </a:ext>
                  </a:extLst>
                </p:cNvPr>
                <p:cNvCxnSpPr/>
                <p:nvPr/>
              </p:nvCxnSpPr>
              <p:spPr bwMode="auto">
                <a:xfrm>
                  <a:off x="6019800" y="3250267"/>
                  <a:ext cx="135853"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id="{BD7D0BDE-F828-4867-9E78-9A4C08845261}"/>
                    </a:ext>
                  </a:extLst>
                </p:cNvPr>
                <p:cNvCxnSpPr/>
                <p:nvPr/>
              </p:nvCxnSpPr>
              <p:spPr bwMode="auto">
                <a:xfrm>
                  <a:off x="6019800" y="3593691"/>
                  <a:ext cx="135853"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45" name="Group 44">
                <a:extLst>
                  <a:ext uri="{FF2B5EF4-FFF2-40B4-BE49-F238E27FC236}">
                    <a16:creationId xmlns:a16="http://schemas.microsoft.com/office/drawing/2014/main" id="{DE0531DB-9D06-4E68-81A7-2ABA5D79450C}"/>
                  </a:ext>
                </a:extLst>
              </p:cNvPr>
              <p:cNvGrpSpPr/>
              <p:nvPr/>
            </p:nvGrpSpPr>
            <p:grpSpPr>
              <a:xfrm>
                <a:off x="5147218" y="3224907"/>
                <a:ext cx="2066546" cy="316786"/>
                <a:chOff x="5147218" y="3224907"/>
                <a:chExt cx="2066546" cy="316786"/>
              </a:xfrm>
            </p:grpSpPr>
            <p:grpSp>
              <p:nvGrpSpPr>
                <p:cNvPr id="46" name="Group 45">
                  <a:extLst>
                    <a:ext uri="{FF2B5EF4-FFF2-40B4-BE49-F238E27FC236}">
                      <a16:creationId xmlns:a16="http://schemas.microsoft.com/office/drawing/2014/main" id="{AB03E523-5BDA-4AEA-9FB8-D253CD396715}"/>
                    </a:ext>
                  </a:extLst>
                </p:cNvPr>
                <p:cNvGrpSpPr/>
                <p:nvPr/>
              </p:nvGrpSpPr>
              <p:grpSpPr>
                <a:xfrm>
                  <a:off x="5147218" y="3224947"/>
                  <a:ext cx="2066546" cy="316746"/>
                  <a:chOff x="4064723" y="5779989"/>
                  <a:chExt cx="2066546" cy="316746"/>
                </a:xfrm>
              </p:grpSpPr>
              <p:sp>
                <p:nvSpPr>
                  <p:cNvPr id="59" name="Freeform 34">
                    <a:extLst>
                      <a:ext uri="{FF2B5EF4-FFF2-40B4-BE49-F238E27FC236}">
                        <a16:creationId xmlns:a16="http://schemas.microsoft.com/office/drawing/2014/main" id="{E72CB24E-A5BD-4CEB-9A96-0DF3EEB3E4A2}"/>
                      </a:ext>
                    </a:extLst>
                  </p:cNvPr>
                  <p:cNvSpPr/>
                  <p:nvPr/>
                </p:nvSpPr>
                <p:spPr bwMode="auto">
                  <a:xfrm>
                    <a:off x="4064723" y="5779989"/>
                    <a:ext cx="2066546" cy="316746"/>
                  </a:xfrm>
                  <a:custGeom>
                    <a:avLst/>
                    <a:gdLst>
                      <a:gd name="connsiteX0" fmla="*/ 0 w 1511808"/>
                      <a:gd name="connsiteY0" fmla="*/ 4392 h 95842"/>
                      <a:gd name="connsiteX1" fmla="*/ 371856 w 1511808"/>
                      <a:gd name="connsiteY1" fmla="*/ 10488 h 95842"/>
                      <a:gd name="connsiteX2" fmla="*/ 725424 w 1511808"/>
                      <a:gd name="connsiteY2" fmla="*/ 95832 h 95842"/>
                      <a:gd name="connsiteX3" fmla="*/ 1170432 w 1511808"/>
                      <a:gd name="connsiteY3" fmla="*/ 4392 h 95842"/>
                      <a:gd name="connsiteX4" fmla="*/ 1511808 w 1511808"/>
                      <a:gd name="connsiteY4" fmla="*/ 4392 h 95842"/>
                      <a:gd name="connsiteX0" fmla="*/ 0 w 1529037"/>
                      <a:gd name="connsiteY0" fmla="*/ 19472 h 110922"/>
                      <a:gd name="connsiteX1" fmla="*/ 371856 w 1529037"/>
                      <a:gd name="connsiteY1" fmla="*/ 25568 h 110922"/>
                      <a:gd name="connsiteX2" fmla="*/ 725424 w 1529037"/>
                      <a:gd name="connsiteY2" fmla="*/ 110912 h 110922"/>
                      <a:gd name="connsiteX3" fmla="*/ 1170432 w 1529037"/>
                      <a:gd name="connsiteY3" fmla="*/ 19472 h 110922"/>
                      <a:gd name="connsiteX4" fmla="*/ 1529037 w 1529037"/>
                      <a:gd name="connsiteY4" fmla="*/ 0 h 110922"/>
                      <a:gd name="connsiteX0" fmla="*/ 0 w 1529037"/>
                      <a:gd name="connsiteY0" fmla="*/ 22030 h 113480"/>
                      <a:gd name="connsiteX1" fmla="*/ 371856 w 1529037"/>
                      <a:gd name="connsiteY1" fmla="*/ 28126 h 113480"/>
                      <a:gd name="connsiteX2" fmla="*/ 725424 w 1529037"/>
                      <a:gd name="connsiteY2" fmla="*/ 113470 h 113480"/>
                      <a:gd name="connsiteX3" fmla="*/ 1170432 w 1529037"/>
                      <a:gd name="connsiteY3" fmla="*/ 22030 h 113480"/>
                      <a:gd name="connsiteX4" fmla="*/ 1529037 w 1529037"/>
                      <a:gd name="connsiteY4" fmla="*/ 2558 h 113480"/>
                      <a:gd name="connsiteX0" fmla="*/ 0 w 1529037"/>
                      <a:gd name="connsiteY0" fmla="*/ 22030 h 113705"/>
                      <a:gd name="connsiteX1" fmla="*/ 363242 w 1529037"/>
                      <a:gd name="connsiteY1" fmla="*/ 47598 h 113705"/>
                      <a:gd name="connsiteX2" fmla="*/ 725424 w 1529037"/>
                      <a:gd name="connsiteY2" fmla="*/ 113470 h 113705"/>
                      <a:gd name="connsiteX3" fmla="*/ 1170432 w 1529037"/>
                      <a:gd name="connsiteY3" fmla="*/ 22030 h 113705"/>
                      <a:gd name="connsiteX4" fmla="*/ 1529037 w 1529037"/>
                      <a:gd name="connsiteY4" fmla="*/ 2558 h 113705"/>
                      <a:gd name="connsiteX0" fmla="*/ 0 w 1529037"/>
                      <a:gd name="connsiteY0" fmla="*/ 21362 h 112946"/>
                      <a:gd name="connsiteX1" fmla="*/ 363242 w 1529037"/>
                      <a:gd name="connsiteY1" fmla="*/ 46930 h 112946"/>
                      <a:gd name="connsiteX2" fmla="*/ 725424 w 1529037"/>
                      <a:gd name="connsiteY2" fmla="*/ 112802 h 112946"/>
                      <a:gd name="connsiteX3" fmla="*/ 1140282 w 1529037"/>
                      <a:gd name="connsiteY3" fmla="*/ 27204 h 112946"/>
                      <a:gd name="connsiteX4" fmla="*/ 1529037 w 1529037"/>
                      <a:gd name="connsiteY4" fmla="*/ 1890 h 112946"/>
                      <a:gd name="connsiteX0" fmla="*/ 0 w 1498887"/>
                      <a:gd name="connsiteY0" fmla="*/ 16063 h 107647"/>
                      <a:gd name="connsiteX1" fmla="*/ 363242 w 1498887"/>
                      <a:gd name="connsiteY1" fmla="*/ 41631 h 107647"/>
                      <a:gd name="connsiteX2" fmla="*/ 725424 w 1498887"/>
                      <a:gd name="connsiteY2" fmla="*/ 107503 h 107647"/>
                      <a:gd name="connsiteX3" fmla="*/ 1140282 w 1498887"/>
                      <a:gd name="connsiteY3" fmla="*/ 21905 h 107647"/>
                      <a:gd name="connsiteX4" fmla="*/ 1498887 w 1498887"/>
                      <a:gd name="connsiteY4" fmla="*/ 2433 h 107647"/>
                      <a:gd name="connsiteX0" fmla="*/ 0 w 1498887"/>
                      <a:gd name="connsiteY0" fmla="*/ 13630 h 105214"/>
                      <a:gd name="connsiteX1" fmla="*/ 363242 w 1498887"/>
                      <a:gd name="connsiteY1" fmla="*/ 39198 h 105214"/>
                      <a:gd name="connsiteX2" fmla="*/ 725424 w 1498887"/>
                      <a:gd name="connsiteY2" fmla="*/ 105070 h 105214"/>
                      <a:gd name="connsiteX3" fmla="*/ 1140282 w 1498887"/>
                      <a:gd name="connsiteY3" fmla="*/ 19472 h 105214"/>
                      <a:gd name="connsiteX4" fmla="*/ 1498887 w 1498887"/>
                      <a:gd name="connsiteY4" fmla="*/ 0 h 105214"/>
                      <a:gd name="connsiteX0" fmla="*/ 0 w 1498887"/>
                      <a:gd name="connsiteY0" fmla="*/ 13630 h 105070"/>
                      <a:gd name="connsiteX1" fmla="*/ 363242 w 1498887"/>
                      <a:gd name="connsiteY1" fmla="*/ 39198 h 105070"/>
                      <a:gd name="connsiteX2" fmla="*/ 725424 w 1498887"/>
                      <a:gd name="connsiteY2" fmla="*/ 105070 h 105070"/>
                      <a:gd name="connsiteX3" fmla="*/ 1079982 w 1498887"/>
                      <a:gd name="connsiteY3" fmla="*/ 38944 h 105070"/>
                      <a:gd name="connsiteX4" fmla="*/ 1498887 w 1498887"/>
                      <a:gd name="connsiteY4" fmla="*/ 0 h 105070"/>
                      <a:gd name="connsiteX0" fmla="*/ 0 w 1503194"/>
                      <a:gd name="connsiteY0" fmla="*/ 5841 h 105070"/>
                      <a:gd name="connsiteX1" fmla="*/ 367549 w 1503194"/>
                      <a:gd name="connsiteY1" fmla="*/ 39198 h 105070"/>
                      <a:gd name="connsiteX2" fmla="*/ 729731 w 1503194"/>
                      <a:gd name="connsiteY2" fmla="*/ 105070 h 105070"/>
                      <a:gd name="connsiteX3" fmla="*/ 1084289 w 1503194"/>
                      <a:gd name="connsiteY3" fmla="*/ 38944 h 105070"/>
                      <a:gd name="connsiteX4" fmla="*/ 1503194 w 1503194"/>
                      <a:gd name="connsiteY4" fmla="*/ 0 h 105070"/>
                      <a:gd name="connsiteX0" fmla="*/ 0 w 1503194"/>
                      <a:gd name="connsiteY0" fmla="*/ 5841 h 105070"/>
                      <a:gd name="connsiteX1" fmla="*/ 367549 w 1503194"/>
                      <a:gd name="connsiteY1" fmla="*/ 39198 h 105070"/>
                      <a:gd name="connsiteX2" fmla="*/ 729731 w 1503194"/>
                      <a:gd name="connsiteY2" fmla="*/ 105070 h 105070"/>
                      <a:gd name="connsiteX3" fmla="*/ 1084289 w 1503194"/>
                      <a:gd name="connsiteY3" fmla="*/ 38944 h 105070"/>
                      <a:gd name="connsiteX4" fmla="*/ 1503194 w 1503194"/>
                      <a:gd name="connsiteY4" fmla="*/ 0 h 105070"/>
                      <a:gd name="connsiteX0" fmla="*/ 0 w 1460123"/>
                      <a:gd name="connsiteY0" fmla="*/ 1947 h 101176"/>
                      <a:gd name="connsiteX1" fmla="*/ 367549 w 1460123"/>
                      <a:gd name="connsiteY1" fmla="*/ 35304 h 101176"/>
                      <a:gd name="connsiteX2" fmla="*/ 729731 w 1460123"/>
                      <a:gd name="connsiteY2" fmla="*/ 101176 h 101176"/>
                      <a:gd name="connsiteX3" fmla="*/ 1084289 w 1460123"/>
                      <a:gd name="connsiteY3" fmla="*/ 35050 h 101176"/>
                      <a:gd name="connsiteX4" fmla="*/ 1460123 w 1460123"/>
                      <a:gd name="connsiteY4" fmla="*/ 0 h 101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123" h="101176">
                        <a:moveTo>
                          <a:pt x="0" y="1947"/>
                        </a:moveTo>
                        <a:cubicBezTo>
                          <a:pt x="125476" y="-2625"/>
                          <a:pt x="237313" y="10977"/>
                          <a:pt x="367549" y="35304"/>
                        </a:cubicBezTo>
                        <a:cubicBezTo>
                          <a:pt x="497785" y="59631"/>
                          <a:pt x="610274" y="101218"/>
                          <a:pt x="729731" y="101176"/>
                        </a:cubicBezTo>
                        <a:cubicBezTo>
                          <a:pt x="849188" y="101134"/>
                          <a:pt x="962557" y="51913"/>
                          <a:pt x="1084289" y="35050"/>
                        </a:cubicBezTo>
                        <a:cubicBezTo>
                          <a:pt x="1206021" y="18187"/>
                          <a:pt x="1250758" y="4574"/>
                          <a:pt x="1460123"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cs typeface="Times New Roman" panose="02020603050405020304" pitchFamily="18" charset="0"/>
                    </a:endParaRPr>
                  </a:p>
                </p:txBody>
              </p:sp>
              <p:cxnSp>
                <p:nvCxnSpPr>
                  <p:cNvPr id="60" name="Straight Connector 59">
                    <a:extLst>
                      <a:ext uri="{FF2B5EF4-FFF2-40B4-BE49-F238E27FC236}">
                        <a16:creationId xmlns:a16="http://schemas.microsoft.com/office/drawing/2014/main" id="{F6C2A323-1227-4AD5-B402-5D2387143FF6}"/>
                      </a:ext>
                    </a:extLst>
                  </p:cNvPr>
                  <p:cNvCxnSpPr>
                    <a:stCxn id="59" idx="0"/>
                    <a:endCxn id="59" idx="4"/>
                  </p:cNvCxnSpPr>
                  <p:nvPr/>
                </p:nvCxnSpPr>
                <p:spPr bwMode="auto">
                  <a:xfrm flipV="1">
                    <a:off x="4064723" y="5779989"/>
                    <a:ext cx="2066546" cy="6095"/>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47" name="Group 46">
                  <a:extLst>
                    <a:ext uri="{FF2B5EF4-FFF2-40B4-BE49-F238E27FC236}">
                      <a16:creationId xmlns:a16="http://schemas.microsoft.com/office/drawing/2014/main" id="{4AE9B2B5-A8A3-4A08-9874-09D7809445B8}"/>
                    </a:ext>
                  </a:extLst>
                </p:cNvPr>
                <p:cNvGrpSpPr/>
                <p:nvPr/>
              </p:nvGrpSpPr>
              <p:grpSpPr>
                <a:xfrm>
                  <a:off x="5543958" y="3224907"/>
                  <a:ext cx="1319557" cy="315714"/>
                  <a:chOff x="5543958" y="3224907"/>
                  <a:chExt cx="1319557" cy="315714"/>
                </a:xfrm>
              </p:grpSpPr>
              <p:cxnSp>
                <p:nvCxnSpPr>
                  <p:cNvPr id="48" name="Straight Connector 47">
                    <a:extLst>
                      <a:ext uri="{FF2B5EF4-FFF2-40B4-BE49-F238E27FC236}">
                        <a16:creationId xmlns:a16="http://schemas.microsoft.com/office/drawing/2014/main" id="{33FAD648-1AF1-41BF-A4F0-9000603C48C4}"/>
                      </a:ext>
                    </a:extLst>
                  </p:cNvPr>
                  <p:cNvCxnSpPr/>
                  <p:nvPr/>
                </p:nvCxnSpPr>
                <p:spPr bwMode="auto">
                  <a:xfrm>
                    <a:off x="6052656" y="3227994"/>
                    <a:ext cx="1" cy="2926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0A88571C-92D9-41F5-9ED9-9776282BE344}"/>
                      </a:ext>
                    </a:extLst>
                  </p:cNvPr>
                  <p:cNvCxnSpPr/>
                  <p:nvPr/>
                </p:nvCxnSpPr>
                <p:spPr bwMode="auto">
                  <a:xfrm>
                    <a:off x="6175230" y="3232852"/>
                    <a:ext cx="1" cy="30776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55A4575D-4234-40B0-9C95-3B4CCAB3B850}"/>
                      </a:ext>
                    </a:extLst>
                  </p:cNvPr>
                  <p:cNvCxnSpPr/>
                  <p:nvPr/>
                </p:nvCxnSpPr>
                <p:spPr bwMode="auto">
                  <a:xfrm>
                    <a:off x="6309219" y="3227994"/>
                    <a:ext cx="1" cy="2926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952A2323-3507-4D6B-896E-CE4C674F0B99}"/>
                      </a:ext>
                    </a:extLst>
                  </p:cNvPr>
                  <p:cNvCxnSpPr/>
                  <p:nvPr/>
                </p:nvCxnSpPr>
                <p:spPr bwMode="auto">
                  <a:xfrm>
                    <a:off x="6446237" y="3228629"/>
                    <a:ext cx="1" cy="21945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DBFE9919-CD80-47D1-8EBB-1892E7E9E847}"/>
                      </a:ext>
                    </a:extLst>
                  </p:cNvPr>
                  <p:cNvCxnSpPr/>
                  <p:nvPr/>
                </p:nvCxnSpPr>
                <p:spPr bwMode="auto">
                  <a:xfrm>
                    <a:off x="5933112" y="3228629"/>
                    <a:ext cx="1" cy="23774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2B3A0A27-7DD8-4520-B273-039595BF46D7}"/>
                      </a:ext>
                    </a:extLst>
                  </p:cNvPr>
                  <p:cNvCxnSpPr/>
                  <p:nvPr/>
                </p:nvCxnSpPr>
                <p:spPr bwMode="auto">
                  <a:xfrm>
                    <a:off x="6589636" y="3227994"/>
                    <a:ext cx="1" cy="14630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2DD45618-2521-4ABA-9512-4A71C3250709}"/>
                      </a:ext>
                    </a:extLst>
                  </p:cNvPr>
                  <p:cNvCxnSpPr/>
                  <p:nvPr/>
                </p:nvCxnSpPr>
                <p:spPr bwMode="auto">
                  <a:xfrm>
                    <a:off x="5808857" y="3231684"/>
                    <a:ext cx="1" cy="17373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9F5AC4A0-FED9-4BDA-BB98-BA30B40ED59B}"/>
                      </a:ext>
                    </a:extLst>
                  </p:cNvPr>
                  <p:cNvCxnSpPr/>
                  <p:nvPr/>
                </p:nvCxnSpPr>
                <p:spPr bwMode="auto">
                  <a:xfrm>
                    <a:off x="5670128" y="3230350"/>
                    <a:ext cx="1" cy="10972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DB8A0C30-113B-4A74-8DC7-01F4B5E38CA5}"/>
                      </a:ext>
                    </a:extLst>
                  </p:cNvPr>
                  <p:cNvCxnSpPr/>
                  <p:nvPr/>
                </p:nvCxnSpPr>
                <p:spPr bwMode="auto">
                  <a:xfrm>
                    <a:off x="6729525" y="3224907"/>
                    <a:ext cx="1" cy="9144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60DBAA24-2767-4867-A7E6-0B1DD044E78A}"/>
                      </a:ext>
                    </a:extLst>
                  </p:cNvPr>
                  <p:cNvCxnSpPr/>
                  <p:nvPr/>
                </p:nvCxnSpPr>
                <p:spPr bwMode="auto">
                  <a:xfrm>
                    <a:off x="6863514" y="3227994"/>
                    <a:ext cx="1" cy="4572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 name="Straight Connector 57">
                    <a:extLst>
                      <a:ext uri="{FF2B5EF4-FFF2-40B4-BE49-F238E27FC236}">
                        <a16:creationId xmlns:a16="http://schemas.microsoft.com/office/drawing/2014/main" id="{7B384F8D-E561-41EF-818B-B9ABEC44738D}"/>
                      </a:ext>
                    </a:extLst>
                  </p:cNvPr>
                  <p:cNvCxnSpPr/>
                  <p:nvPr/>
                </p:nvCxnSpPr>
                <p:spPr bwMode="auto">
                  <a:xfrm>
                    <a:off x="5543958" y="3228323"/>
                    <a:ext cx="1" cy="6400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grpSp>
        <p:sp>
          <p:nvSpPr>
            <p:cNvPr id="40" name="Rounded Rectangle 80">
              <a:extLst>
                <a:ext uri="{FF2B5EF4-FFF2-40B4-BE49-F238E27FC236}">
                  <a16:creationId xmlns:a16="http://schemas.microsoft.com/office/drawing/2014/main" id="{44553B5F-6202-4F0D-99C2-5CA4CBBBBDA9}"/>
                </a:ext>
              </a:extLst>
            </p:cNvPr>
            <p:cNvSpPr/>
            <p:nvPr/>
          </p:nvSpPr>
          <p:spPr>
            <a:xfrm>
              <a:off x="780706" y="1918597"/>
              <a:ext cx="980620" cy="400235"/>
            </a:xfrm>
            <a:prstGeom prst="roundRect">
              <a:avLst>
                <a:gd name="adj" fmla="val 10000"/>
              </a:avLst>
            </a:prstGeom>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txBody>
            <a:bodyPr anchor="ctr"/>
            <a:lstStyle/>
            <a:p>
              <a:pPr algn="ctr"/>
              <a:r>
                <a:rPr lang="en-US" sz="1400" b="1" dirty="0">
                  <a:latin typeface="Times New Roman" panose="02020603050405020304" pitchFamily="18" charset="0"/>
                  <a:ea typeface="Tahoma" panose="020B0604030504040204" pitchFamily="34" charset="0"/>
                  <a:cs typeface="Times New Roman" panose="02020603050405020304" pitchFamily="18" charset="0"/>
                </a:rPr>
                <a:t>Inputs</a:t>
              </a:r>
            </a:p>
          </p:txBody>
        </p:sp>
        <p:sp>
          <p:nvSpPr>
            <p:cNvPr id="41" name="Rounded Rectangle 87">
              <a:extLst>
                <a:ext uri="{FF2B5EF4-FFF2-40B4-BE49-F238E27FC236}">
                  <a16:creationId xmlns:a16="http://schemas.microsoft.com/office/drawing/2014/main" id="{2898FCC3-C46F-4B65-9973-88B8BB0F62D5}"/>
                </a:ext>
              </a:extLst>
            </p:cNvPr>
            <p:cNvSpPr/>
            <p:nvPr/>
          </p:nvSpPr>
          <p:spPr>
            <a:xfrm>
              <a:off x="3413762" y="2014319"/>
              <a:ext cx="1195942" cy="500281"/>
            </a:xfrm>
            <a:prstGeom prst="roundRect">
              <a:avLst>
                <a:gd name="adj" fmla="val 10000"/>
              </a:avLst>
            </a:prstGeom>
            <a:solidFill>
              <a:srgbClr val="00B050"/>
            </a:solidFill>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txBody>
            <a:bodyPr anchor="ctr"/>
            <a:lstStyle/>
            <a:p>
              <a:pPr algn="ctr"/>
              <a:r>
                <a:rPr lang="en-US" sz="1400" b="1" dirty="0">
                  <a:latin typeface="Times New Roman" panose="02020603050405020304" pitchFamily="18" charset="0"/>
                  <a:ea typeface="Tahoma" panose="020B0604030504040204" pitchFamily="34" charset="0"/>
                  <a:cs typeface="Times New Roman" panose="02020603050405020304" pitchFamily="18" charset="0"/>
                </a:rPr>
                <a:t>Operating</a:t>
              </a:r>
            </a:p>
            <a:p>
              <a:pPr algn="ctr"/>
              <a:r>
                <a:rPr lang="en-US" sz="1400" b="1" dirty="0">
                  <a:latin typeface="Times New Roman" panose="02020603050405020304" pitchFamily="18" charset="0"/>
                  <a:ea typeface="Tahoma" panose="020B0604030504040204" pitchFamily="34" charset="0"/>
                  <a:cs typeface="Times New Roman" panose="02020603050405020304" pitchFamily="18" charset="0"/>
                </a:rPr>
                <a:t>Conditions</a:t>
              </a:r>
            </a:p>
          </p:txBody>
        </p:sp>
        <p:sp>
          <p:nvSpPr>
            <p:cNvPr id="42" name="TextBox 41">
              <a:extLst>
                <a:ext uri="{FF2B5EF4-FFF2-40B4-BE49-F238E27FC236}">
                  <a16:creationId xmlns:a16="http://schemas.microsoft.com/office/drawing/2014/main" id="{9005732A-E6D7-4B88-A5C7-8C8815B5C742}"/>
                </a:ext>
              </a:extLst>
            </p:cNvPr>
            <p:cNvSpPr txBox="1"/>
            <p:nvPr/>
          </p:nvSpPr>
          <p:spPr>
            <a:xfrm>
              <a:off x="3818474" y="2497337"/>
              <a:ext cx="545345" cy="927358"/>
            </a:xfrm>
            <a:prstGeom prst="rect">
              <a:avLst/>
            </a:prstGeom>
            <a:noFill/>
          </p:spPr>
          <p:txBody>
            <a:bodyPr wrap="none" rtlCol="0">
              <a:spAutoFit/>
            </a:bodyPr>
            <a:lstStyle/>
            <a:p>
              <a:pPr algn="ctr"/>
              <a:r>
                <a:rPr lang="en-US" sz="1200" b="1" i="1" dirty="0" err="1">
                  <a:cs typeface="Times New Roman" panose="02020603050405020304" pitchFamily="18" charset="0"/>
                </a:rPr>
                <a:t>F</a:t>
              </a:r>
              <a:r>
                <a:rPr lang="en-US" sz="1200" b="1" i="1" baseline="-25000" dirty="0" err="1">
                  <a:cs typeface="Times New Roman" panose="02020603050405020304" pitchFamily="18" charset="0"/>
                </a:rPr>
                <a:t>ev</a:t>
              </a:r>
              <a:endParaRPr lang="en-US" sz="1200" b="1" baseline="-25000" dirty="0">
                <a:cs typeface="Times New Roman" panose="02020603050405020304" pitchFamily="18" charset="0"/>
              </a:endParaRPr>
            </a:p>
            <a:p>
              <a:pPr algn="ctr"/>
              <a:r>
                <a:rPr lang="en-US" sz="1200" b="1" i="1" dirty="0" err="1">
                  <a:cs typeface="Times New Roman" panose="02020603050405020304" pitchFamily="18" charset="0"/>
                </a:rPr>
                <a:t>D</a:t>
              </a:r>
              <a:r>
                <a:rPr lang="en-US" sz="1200" b="1" i="1" baseline="-25000" dirty="0" err="1">
                  <a:cs typeface="Times New Roman" panose="02020603050405020304" pitchFamily="18" charset="0"/>
                </a:rPr>
                <a:t>drum</a:t>
              </a:r>
              <a:endParaRPr lang="en-US" sz="1200" b="1" dirty="0">
                <a:cs typeface="Times New Roman" panose="02020603050405020304" pitchFamily="18" charset="0"/>
              </a:endParaRPr>
            </a:p>
            <a:p>
              <a:pPr algn="ctr"/>
              <a:r>
                <a:rPr lang="en-US" sz="1200" b="1" i="1" dirty="0" err="1">
                  <a:cs typeface="Times New Roman" panose="02020603050405020304" pitchFamily="18" charset="0"/>
                </a:rPr>
                <a:t>l</a:t>
              </a:r>
              <a:r>
                <a:rPr lang="en-US" sz="1200" b="1" i="1" baseline="-25000" dirty="0" err="1">
                  <a:cs typeface="Times New Roman" panose="02020603050405020304" pitchFamily="18" charset="0"/>
                </a:rPr>
                <a:t>drum</a:t>
              </a:r>
              <a:endParaRPr lang="en-US" sz="1200" b="1" i="1" baseline="-25000" dirty="0">
                <a:cs typeface="Times New Roman" panose="02020603050405020304" pitchFamily="18" charset="0"/>
              </a:endParaRPr>
            </a:p>
            <a:p>
              <a:pPr algn="ctr"/>
              <a:r>
                <a:rPr lang="en-US" sz="1200" b="1" baseline="-25000" dirty="0">
                  <a:cs typeface="Times New Roman" panose="02020603050405020304" pitchFamily="18" charset="0"/>
                </a:rPr>
                <a:t>⁝</a:t>
              </a:r>
            </a:p>
            <a:p>
              <a:pPr algn="ctr"/>
              <a:r>
                <a:rPr lang="en-US" sz="1200" b="1" i="1" baseline="-25000" dirty="0">
                  <a:cs typeface="Times New Roman" panose="02020603050405020304" pitchFamily="18" charset="0"/>
                </a:rPr>
                <a:t>etc.</a:t>
              </a:r>
            </a:p>
          </p:txBody>
        </p:sp>
      </p:grpSp>
      <p:pic>
        <p:nvPicPr>
          <p:cNvPr id="74" name="Picture 73">
            <a:extLst>
              <a:ext uri="{FF2B5EF4-FFF2-40B4-BE49-F238E27FC236}">
                <a16:creationId xmlns:a16="http://schemas.microsoft.com/office/drawing/2014/main" id="{00000000-0008-0000-0D00-000003000000}"/>
              </a:ext>
            </a:extLst>
          </p:cNvPr>
          <p:cNvPicPr>
            <a:picLocks noChangeAspect="1"/>
          </p:cNvPicPr>
          <p:nvPr/>
        </p:nvPicPr>
        <p:blipFill>
          <a:blip r:embed="rId5"/>
          <a:stretch>
            <a:fillRect/>
          </a:stretch>
        </p:blipFill>
        <p:spPr>
          <a:xfrm>
            <a:off x="4016438" y="2895601"/>
            <a:ext cx="4230192" cy="2976448"/>
          </a:xfrm>
          <a:prstGeom prst="rect">
            <a:avLst/>
          </a:prstGeom>
        </p:spPr>
      </p:pic>
      <p:sp>
        <p:nvSpPr>
          <p:cNvPr id="2" name="Title 1"/>
          <p:cNvSpPr>
            <a:spLocks noGrp="1"/>
          </p:cNvSpPr>
          <p:nvPr>
            <p:ph type="title"/>
          </p:nvPr>
        </p:nvSpPr>
        <p:spPr/>
        <p:txBody>
          <a:bodyPr/>
          <a:lstStyle/>
          <a:p>
            <a:r>
              <a:rPr lang="en-US" sz="5400" dirty="0">
                <a:latin typeface="Times New Roman" panose="02020603050405020304" pitchFamily="18" charset="0"/>
                <a:cs typeface="Times New Roman" panose="02020603050405020304" pitchFamily="18" charset="0"/>
              </a:rPr>
              <a:t>Estimation of E or k</a:t>
            </a:r>
          </a:p>
        </p:txBody>
      </p:sp>
      <p:sp>
        <p:nvSpPr>
          <p:cNvPr id="71" name="Slide Number Placeholder 3"/>
          <p:cNvSpPr>
            <a:spLocks noGrp="1"/>
          </p:cNvSpPr>
          <p:nvPr>
            <p:ph type="sldNum" sz="quarter" idx="10"/>
          </p:nvPr>
        </p:nvSpPr>
        <p:spPr>
          <a:xfrm>
            <a:off x="9347200" y="6553200"/>
            <a:ext cx="2844800" cy="304800"/>
          </a:xfrm>
        </p:spPr>
        <p:txBody>
          <a:bodyPr/>
          <a:lstStyle/>
          <a:p>
            <a:pPr defTabSz="457189">
              <a:defRPr/>
            </a:pPr>
            <a:fld id="{90A6972A-B494-4CA3-8C15-B5FF2A565596}" type="slidenum">
              <a:rPr lang="en-US" sz="1200">
                <a:solidFill>
                  <a:srgbClr val="FFFFFF"/>
                </a:solidFill>
                <a:ea typeface="MS PGothic" pitchFamily="34" charset="-128"/>
                <a:cs typeface="Times New Roman" panose="02020603050405020304" pitchFamily="18" charset="0"/>
              </a:rPr>
              <a:pPr defTabSz="457189">
                <a:defRPr/>
              </a:pPr>
              <a:t>35</a:t>
            </a:fld>
            <a:endParaRPr lang="en-US" sz="1200" dirty="0">
              <a:solidFill>
                <a:srgbClr val="FFFFFF"/>
              </a:solidFill>
              <a:ea typeface="MS PGothic" pitchFamily="34" charset="-128"/>
              <a:cs typeface="Times New Roman" panose="02020603050405020304" pitchFamily="18" charset="0"/>
            </a:endParaRPr>
          </a:p>
        </p:txBody>
      </p:sp>
    </p:spTree>
    <p:custDataLst>
      <p:tags r:id="rId1"/>
    </p:custDataLst>
    <p:extLst>
      <p:ext uri="{BB962C8B-B14F-4D97-AF65-F5344CB8AC3E}">
        <p14:creationId xmlns:p14="http://schemas.microsoft.com/office/powerpoint/2010/main" val="21254964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0000000-0008-0000-0800-000007000000}"/>
              </a:ext>
            </a:extLst>
          </p:cNvPr>
          <p:cNvGraphicFramePr/>
          <p:nvPr>
            <p:extLst>
              <p:ext uri="{D42A27DB-BD31-4B8C-83A1-F6EECF244321}">
                <p14:modId xmlns:p14="http://schemas.microsoft.com/office/powerpoint/2010/main" val="4190961492"/>
              </p:ext>
            </p:extLst>
          </p:nvPr>
        </p:nvGraphicFramePr>
        <p:xfrm>
          <a:off x="3048000" y="1295400"/>
          <a:ext cx="7653336" cy="4800600"/>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2"/>
          <p:cNvSpPr txBox="1">
            <a:spLocks noChangeArrowheads="1"/>
          </p:cNvSpPr>
          <p:nvPr/>
        </p:nvSpPr>
        <p:spPr bwMode="auto">
          <a:xfrm>
            <a:off x="484822" y="148113"/>
            <a:ext cx="10216515" cy="906463"/>
          </a:xfrm>
          <a:prstGeom prst="rect">
            <a:avLst/>
          </a:prstGeom>
          <a:noFill/>
          <a:ln w="9525">
            <a:noFill/>
            <a:miter lim="800000"/>
            <a:headEnd/>
            <a:tailEnd/>
          </a:ln>
        </p:spPr>
        <p:txBody>
          <a:bodyPr lIns="0" rIns="0" anchor="ctr"/>
          <a:lstStyle/>
          <a:p>
            <a:pPr>
              <a:defRPr/>
            </a:pPr>
            <a:r>
              <a:rPr lang="en-US" sz="4400" b="1" i="1" dirty="0">
                <a:latin typeface="Times New Roman" panose="02020603050405020304" pitchFamily="18" charset="0"/>
                <a:cs typeface="Times New Roman" panose="02020603050405020304" pitchFamily="18" charset="0"/>
              </a:rPr>
              <a:t>Importance of Local Calibration</a:t>
            </a:r>
          </a:p>
        </p:txBody>
      </p:sp>
      <p:pic>
        <p:nvPicPr>
          <p:cNvPr id="18" name="Picture 17" descr="C:\Users\mmazari\AppData\Local\Temp\2014-11-18 15.04.04.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55663" t="41626" r="14426"/>
          <a:stretch/>
        </p:blipFill>
        <p:spPr bwMode="auto">
          <a:xfrm>
            <a:off x="381000" y="1524000"/>
            <a:ext cx="1905000" cy="3078762"/>
          </a:xfrm>
          <a:prstGeom prst="rect">
            <a:avLst/>
          </a:prstGeom>
          <a:noFill/>
          <a:ln>
            <a:noFill/>
          </a:ln>
          <a:extLst>
            <a:ext uri="{53640926-AAD7-44D8-BBD7-CCE9431645EC}">
              <a14:shadowObscured xmlns:a14="http://schemas.microsoft.com/office/drawing/2010/main"/>
            </a:ext>
          </a:extLst>
        </p:spPr>
      </p:pic>
      <p:sp>
        <p:nvSpPr>
          <p:cNvPr id="17" name="Slide Number Placeholder 3">
            <a:extLst>
              <a:ext uri="{FF2B5EF4-FFF2-40B4-BE49-F238E27FC236}">
                <a16:creationId xmlns:a16="http://schemas.microsoft.com/office/drawing/2014/main" id="{9913C300-E2C1-4BE7-A276-9A8BEE088266}"/>
              </a:ext>
            </a:extLst>
          </p:cNvPr>
          <p:cNvSpPr txBox="1">
            <a:spLocks/>
          </p:cNvSpPr>
          <p:nvPr/>
        </p:nvSpPr>
        <p:spPr>
          <a:xfrm>
            <a:off x="9347200" y="6553200"/>
            <a:ext cx="2844800" cy="30480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90A6972A-B494-4CA3-8C15-B5FF2A565596}" type="slidenum">
              <a:rPr lang="en-US" b="1" smtClean="0">
                <a:solidFill>
                  <a:prstClr val="white"/>
                </a:solidFill>
                <a:latin typeface="Times New Roman" panose="02020603050405020304" pitchFamily="18" charset="0"/>
                <a:cs typeface="Times New Roman" panose="02020603050405020304" pitchFamily="18" charset="0"/>
              </a:rPr>
              <a:pPr algn="r">
                <a:defRPr/>
              </a:pPr>
              <a:t>36</a:t>
            </a:fld>
            <a:endParaRPr lang="en-US"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40920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chemeClr val="tx1"/>
                </a:solidFill>
                <a:latin typeface="Times New Roman" panose="02020603050405020304" pitchFamily="18" charset="0"/>
                <a:cs typeface="Times New Roman" panose="02020603050405020304" pitchFamily="18" charset="0"/>
              </a:rPr>
              <a:t>Estimating Modulus using Artificial Intelligence</a:t>
            </a:r>
          </a:p>
        </p:txBody>
      </p:sp>
      <p:graphicFrame>
        <p:nvGraphicFramePr>
          <p:cNvPr id="73" name="Chart 72">
            <a:extLst>
              <a:ext uri="{FF2B5EF4-FFF2-40B4-BE49-F238E27FC236}">
                <a16:creationId xmlns:a16="http://schemas.microsoft.com/office/drawing/2014/main" id="{00000000-0008-0000-1600-00000A000000}"/>
              </a:ext>
            </a:extLst>
          </p:cNvPr>
          <p:cNvGraphicFramePr/>
          <p:nvPr>
            <p:extLst>
              <p:ext uri="{D42A27DB-BD31-4B8C-83A1-F6EECF244321}">
                <p14:modId xmlns:p14="http://schemas.microsoft.com/office/powerpoint/2010/main" val="3651272012"/>
              </p:ext>
            </p:extLst>
          </p:nvPr>
        </p:nvGraphicFramePr>
        <p:xfrm>
          <a:off x="318723" y="1524000"/>
          <a:ext cx="7207877" cy="40233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5" name="Chart 74">
            <a:extLst>
              <a:ext uri="{FF2B5EF4-FFF2-40B4-BE49-F238E27FC236}">
                <a16:creationId xmlns:a16="http://schemas.microsoft.com/office/drawing/2014/main" id="{00000000-0008-0000-1600-000007000000}"/>
              </a:ext>
            </a:extLst>
          </p:cNvPr>
          <p:cNvGraphicFramePr/>
          <p:nvPr/>
        </p:nvGraphicFramePr>
        <p:xfrm>
          <a:off x="5051142" y="2769012"/>
          <a:ext cx="6988458" cy="3619825"/>
        </p:xfrm>
        <a:graphic>
          <a:graphicData uri="http://schemas.openxmlformats.org/drawingml/2006/chart">
            <c:chart xmlns:c="http://schemas.openxmlformats.org/drawingml/2006/chart" xmlns:r="http://schemas.openxmlformats.org/officeDocument/2006/relationships" r:id="rId3"/>
          </a:graphicData>
        </a:graphic>
      </p:graphicFrame>
      <p:grpSp>
        <p:nvGrpSpPr>
          <p:cNvPr id="89" name="Group 88"/>
          <p:cNvGrpSpPr/>
          <p:nvPr/>
        </p:nvGrpSpPr>
        <p:grpSpPr>
          <a:xfrm>
            <a:off x="5954158" y="5607675"/>
            <a:ext cx="5834632" cy="338554"/>
            <a:chOff x="5960199" y="6130460"/>
            <a:chExt cx="5834632" cy="338554"/>
          </a:xfrm>
        </p:grpSpPr>
        <p:sp>
          <p:nvSpPr>
            <p:cNvPr id="90" name="TextBox 89"/>
            <p:cNvSpPr txBox="1"/>
            <p:nvPr/>
          </p:nvSpPr>
          <p:spPr>
            <a:xfrm>
              <a:off x="6576509" y="6130460"/>
              <a:ext cx="389850" cy="338554"/>
            </a:xfrm>
            <a:prstGeom prst="rect">
              <a:avLst/>
            </a:prstGeom>
            <a:noFill/>
          </p:spPr>
          <p:txBody>
            <a:bodyPr wrap="none" rtlCol="0">
              <a:spAutoFit/>
            </a:bodyPr>
            <a:lstStyle/>
            <a:p>
              <a:r>
                <a:rPr lang="en-US" sz="1600" b="1"/>
                <a:t>20</a:t>
              </a:r>
            </a:p>
          </p:txBody>
        </p:sp>
        <p:sp>
          <p:nvSpPr>
            <p:cNvPr id="91" name="TextBox 90"/>
            <p:cNvSpPr txBox="1"/>
            <p:nvPr/>
          </p:nvSpPr>
          <p:spPr>
            <a:xfrm>
              <a:off x="7267180" y="6130460"/>
              <a:ext cx="389850" cy="338554"/>
            </a:xfrm>
            <a:prstGeom prst="rect">
              <a:avLst/>
            </a:prstGeom>
            <a:noFill/>
          </p:spPr>
          <p:txBody>
            <a:bodyPr wrap="none" rtlCol="0">
              <a:spAutoFit/>
            </a:bodyPr>
            <a:lstStyle/>
            <a:p>
              <a:r>
                <a:rPr lang="en-US" sz="1600" b="1"/>
                <a:t>40</a:t>
              </a:r>
            </a:p>
          </p:txBody>
        </p:sp>
        <p:sp>
          <p:nvSpPr>
            <p:cNvPr id="92" name="TextBox 91"/>
            <p:cNvSpPr txBox="1"/>
            <p:nvPr/>
          </p:nvSpPr>
          <p:spPr>
            <a:xfrm>
              <a:off x="7957851" y="6130460"/>
              <a:ext cx="389850" cy="338554"/>
            </a:xfrm>
            <a:prstGeom prst="rect">
              <a:avLst/>
            </a:prstGeom>
            <a:noFill/>
          </p:spPr>
          <p:txBody>
            <a:bodyPr wrap="none" rtlCol="0">
              <a:spAutoFit/>
            </a:bodyPr>
            <a:lstStyle/>
            <a:p>
              <a:r>
                <a:rPr lang="en-US" sz="1600" b="1"/>
                <a:t>80</a:t>
              </a:r>
            </a:p>
          </p:txBody>
        </p:sp>
        <p:sp>
          <p:nvSpPr>
            <p:cNvPr id="93" name="TextBox 92"/>
            <p:cNvSpPr txBox="1"/>
            <p:nvPr/>
          </p:nvSpPr>
          <p:spPr>
            <a:xfrm>
              <a:off x="8527393" y="6130460"/>
              <a:ext cx="492443" cy="338554"/>
            </a:xfrm>
            <a:prstGeom prst="rect">
              <a:avLst/>
            </a:prstGeom>
            <a:noFill/>
          </p:spPr>
          <p:txBody>
            <a:bodyPr wrap="none" rtlCol="0">
              <a:spAutoFit/>
            </a:bodyPr>
            <a:lstStyle/>
            <a:p>
              <a:r>
                <a:rPr lang="en-US" sz="1600" b="1"/>
                <a:t>100</a:t>
              </a:r>
            </a:p>
          </p:txBody>
        </p:sp>
        <p:sp>
          <p:nvSpPr>
            <p:cNvPr id="94" name="TextBox 93"/>
            <p:cNvSpPr txBox="1"/>
            <p:nvPr/>
          </p:nvSpPr>
          <p:spPr>
            <a:xfrm>
              <a:off x="9229666" y="6130460"/>
              <a:ext cx="492443" cy="338554"/>
            </a:xfrm>
            <a:prstGeom prst="rect">
              <a:avLst/>
            </a:prstGeom>
            <a:noFill/>
          </p:spPr>
          <p:txBody>
            <a:bodyPr wrap="none" rtlCol="0">
              <a:spAutoFit/>
            </a:bodyPr>
            <a:lstStyle/>
            <a:p>
              <a:r>
                <a:rPr lang="en-US" sz="1600" b="1"/>
                <a:t>120</a:t>
              </a:r>
            </a:p>
          </p:txBody>
        </p:sp>
        <p:sp>
          <p:nvSpPr>
            <p:cNvPr id="95" name="TextBox 94"/>
            <p:cNvSpPr txBox="1"/>
            <p:nvPr/>
          </p:nvSpPr>
          <p:spPr>
            <a:xfrm>
              <a:off x="9931939" y="6130460"/>
              <a:ext cx="492443" cy="338554"/>
            </a:xfrm>
            <a:prstGeom prst="rect">
              <a:avLst/>
            </a:prstGeom>
            <a:noFill/>
          </p:spPr>
          <p:txBody>
            <a:bodyPr wrap="none" rtlCol="0">
              <a:spAutoFit/>
            </a:bodyPr>
            <a:lstStyle/>
            <a:p>
              <a:r>
                <a:rPr lang="en-US" sz="1600" b="1"/>
                <a:t>140</a:t>
              </a:r>
            </a:p>
          </p:txBody>
        </p:sp>
        <p:sp>
          <p:nvSpPr>
            <p:cNvPr id="96" name="TextBox 95"/>
            <p:cNvSpPr txBox="1"/>
            <p:nvPr/>
          </p:nvSpPr>
          <p:spPr>
            <a:xfrm>
              <a:off x="10600115" y="6130460"/>
              <a:ext cx="492443" cy="338554"/>
            </a:xfrm>
            <a:prstGeom prst="rect">
              <a:avLst/>
            </a:prstGeom>
            <a:noFill/>
          </p:spPr>
          <p:txBody>
            <a:bodyPr wrap="none" rtlCol="0">
              <a:spAutoFit/>
            </a:bodyPr>
            <a:lstStyle/>
            <a:p>
              <a:r>
                <a:rPr lang="en-US" sz="1600" b="1"/>
                <a:t>160</a:t>
              </a:r>
            </a:p>
          </p:txBody>
        </p:sp>
        <p:sp>
          <p:nvSpPr>
            <p:cNvPr id="97" name="TextBox 96"/>
            <p:cNvSpPr txBox="1"/>
            <p:nvPr/>
          </p:nvSpPr>
          <p:spPr>
            <a:xfrm>
              <a:off x="11302388" y="6130460"/>
              <a:ext cx="492443" cy="338554"/>
            </a:xfrm>
            <a:prstGeom prst="rect">
              <a:avLst/>
            </a:prstGeom>
            <a:noFill/>
          </p:spPr>
          <p:txBody>
            <a:bodyPr wrap="none" rtlCol="0">
              <a:spAutoFit/>
            </a:bodyPr>
            <a:lstStyle/>
            <a:p>
              <a:r>
                <a:rPr lang="en-US" sz="1600" b="1"/>
                <a:t>200</a:t>
              </a:r>
            </a:p>
          </p:txBody>
        </p:sp>
        <p:sp>
          <p:nvSpPr>
            <p:cNvPr id="98" name="TextBox 97"/>
            <p:cNvSpPr txBox="1"/>
            <p:nvPr/>
          </p:nvSpPr>
          <p:spPr>
            <a:xfrm>
              <a:off x="5960199" y="6130460"/>
              <a:ext cx="287258" cy="338554"/>
            </a:xfrm>
            <a:prstGeom prst="rect">
              <a:avLst/>
            </a:prstGeom>
            <a:noFill/>
          </p:spPr>
          <p:txBody>
            <a:bodyPr wrap="none" rtlCol="0">
              <a:spAutoFit/>
            </a:bodyPr>
            <a:lstStyle/>
            <a:p>
              <a:r>
                <a:rPr lang="en-US" sz="1600" b="1"/>
                <a:t>0</a:t>
              </a:r>
            </a:p>
          </p:txBody>
        </p:sp>
      </p:grpSp>
      <p:sp>
        <p:nvSpPr>
          <p:cNvPr id="99" name="TextBox 98"/>
          <p:cNvSpPr txBox="1"/>
          <p:nvPr/>
        </p:nvSpPr>
        <p:spPr>
          <a:xfrm>
            <a:off x="8148482" y="5959655"/>
            <a:ext cx="1053494" cy="338554"/>
          </a:xfrm>
          <a:prstGeom prst="rect">
            <a:avLst/>
          </a:prstGeom>
          <a:noFill/>
        </p:spPr>
        <p:txBody>
          <a:bodyPr wrap="none" rtlCol="0">
            <a:spAutoFit/>
          </a:bodyPr>
          <a:lstStyle/>
          <a:p>
            <a:r>
              <a:rPr lang="en-US" sz="1600" b="1"/>
              <a:t>Station, ft</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8298" b="23710"/>
          <a:stretch/>
        </p:blipFill>
        <p:spPr>
          <a:xfrm>
            <a:off x="5945576" y="4017877"/>
            <a:ext cx="1014742" cy="462260"/>
          </a:xfrm>
          <a:prstGeom prst="rect">
            <a:avLst/>
          </a:prstGeom>
        </p:spPr>
      </p:pic>
      <p:sp>
        <p:nvSpPr>
          <p:cNvPr id="7" name="Rectangle 6"/>
          <p:cNvSpPr/>
          <p:nvPr/>
        </p:nvSpPr>
        <p:spPr>
          <a:xfrm>
            <a:off x="1224232" y="2406245"/>
            <a:ext cx="1609279" cy="584775"/>
          </a:xfrm>
          <a:prstGeom prst="rect">
            <a:avLst/>
          </a:prstGeom>
        </p:spPr>
        <p:txBody>
          <a:bodyPr wrap="square">
            <a:spAutoFit/>
          </a:bodyPr>
          <a:lstStyle/>
          <a:p>
            <a:pPr>
              <a:defRPr sz="1000" b="1" i="0" u="none" strike="noStrike" kern="1200" baseline="0">
                <a:solidFill>
                  <a:sysClr val="windowText" lastClr="000000">
                    <a:lumMod val="95000"/>
                    <a:lumOff val="5000"/>
                  </a:sysClr>
                </a:solidFill>
                <a:latin typeface="Times New Roman" panose="02020603050405020304" pitchFamily="18" charset="0"/>
                <a:ea typeface="+mn-ea"/>
                <a:cs typeface="Times New Roman" panose="02020603050405020304" pitchFamily="18" charset="0"/>
              </a:defRPr>
            </a:pPr>
            <a:r>
              <a:rPr lang="en-US" sz="1600"/>
              <a:t>R² = 0.98</a:t>
            </a:r>
          </a:p>
          <a:p>
            <a:pPr>
              <a:defRPr sz="1000" b="1" i="0" u="none" strike="noStrike" kern="1200" baseline="0">
                <a:solidFill>
                  <a:sysClr val="windowText" lastClr="000000">
                    <a:lumMod val="95000"/>
                    <a:lumOff val="5000"/>
                  </a:sysClr>
                </a:solidFill>
                <a:latin typeface="Times New Roman" panose="02020603050405020304" pitchFamily="18" charset="0"/>
                <a:ea typeface="+mn-ea"/>
                <a:cs typeface="Times New Roman" panose="02020603050405020304" pitchFamily="18" charset="0"/>
              </a:defRPr>
            </a:pPr>
            <a:r>
              <a:rPr lang="en-US" sz="1600"/>
              <a:t>SEE = 14 MPa</a:t>
            </a:r>
          </a:p>
        </p:txBody>
      </p:sp>
      <p:sp>
        <p:nvSpPr>
          <p:cNvPr id="19" name="Slide Number Placeholder 3"/>
          <p:cNvSpPr>
            <a:spLocks noGrp="1"/>
          </p:cNvSpPr>
          <p:nvPr>
            <p:ph type="sldNum" sz="quarter" idx="10"/>
          </p:nvPr>
        </p:nvSpPr>
        <p:spPr>
          <a:xfrm>
            <a:off x="9347200" y="6553200"/>
            <a:ext cx="2844800" cy="304800"/>
          </a:xfrm>
        </p:spPr>
        <p:txBody>
          <a:bodyPr/>
          <a:lstStyle/>
          <a:p>
            <a:pPr defTabSz="457189">
              <a:defRPr/>
            </a:pPr>
            <a:fld id="{90A6972A-B494-4CA3-8C15-B5FF2A565596}" type="slidenum">
              <a:rPr lang="en-US" sz="1200">
                <a:solidFill>
                  <a:srgbClr val="FFFFFF"/>
                </a:solidFill>
                <a:ea typeface="MS PGothic" pitchFamily="34" charset="-128"/>
                <a:cs typeface="Times New Roman" panose="02020603050405020304" pitchFamily="18" charset="0"/>
              </a:rPr>
              <a:pPr defTabSz="457189">
                <a:defRPr/>
              </a:pPr>
              <a:t>37</a:t>
            </a:fld>
            <a:endParaRPr lang="en-US" sz="1200" dirty="0">
              <a:solidFill>
                <a:srgbClr val="FFFFFF"/>
              </a:solidFill>
              <a:ea typeface="MS PGothic" pitchFamily="34" charset="-128"/>
              <a:cs typeface="Times New Roman" panose="02020603050405020304" pitchFamily="18" charset="0"/>
            </a:endParaRPr>
          </a:p>
        </p:txBody>
      </p:sp>
    </p:spTree>
    <p:extLst>
      <p:ext uri="{BB962C8B-B14F-4D97-AF65-F5344CB8AC3E}">
        <p14:creationId xmlns:p14="http://schemas.microsoft.com/office/powerpoint/2010/main" val="26194384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947" y="0"/>
            <a:ext cx="10972800" cy="1143000"/>
          </a:xfrm>
        </p:spPr>
        <p:txBody>
          <a:bodyPr/>
          <a:lstStyle/>
          <a:p>
            <a:r>
              <a:rPr lang="en-US" sz="3600" dirty="0">
                <a:solidFill>
                  <a:schemeClr val="tx1"/>
                </a:solidFill>
                <a:latin typeface="Times New Roman" panose="02020603050405020304" pitchFamily="18" charset="0"/>
                <a:cs typeface="Times New Roman" panose="02020603050405020304" pitchFamily="18" charset="0"/>
              </a:rPr>
              <a:t>Retrieved Modulus vs. LWD Modulus</a:t>
            </a:r>
          </a:p>
        </p:txBody>
      </p:sp>
      <p:sp>
        <p:nvSpPr>
          <p:cNvPr id="4" name="Slide Number Placeholder 3"/>
          <p:cNvSpPr>
            <a:spLocks noGrp="1"/>
          </p:cNvSpPr>
          <p:nvPr>
            <p:ph type="sldNum" sz="quarter" idx="10"/>
          </p:nvPr>
        </p:nvSpPr>
        <p:spPr/>
        <p:txBody>
          <a:bodyPr/>
          <a:lstStyle/>
          <a:p>
            <a:pPr>
              <a:defRPr/>
            </a:pPr>
            <a:fld id="{90A6972A-B494-4CA3-8C15-B5FF2A565596}" type="slidenum">
              <a:rPr lang="en-US" smtClean="0"/>
              <a:pPr>
                <a:defRPr/>
              </a:pPr>
              <a:t>38</a:t>
            </a:fld>
            <a:endParaRPr lang="en-US" dirty="0"/>
          </a:p>
        </p:txBody>
      </p:sp>
      <p:graphicFrame>
        <p:nvGraphicFramePr>
          <p:cNvPr id="6" name="Chart 5">
            <a:extLst>
              <a:ext uri="{FF2B5EF4-FFF2-40B4-BE49-F238E27FC236}">
                <a16:creationId xmlns:a16="http://schemas.microsoft.com/office/drawing/2014/main" id="{00000000-0008-0000-1D00-00000D000000}"/>
              </a:ext>
            </a:extLst>
          </p:cNvPr>
          <p:cNvGraphicFramePr/>
          <p:nvPr/>
        </p:nvGraphicFramePr>
        <p:xfrm>
          <a:off x="2252997" y="1739900"/>
          <a:ext cx="7632700" cy="41529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119382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2A007714-6ADD-C640-857D-2CBB267BE2B1}"/>
              </a:ext>
            </a:extLst>
          </p:cNvPr>
          <p:cNvSpPr txBox="1">
            <a:spLocks/>
          </p:cNvSpPr>
          <p:nvPr/>
        </p:nvSpPr>
        <p:spPr>
          <a:xfrm>
            <a:off x="1" y="130365"/>
            <a:ext cx="11840035" cy="1242147"/>
          </a:xfrm>
          <a:prstGeom prst="rect">
            <a:avLst/>
          </a:prstGeom>
        </p:spPr>
        <p:txBody>
          <a:bodyPr vert="horz" lIns="121920" tIns="60960" rIns="121920" bIns="60960" rtlCol="0" anchor="ctr">
            <a:normAutofit/>
          </a:bodyPr>
          <a:lstStyle>
            <a:lvl1pPr algn="l" defTabSz="914400" rtl="0" eaLnBrk="1" latinLnBrk="0" hangingPunct="1">
              <a:spcBef>
                <a:spcPct val="0"/>
              </a:spcBef>
              <a:buNone/>
              <a:defRPr sz="4400" b="1" kern="1200">
                <a:solidFill>
                  <a:srgbClr val="1B5FAA"/>
                </a:solidFill>
                <a:latin typeface="Arial" pitchFamily="34" charset="0"/>
                <a:ea typeface="+mj-ea"/>
                <a:cs typeface="Arial" pitchFamily="34" charset="0"/>
              </a:defRPr>
            </a:lvl1pPr>
          </a:lstStyle>
          <a:p>
            <a:r>
              <a:rPr lang="en-US" sz="6600" i="1" dirty="0">
                <a:solidFill>
                  <a:schemeClr val="tx1"/>
                </a:solidFill>
                <a:latin typeface="Times New Roman" panose="02020603050405020304" pitchFamily="18" charset="0"/>
                <a:cs typeface="Times New Roman" panose="02020603050405020304" pitchFamily="18" charset="0"/>
              </a:rPr>
              <a:t>Concluding Remarks</a:t>
            </a:r>
            <a:endParaRPr lang="en-US" sz="4000" i="1" dirty="0">
              <a:solidFill>
                <a:schemeClr val="tx1"/>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ED816632-808E-F348-835A-5E3F87EC4538}"/>
              </a:ext>
            </a:extLst>
          </p:cNvPr>
          <p:cNvPicPr>
            <a:picLocks noChangeAspect="1"/>
          </p:cNvPicPr>
          <p:nvPr/>
        </p:nvPicPr>
        <p:blipFill>
          <a:blip r:embed="rId2"/>
          <a:stretch>
            <a:fillRect/>
          </a:stretch>
        </p:blipFill>
        <p:spPr>
          <a:xfrm>
            <a:off x="9889583" y="1422628"/>
            <a:ext cx="2126435" cy="2126435"/>
          </a:xfrm>
          <a:prstGeom prst="rect">
            <a:avLst/>
          </a:prstGeom>
        </p:spPr>
      </p:pic>
      <p:pic>
        <p:nvPicPr>
          <p:cNvPr id="10" name="Picture 2">
            <a:extLst>
              <a:ext uri="{FF2B5EF4-FFF2-40B4-BE49-F238E27FC236}">
                <a16:creationId xmlns:a16="http://schemas.microsoft.com/office/drawing/2014/main" id="{5C25856C-7033-D448-ABA3-53DFE635FD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98425" y="1422628"/>
            <a:ext cx="1827579" cy="2131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a:extLst>
              <a:ext uri="{FF2B5EF4-FFF2-40B4-BE49-F238E27FC236}">
                <a16:creationId xmlns:a16="http://schemas.microsoft.com/office/drawing/2014/main" id="{E92F0CA1-2D8E-6945-B3D8-37043BEA472F}"/>
              </a:ext>
            </a:extLst>
          </p:cNvPr>
          <p:cNvSpPr txBox="1"/>
          <p:nvPr/>
        </p:nvSpPr>
        <p:spPr bwMode="auto">
          <a:xfrm>
            <a:off x="1986798" y="3907409"/>
            <a:ext cx="7902785" cy="1732867"/>
          </a:xfrm>
          <a:prstGeom prst="rect">
            <a:avLst/>
          </a:prstGeom>
          <a:solidFill>
            <a:schemeClr val="bg1">
              <a:lumMod val="75000"/>
            </a:schemeClr>
          </a:solidFill>
          <a:ln w="28575">
            <a:solidFill>
              <a:srgbClr val="00B0F0"/>
            </a:solidFill>
          </a:ln>
        </p:spPr>
        <p:txBody>
          <a:bodyPr vert="horz" wrap="none" lIns="91440" tIns="45720" rIns="91440" bIns="45720" numCol="1" rtlCol="0" anchor="ctr" anchorCtr="0" compatLnSpc="1">
            <a:prstTxWarp prst="textNoShape">
              <a:avLst/>
            </a:prstTxWarp>
            <a:noAutofit/>
          </a:bodyPr>
          <a:lstStyle/>
          <a:p>
            <a:pPr algn="ctr" defTabSz="457189">
              <a:defRPr/>
            </a:pPr>
            <a:r>
              <a:rPr lang="en-US" sz="2800" dirty="0">
                <a:ea typeface="MS PGothic" pitchFamily="34" charset="-128"/>
                <a:cs typeface="Times New Roman" panose="02020603050405020304" pitchFamily="18" charset="0"/>
              </a:rPr>
              <a:t>Let’s us pragmatically work toward </a:t>
            </a:r>
          </a:p>
          <a:p>
            <a:pPr algn="ctr" defTabSz="457189">
              <a:defRPr/>
            </a:pPr>
            <a:r>
              <a:rPr lang="en-US" sz="2800" dirty="0">
                <a:ea typeface="MS PGothic" pitchFamily="34" charset="-128"/>
                <a:cs typeface="Times New Roman" panose="02020603050405020304" pitchFamily="18" charset="0"/>
              </a:rPr>
              <a:t>implementing modulus-based technology </a:t>
            </a:r>
          </a:p>
          <a:p>
            <a:pPr algn="ctr" defTabSz="457189">
              <a:defRPr/>
            </a:pPr>
            <a:r>
              <a:rPr lang="en-US" sz="2800" dirty="0">
                <a:ea typeface="MS PGothic" pitchFamily="34" charset="-128"/>
                <a:cs typeface="Times New Roman" panose="02020603050405020304" pitchFamily="18" charset="0"/>
              </a:rPr>
              <a:t>to improve further construction quality</a:t>
            </a:r>
          </a:p>
          <a:p>
            <a:pPr algn="ctr" defTabSz="457189">
              <a:defRPr/>
            </a:pPr>
            <a:r>
              <a:rPr lang="en-US" sz="2800" b="1" dirty="0">
                <a:ea typeface="MS PGothic" pitchFamily="34" charset="-128"/>
                <a:cs typeface="Times New Roman" panose="02020603050405020304" pitchFamily="18" charset="0"/>
              </a:rPr>
              <a:t>even though not perfect</a:t>
            </a:r>
          </a:p>
        </p:txBody>
      </p:sp>
      <p:sp>
        <p:nvSpPr>
          <p:cNvPr id="12" name="TextBox 11">
            <a:extLst>
              <a:ext uri="{FF2B5EF4-FFF2-40B4-BE49-F238E27FC236}">
                <a16:creationId xmlns:a16="http://schemas.microsoft.com/office/drawing/2014/main" id="{186B175C-D2CE-464E-BAE6-BB6CDC4DE47F}"/>
              </a:ext>
            </a:extLst>
          </p:cNvPr>
          <p:cNvSpPr txBox="1"/>
          <p:nvPr/>
        </p:nvSpPr>
        <p:spPr bwMode="auto">
          <a:xfrm>
            <a:off x="1986798" y="1434837"/>
            <a:ext cx="7844423" cy="2126435"/>
          </a:xfrm>
          <a:prstGeom prst="rect">
            <a:avLst/>
          </a:prstGeom>
          <a:solidFill>
            <a:schemeClr val="bg1">
              <a:lumMod val="75000"/>
            </a:schemeClr>
          </a:solidFill>
          <a:ln w="28575">
            <a:solidFill>
              <a:srgbClr val="00B0F0"/>
            </a:solidFill>
          </a:ln>
        </p:spPr>
        <p:txBody>
          <a:bodyPr vert="horz" wrap="none" lIns="91440" tIns="45720" rIns="91440" bIns="45720" numCol="1" rtlCol="0" anchor="ctr" anchorCtr="0" compatLnSpc="1">
            <a:prstTxWarp prst="textNoShape">
              <a:avLst/>
            </a:prstTxWarp>
            <a:noAutofit/>
          </a:bodyPr>
          <a:lstStyle/>
          <a:p>
            <a:pPr marL="457189" indent="-457189" defTabSz="457189">
              <a:buFont typeface="Arial" panose="020B0604020202020204" pitchFamily="34" charset="0"/>
              <a:buChar char="•"/>
              <a:defRPr/>
            </a:pPr>
            <a:r>
              <a:rPr lang="en-US" sz="2400" dirty="0">
                <a:ea typeface="MS PGothic" pitchFamily="34" charset="-128"/>
                <a:cs typeface="Times New Roman" panose="02020603050405020304" pitchFamily="18" charset="0"/>
              </a:rPr>
              <a:t>They did the best they could with what was available to </a:t>
            </a:r>
          </a:p>
          <a:p>
            <a:pPr defTabSz="457189">
              <a:defRPr/>
            </a:pPr>
            <a:r>
              <a:rPr lang="en-US" sz="2400" dirty="0">
                <a:ea typeface="MS PGothic" pitchFamily="34" charset="-128"/>
                <a:cs typeface="Times New Roman" panose="02020603050405020304" pitchFamily="18" charset="0"/>
              </a:rPr>
              <a:t>	them ~70 years ago to solve a major problem </a:t>
            </a:r>
          </a:p>
          <a:p>
            <a:pPr marL="457189" indent="-457189" defTabSz="457189">
              <a:buFont typeface="Arial" panose="020B0604020202020204" pitchFamily="34" charset="0"/>
              <a:buChar char="•"/>
              <a:defRPr/>
            </a:pPr>
            <a:r>
              <a:rPr lang="en-US" sz="2400" dirty="0">
                <a:ea typeface="MS PGothic" pitchFamily="34" charset="-128"/>
                <a:cs typeface="Times New Roman" panose="02020603050405020304" pitchFamily="18" charset="0"/>
              </a:rPr>
              <a:t>Engineering community pragmatically agreed that those</a:t>
            </a:r>
          </a:p>
          <a:p>
            <a:pPr defTabSz="457189">
              <a:defRPr/>
            </a:pPr>
            <a:r>
              <a:rPr lang="en-US" sz="2400" dirty="0">
                <a:ea typeface="MS PGothic" pitchFamily="34" charset="-128"/>
                <a:cs typeface="Times New Roman" panose="02020603050405020304" pitchFamily="18" charset="0"/>
              </a:rPr>
              <a:t>	tests  improve quality, even though not perfect</a:t>
            </a:r>
          </a:p>
        </p:txBody>
      </p:sp>
      <p:pic>
        <p:nvPicPr>
          <p:cNvPr id="13" name="Picture 12">
            <a:extLst>
              <a:ext uri="{FF2B5EF4-FFF2-40B4-BE49-F238E27FC236}">
                <a16:creationId xmlns:a16="http://schemas.microsoft.com/office/drawing/2014/main" id="{3402E42D-6E30-0D44-B0F2-06EFD90FA8F6}"/>
              </a:ext>
            </a:extLst>
          </p:cNvPr>
          <p:cNvPicPr>
            <a:picLocks noChangeAspect="1"/>
          </p:cNvPicPr>
          <p:nvPr/>
        </p:nvPicPr>
        <p:blipFill>
          <a:blip r:embed="rId4"/>
          <a:stretch>
            <a:fillRect/>
          </a:stretch>
        </p:blipFill>
        <p:spPr>
          <a:xfrm>
            <a:off x="69522" y="3907409"/>
            <a:ext cx="2140278" cy="1736290"/>
          </a:xfrm>
          <a:prstGeom prst="rect">
            <a:avLst/>
          </a:prstGeom>
        </p:spPr>
      </p:pic>
      <p:pic>
        <p:nvPicPr>
          <p:cNvPr id="14" name="Picture 2" descr="Digital Consultancy | Web Development and Digital Strategy Consultancy">
            <a:extLst>
              <a:ext uri="{FF2B5EF4-FFF2-40B4-BE49-F238E27FC236}">
                <a16:creationId xmlns:a16="http://schemas.microsoft.com/office/drawing/2014/main" id="{94714C9A-94DF-6048-8700-90C4C55290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0516" y="3907410"/>
            <a:ext cx="2029276" cy="1807590"/>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3"/>
          <p:cNvSpPr>
            <a:spLocks noGrp="1"/>
          </p:cNvSpPr>
          <p:nvPr>
            <p:ph type="sldNum" sz="quarter" idx="10"/>
          </p:nvPr>
        </p:nvSpPr>
        <p:spPr>
          <a:xfrm>
            <a:off x="9347200" y="6553200"/>
            <a:ext cx="2844800" cy="304800"/>
          </a:xfrm>
        </p:spPr>
        <p:txBody>
          <a:bodyPr/>
          <a:lstStyle/>
          <a:p>
            <a:pPr defTabSz="457189">
              <a:defRPr/>
            </a:pPr>
            <a:fld id="{90A6972A-B494-4CA3-8C15-B5FF2A565596}" type="slidenum">
              <a:rPr lang="en-US" sz="1200">
                <a:solidFill>
                  <a:srgbClr val="FFFFFF"/>
                </a:solidFill>
                <a:ea typeface="MS PGothic" pitchFamily="34" charset="-128"/>
                <a:cs typeface="Times New Roman" panose="02020603050405020304" pitchFamily="18" charset="0"/>
              </a:rPr>
              <a:pPr defTabSz="457189">
                <a:defRPr/>
              </a:pPr>
              <a:t>39</a:t>
            </a:fld>
            <a:endParaRPr lang="en-US" sz="1200" dirty="0">
              <a:solidFill>
                <a:srgbClr val="FFFFFF"/>
              </a:solidFill>
              <a:ea typeface="MS PGothic" pitchFamily="34" charset="-128"/>
              <a:cs typeface="Times New Roman" panose="02020603050405020304" pitchFamily="18" charset="0"/>
            </a:endParaRPr>
          </a:p>
        </p:txBody>
      </p:sp>
    </p:spTree>
    <p:extLst>
      <p:ext uri="{BB962C8B-B14F-4D97-AF65-F5344CB8AC3E}">
        <p14:creationId xmlns:p14="http://schemas.microsoft.com/office/powerpoint/2010/main" val="1401003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rotWithShape="1">
          <a:blip r:embed="rId4"/>
          <a:srcRect l="24741" t="2233" r="25196" b="1490"/>
          <a:stretch/>
        </p:blipFill>
        <p:spPr>
          <a:xfrm>
            <a:off x="1179254" y="3342942"/>
            <a:ext cx="1786471" cy="3062389"/>
          </a:xfrm>
          <a:prstGeom prst="rect">
            <a:avLst/>
          </a:prstGeom>
        </p:spPr>
      </p:pic>
      <p:sp>
        <p:nvSpPr>
          <p:cNvPr id="33" name="Rectangle 2"/>
          <p:cNvSpPr txBox="1">
            <a:spLocks noChangeArrowheads="1"/>
          </p:cNvSpPr>
          <p:nvPr/>
        </p:nvSpPr>
        <p:spPr bwMode="auto">
          <a:xfrm>
            <a:off x="184245" y="312199"/>
            <a:ext cx="10331355" cy="68456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2500" lnSpcReduction="100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defTabSz="457189">
              <a:defRPr/>
            </a:pPr>
            <a:r>
              <a:rPr lang="en-US" b="1" i="1" dirty="0">
                <a:solidFill>
                  <a:schemeClr val="tx1"/>
                </a:solidFill>
                <a:latin typeface="Times New Roman" panose="02020603050405020304" pitchFamily="18" charset="0"/>
                <a:cs typeface="Times New Roman" panose="02020603050405020304" pitchFamily="18" charset="0"/>
              </a:rPr>
              <a:t>Traditional Density-Based Compaction</a:t>
            </a:r>
            <a:endParaRPr lang="en-US" sz="3600" b="1" i="1" dirty="0">
              <a:solidFill>
                <a:schemeClr val="tx1"/>
              </a:solidFill>
              <a:latin typeface="Times New Roman" panose="02020603050405020304" pitchFamily="18" charset="0"/>
              <a:cs typeface="Times New Roman" panose="02020603050405020304" pitchFamily="18" charset="0"/>
            </a:endParaRPr>
          </a:p>
        </p:txBody>
      </p:sp>
      <p:pic>
        <p:nvPicPr>
          <p:cNvPr id="36" name="Picture 2" descr="http://geo-con.com.au/uploads/images/Troxler%20Operati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3483" y="3400081"/>
            <a:ext cx="2126435" cy="28617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428F1C4-26F8-4427-8D77-DE67C43A3409}"/>
              </a:ext>
            </a:extLst>
          </p:cNvPr>
          <p:cNvPicPr>
            <a:picLocks noChangeAspect="1"/>
          </p:cNvPicPr>
          <p:nvPr/>
        </p:nvPicPr>
        <p:blipFill>
          <a:blip r:embed="rId6"/>
          <a:stretch>
            <a:fillRect/>
          </a:stretch>
        </p:blipFill>
        <p:spPr>
          <a:xfrm>
            <a:off x="8998699" y="1233308"/>
            <a:ext cx="2126435" cy="2126435"/>
          </a:xfrm>
          <a:prstGeom prst="rect">
            <a:avLst/>
          </a:prstGeom>
        </p:spPr>
      </p:pic>
      <p:pic>
        <p:nvPicPr>
          <p:cNvPr id="34" name="Picture 2">
            <a:extLst>
              <a:ext uri="{FF2B5EF4-FFF2-40B4-BE49-F238E27FC236}">
                <a16:creationId xmlns:a16="http://schemas.microsoft.com/office/drawing/2014/main" id="{77CC59A6-70B5-4E77-9C3E-A6AEA4D8CDF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1208243" y="1247060"/>
            <a:ext cx="1827579" cy="2131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Compactors For Sale | IronPlanet">
            <a:extLst>
              <a:ext uri="{FF2B5EF4-FFF2-40B4-BE49-F238E27FC236}">
                <a16:creationId xmlns:a16="http://schemas.microsoft.com/office/drawing/2014/main" id="{22107B09-CFB6-47D9-8ABD-4735A9581A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50100" y="4311039"/>
            <a:ext cx="3938581" cy="195082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1EF5019-B59D-4D33-A209-E5740AD07596}"/>
              </a:ext>
            </a:extLst>
          </p:cNvPr>
          <p:cNvPicPr>
            <a:picLocks noChangeAspect="1"/>
          </p:cNvPicPr>
          <p:nvPr/>
        </p:nvPicPr>
        <p:blipFill rotWithShape="1">
          <a:blip r:embed="rId9"/>
          <a:srcRect r="9739"/>
          <a:stretch/>
        </p:blipFill>
        <p:spPr>
          <a:xfrm>
            <a:off x="3726233" y="1001174"/>
            <a:ext cx="4262449" cy="3317215"/>
          </a:xfrm>
          <a:prstGeom prst="rect">
            <a:avLst/>
          </a:prstGeom>
        </p:spPr>
      </p:pic>
      <p:sp>
        <p:nvSpPr>
          <p:cNvPr id="8" name="TextBox 7">
            <a:extLst>
              <a:ext uri="{FF2B5EF4-FFF2-40B4-BE49-F238E27FC236}">
                <a16:creationId xmlns:a16="http://schemas.microsoft.com/office/drawing/2014/main" id="{FA8DC82C-067B-45A3-95A9-0AA3EF80AF7B}"/>
              </a:ext>
            </a:extLst>
          </p:cNvPr>
          <p:cNvSpPr txBox="1"/>
          <p:nvPr/>
        </p:nvSpPr>
        <p:spPr bwMode="auto">
          <a:xfrm>
            <a:off x="1208243" y="3421581"/>
            <a:ext cx="9931675" cy="1732867"/>
          </a:xfrm>
          <a:prstGeom prst="rect">
            <a:avLst/>
          </a:prstGeom>
          <a:ln/>
        </p:spPr>
        <p:style>
          <a:lnRef idx="1">
            <a:schemeClr val="accent3"/>
          </a:lnRef>
          <a:fillRef idx="2">
            <a:schemeClr val="accent3"/>
          </a:fillRef>
          <a:effectRef idx="1">
            <a:schemeClr val="accent3"/>
          </a:effectRef>
          <a:fontRef idx="minor">
            <a:schemeClr val="dk1"/>
          </a:fontRef>
        </p:style>
        <p:txBody>
          <a:bodyPr vert="horz" wrap="none" lIns="91440" tIns="45720" rIns="91440" bIns="45720" numCol="1" rtlCol="0" anchor="ctr" anchorCtr="0" compatLnSpc="1">
            <a:prstTxWarp prst="textNoShape">
              <a:avLst/>
            </a:prstTxWarp>
            <a:noAutofit/>
          </a:bodyPr>
          <a:lstStyle/>
          <a:p>
            <a:pPr marL="457189" indent="-457189" defTabSz="457189">
              <a:buFont typeface="Arial" panose="020B0604020202020204" pitchFamily="34" charset="0"/>
              <a:buChar char="•"/>
              <a:defRPr/>
            </a:pPr>
            <a:r>
              <a:rPr lang="en-US" sz="2800" dirty="0">
                <a:latin typeface="Times New Roman" panose="02020603050405020304" pitchFamily="18" charset="0"/>
                <a:ea typeface="MS PGothic" pitchFamily="34" charset="-128"/>
                <a:cs typeface="Times New Roman" panose="02020603050405020304" pitchFamily="18" charset="0"/>
              </a:rPr>
              <a:t>They did the best they could with what was available to them</a:t>
            </a:r>
          </a:p>
          <a:p>
            <a:pPr defTabSz="457189">
              <a:defRPr/>
            </a:pPr>
            <a:r>
              <a:rPr lang="en-US" sz="2800" dirty="0">
                <a:latin typeface="Times New Roman" panose="02020603050405020304" pitchFamily="18" charset="0"/>
                <a:ea typeface="MS PGothic" pitchFamily="34" charset="-128"/>
                <a:cs typeface="Times New Roman" panose="02020603050405020304" pitchFamily="18" charset="0"/>
              </a:rPr>
              <a:t>      ~70 years ago to solve a major problem </a:t>
            </a:r>
          </a:p>
          <a:p>
            <a:pPr marL="457189" indent="-457189" defTabSz="457189">
              <a:buFont typeface="Arial" panose="020B0604020202020204" pitchFamily="34" charset="0"/>
              <a:buChar char="•"/>
              <a:defRPr/>
            </a:pPr>
            <a:r>
              <a:rPr lang="en-US" sz="2800" dirty="0">
                <a:latin typeface="Times New Roman" panose="02020603050405020304" pitchFamily="18" charset="0"/>
                <a:ea typeface="MS PGothic" pitchFamily="34" charset="-128"/>
                <a:cs typeface="Times New Roman" panose="02020603050405020304" pitchFamily="18" charset="0"/>
              </a:rPr>
              <a:t>Engineering community pragmatically agreed that these tests </a:t>
            </a:r>
          </a:p>
          <a:p>
            <a:pPr defTabSz="457189">
              <a:defRPr/>
            </a:pPr>
            <a:r>
              <a:rPr lang="en-US" sz="2800" dirty="0">
                <a:latin typeface="Times New Roman" panose="02020603050405020304" pitchFamily="18" charset="0"/>
                <a:ea typeface="MS PGothic" pitchFamily="34" charset="-128"/>
                <a:cs typeface="Times New Roman" panose="02020603050405020304" pitchFamily="18" charset="0"/>
              </a:rPr>
              <a:t>      improve quality, even though not perfect</a:t>
            </a:r>
          </a:p>
        </p:txBody>
      </p:sp>
      <p:sp>
        <p:nvSpPr>
          <p:cNvPr id="10" name="Slide Number Placeholder 3"/>
          <p:cNvSpPr>
            <a:spLocks noGrp="1"/>
          </p:cNvSpPr>
          <p:nvPr>
            <p:ph type="sldNum" sz="quarter" idx="10"/>
          </p:nvPr>
        </p:nvSpPr>
        <p:spPr>
          <a:xfrm>
            <a:off x="9347200" y="6553200"/>
            <a:ext cx="2844800" cy="304800"/>
          </a:xfrm>
        </p:spPr>
        <p:txBody>
          <a:bodyPr/>
          <a:lstStyle/>
          <a:p>
            <a:pPr defTabSz="457189">
              <a:defRPr/>
            </a:pPr>
            <a:fld id="{90A6972A-B494-4CA3-8C15-B5FF2A565596}" type="slidenum">
              <a:rPr lang="en-US" sz="1200">
                <a:solidFill>
                  <a:srgbClr val="FFFFFF"/>
                </a:solidFill>
                <a:ea typeface="MS PGothic" pitchFamily="34" charset="-128"/>
                <a:cs typeface="Times New Roman" panose="02020603050405020304" pitchFamily="18" charset="0"/>
              </a:rPr>
              <a:pPr defTabSz="457189">
                <a:defRPr/>
              </a:pPr>
              <a:t>4</a:t>
            </a:fld>
            <a:endParaRPr lang="en-US" sz="1200" dirty="0">
              <a:solidFill>
                <a:srgbClr val="FFFFFF"/>
              </a:solidFill>
              <a:ea typeface="MS PGothic" pitchFamily="34" charset="-128"/>
              <a:cs typeface="Times New Roman" panose="02020603050405020304" pitchFamily="18" charset="0"/>
            </a:endParaRPr>
          </a:p>
        </p:txBody>
      </p:sp>
    </p:spTree>
    <p:custDataLst>
      <p:tags r:id="rId1"/>
    </p:custDataLst>
    <p:extLst>
      <p:ext uri="{BB962C8B-B14F-4D97-AF65-F5344CB8AC3E}">
        <p14:creationId xmlns:p14="http://schemas.microsoft.com/office/powerpoint/2010/main" val="149520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defTabSz="457189">
              <a:defRPr/>
            </a:pPr>
            <a:fld id="{90A6972A-B494-4CA3-8C15-B5FF2A565596}" type="slidenum">
              <a:rPr lang="en-US" sz="1200">
                <a:solidFill>
                  <a:srgbClr val="FFFFFF"/>
                </a:solidFill>
                <a:ea typeface="MS PGothic" pitchFamily="34" charset="-128"/>
                <a:cs typeface="Times New Roman" panose="02020603050405020304" pitchFamily="18" charset="0"/>
              </a:rPr>
              <a:pPr defTabSz="457189">
                <a:defRPr/>
              </a:pPr>
              <a:t>40</a:t>
            </a:fld>
            <a:endParaRPr lang="en-US" sz="1200" dirty="0">
              <a:solidFill>
                <a:srgbClr val="FFFFFF"/>
              </a:solidFill>
              <a:ea typeface="MS PGothic" pitchFamily="34" charset="-128"/>
              <a:cs typeface="Times New Roman" panose="02020603050405020304" pitchFamily="18" charset="0"/>
            </a:endParaRPr>
          </a:p>
        </p:txBody>
      </p:sp>
      <p:sp>
        <p:nvSpPr>
          <p:cNvPr id="5" name="Rectangle 2"/>
          <p:cNvSpPr txBox="1">
            <a:spLocks noChangeArrowheads="1"/>
          </p:cNvSpPr>
          <p:nvPr/>
        </p:nvSpPr>
        <p:spPr bwMode="auto">
          <a:xfrm>
            <a:off x="238539" y="480660"/>
            <a:ext cx="84963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0" i="0" u="none">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defTabSz="457189">
              <a:defRPr/>
            </a:pPr>
            <a:r>
              <a:rPr lang="en-US" altLang="en-US" sz="7200" b="1" i="1" kern="0" dirty="0">
                <a:solidFill>
                  <a:schemeClr val="tx1"/>
                </a:solidFill>
                <a:latin typeface="Times New Roman" panose="02020603050405020304" pitchFamily="18" charset="0"/>
                <a:cs typeface="Times New Roman" panose="02020603050405020304" pitchFamily="18" charset="0"/>
              </a:rPr>
              <a:t>More info!!</a:t>
            </a:r>
          </a:p>
        </p:txBody>
      </p:sp>
      <p:pic>
        <p:nvPicPr>
          <p:cNvPr id="7" name="Picture 6"/>
          <p:cNvPicPr>
            <a:picLocks noChangeAspect="1"/>
          </p:cNvPicPr>
          <p:nvPr/>
        </p:nvPicPr>
        <p:blipFill>
          <a:blip r:embed="rId2"/>
          <a:stretch>
            <a:fillRect/>
          </a:stretch>
        </p:blipFill>
        <p:spPr>
          <a:xfrm>
            <a:off x="7543800" y="81477"/>
            <a:ext cx="4509527" cy="3133927"/>
          </a:xfrm>
          <a:prstGeom prst="rect">
            <a:avLst/>
          </a:prstGeom>
        </p:spPr>
      </p:pic>
      <p:pic>
        <p:nvPicPr>
          <p:cNvPr id="3" name="Picture 2">
            <a:extLst>
              <a:ext uri="{FF2B5EF4-FFF2-40B4-BE49-F238E27FC236}">
                <a16:creationId xmlns:a16="http://schemas.microsoft.com/office/drawing/2014/main" id="{121E77F0-B07C-4284-9A18-F512C59609FA}"/>
              </a:ext>
            </a:extLst>
          </p:cNvPr>
          <p:cNvPicPr>
            <a:picLocks noChangeAspect="1"/>
          </p:cNvPicPr>
          <p:nvPr/>
        </p:nvPicPr>
        <p:blipFill rotWithShape="1">
          <a:blip r:embed="rId3"/>
          <a:srcRect l="20000"/>
          <a:stretch/>
        </p:blipFill>
        <p:spPr>
          <a:xfrm>
            <a:off x="841789" y="1629169"/>
            <a:ext cx="3657600" cy="4924031"/>
          </a:xfrm>
          <a:prstGeom prst="rect">
            <a:avLst/>
          </a:prstGeom>
        </p:spPr>
      </p:pic>
      <p:pic>
        <p:nvPicPr>
          <p:cNvPr id="2" name="Picture 1"/>
          <p:cNvPicPr>
            <a:picLocks noChangeAspect="1"/>
          </p:cNvPicPr>
          <p:nvPr/>
        </p:nvPicPr>
        <p:blipFill>
          <a:blip r:embed="rId4"/>
          <a:stretch>
            <a:fillRect/>
          </a:stretch>
        </p:blipFill>
        <p:spPr>
          <a:xfrm>
            <a:off x="4686301" y="1746616"/>
            <a:ext cx="3657600" cy="4806584"/>
          </a:xfrm>
          <a:prstGeom prst="rect">
            <a:avLst/>
          </a:prstGeom>
        </p:spPr>
      </p:pic>
    </p:spTree>
    <p:extLst>
      <p:ext uri="{BB962C8B-B14F-4D97-AF65-F5344CB8AC3E}">
        <p14:creationId xmlns:p14="http://schemas.microsoft.com/office/powerpoint/2010/main" val="11827709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p:cNvSpPr txBox="1">
            <a:spLocks/>
          </p:cNvSpPr>
          <p:nvPr/>
        </p:nvSpPr>
        <p:spPr>
          <a:xfrm>
            <a:off x="425394" y="402953"/>
            <a:ext cx="11464716" cy="6636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i="1" dirty="0">
                <a:latin typeface="Times New Roman" panose="02020603050405020304" pitchFamily="18" charset="0"/>
                <a:cs typeface="Times New Roman" panose="02020603050405020304" pitchFamily="18" charset="0"/>
              </a:rPr>
              <a:t>Thank you!!</a:t>
            </a:r>
          </a:p>
        </p:txBody>
      </p:sp>
      <p:sp>
        <p:nvSpPr>
          <p:cNvPr id="7" name="Text Placeholder 13">
            <a:extLst>
              <a:ext uri="{FF2B5EF4-FFF2-40B4-BE49-F238E27FC236}">
                <a16:creationId xmlns:a16="http://schemas.microsoft.com/office/drawing/2014/main" id="{321A0FA6-52B8-49AB-8B3E-8C367D5A34CF}"/>
              </a:ext>
            </a:extLst>
          </p:cNvPr>
          <p:cNvSpPr txBox="1">
            <a:spLocks/>
          </p:cNvSpPr>
          <p:nvPr/>
        </p:nvSpPr>
        <p:spPr>
          <a:xfrm>
            <a:off x="98425" y="1283947"/>
            <a:ext cx="11464716" cy="2225919"/>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200" b="1" dirty="0">
                <a:solidFill>
                  <a:schemeClr val="tx1"/>
                </a:solidFill>
                <a:latin typeface="Times New Roman" panose="02020603050405020304" pitchFamily="18" charset="0"/>
                <a:cs typeface="Times New Roman" panose="02020603050405020304" pitchFamily="18" charset="0"/>
              </a:rPr>
              <a:t>A number of colleagues and students</a:t>
            </a:r>
          </a:p>
          <a:p>
            <a:pPr marL="800100" lvl="1" indent="-3429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Cesar Tirado</a:t>
            </a:r>
          </a:p>
          <a:p>
            <a:pPr marL="800100" lvl="1" indent="-3429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Sergio Rocha</a:t>
            </a:r>
          </a:p>
          <a:p>
            <a:pPr marL="800100" lvl="1" indent="-3429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Mehran Mazari</a:t>
            </a:r>
          </a:p>
          <a:p>
            <a:pPr marL="800100" lvl="1" indent="-3429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Aria Fathi</a:t>
            </a:r>
          </a:p>
        </p:txBody>
      </p:sp>
      <p:pic>
        <p:nvPicPr>
          <p:cNvPr id="8" name="Picture 2" descr="BREAKING: Federal Highway Administration Opens Bids for Three ...">
            <a:extLst>
              <a:ext uri="{FF2B5EF4-FFF2-40B4-BE49-F238E27FC236}">
                <a16:creationId xmlns:a16="http://schemas.microsoft.com/office/drawing/2014/main" id="{0A92E589-1841-44AA-B9AA-A4AAA1FF5D5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914900" y="4736555"/>
            <a:ext cx="2110060" cy="10550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nchrp"/>
          <p:cNvPicPr>
            <a:picLocks noChangeAspect="1" noChangeArrowheads="1"/>
          </p:cNvPicPr>
          <p:nvPr/>
        </p:nvPicPr>
        <p:blipFill rotWithShape="1">
          <a:blip r:embed="rId3">
            <a:extLst>
              <a:ext uri="{28A0092B-C50C-407E-A947-70E740481C1C}">
                <a14:useLocalDpi xmlns:a14="http://schemas.microsoft.com/office/drawing/2010/main" val="0"/>
              </a:ext>
            </a:extLst>
          </a:blip>
          <a:srcRect t="30918" b="38088"/>
          <a:stretch/>
        </p:blipFill>
        <p:spPr bwMode="auto">
          <a:xfrm>
            <a:off x="9869390" y="1754905"/>
            <a:ext cx="2189616" cy="5351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4"/>
          <a:srcRect b="16370"/>
          <a:stretch/>
        </p:blipFill>
        <p:spPr>
          <a:xfrm>
            <a:off x="9846809" y="195806"/>
            <a:ext cx="2189616" cy="1371611"/>
          </a:xfrm>
          <a:prstGeom prst="rect">
            <a:avLst/>
          </a:prstGeom>
        </p:spPr>
      </p:pic>
      <p:pic>
        <p:nvPicPr>
          <p:cNvPr id="11" name="Picture 10"/>
          <p:cNvPicPr>
            <a:picLocks noChangeAspect="1"/>
          </p:cNvPicPr>
          <p:nvPr/>
        </p:nvPicPr>
        <p:blipFill rotWithShape="1">
          <a:blip r:embed="rId5"/>
          <a:srcRect t="25874" b="28113"/>
          <a:stretch/>
        </p:blipFill>
        <p:spPr>
          <a:xfrm>
            <a:off x="9920299" y="2540138"/>
            <a:ext cx="2271701" cy="1045260"/>
          </a:xfrm>
          <a:prstGeom prst="rect">
            <a:avLst/>
          </a:prstGeom>
        </p:spPr>
      </p:pic>
      <p:pic>
        <p:nvPicPr>
          <p:cNvPr id="12" name="Picture 2" descr="NRRA Newsletter">
            <a:extLst>
              <a:ext uri="{FF2B5EF4-FFF2-40B4-BE49-F238E27FC236}">
                <a16:creationId xmlns:a16="http://schemas.microsoft.com/office/drawing/2014/main" id="{8F4D4B19-1C12-459A-8526-7CBB2564ECE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9905"/>
          <a:stretch/>
        </p:blipFill>
        <p:spPr bwMode="auto">
          <a:xfrm>
            <a:off x="9903435" y="3830198"/>
            <a:ext cx="2121525" cy="7876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0F9DBC0-EDFE-4430-967F-C5F1D358C26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4216" b="18652"/>
          <a:stretch/>
        </p:blipFill>
        <p:spPr>
          <a:xfrm>
            <a:off x="2889051" y="3619614"/>
            <a:ext cx="6537402" cy="2801221"/>
          </a:xfrm>
          <a:prstGeom prst="rect">
            <a:avLst/>
          </a:prstGeom>
        </p:spPr>
      </p:pic>
      <p:sp>
        <p:nvSpPr>
          <p:cNvPr id="14" name="Slide Number Placeholder 3">
            <a:extLst>
              <a:ext uri="{FF2B5EF4-FFF2-40B4-BE49-F238E27FC236}">
                <a16:creationId xmlns:a16="http://schemas.microsoft.com/office/drawing/2014/main" id="{A80B0D13-B213-4F82-BAA6-0035239F2599}"/>
              </a:ext>
            </a:extLst>
          </p:cNvPr>
          <p:cNvSpPr txBox="1">
            <a:spLocks/>
          </p:cNvSpPr>
          <p:nvPr/>
        </p:nvSpPr>
        <p:spPr>
          <a:xfrm>
            <a:off x="9347200" y="6553200"/>
            <a:ext cx="2844800" cy="30480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90A6972A-B494-4CA3-8C15-B5FF2A565596}" type="slidenum">
              <a:rPr lang="en-US" b="1" smtClean="0">
                <a:solidFill>
                  <a:prstClr val="white"/>
                </a:solidFill>
                <a:latin typeface="Times New Roman" panose="02020603050405020304" pitchFamily="18" charset="0"/>
                <a:cs typeface="Times New Roman" panose="02020603050405020304" pitchFamily="18" charset="0"/>
              </a:rPr>
              <a:pPr algn="r">
                <a:defRPr/>
              </a:pPr>
              <a:t>41</a:t>
            </a:fld>
            <a:endParaRPr lang="en-US"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2693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3113" y="1117618"/>
            <a:ext cx="6498283" cy="913199"/>
          </a:xfrm>
          <a:prstGeom prst="rect">
            <a:avLst/>
          </a:prstGeom>
          <a:solidFill>
            <a:schemeClr val="bg1"/>
          </a:solid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401629" lvl="1" indent="-282568" defTabSz="457189">
              <a:buClr>
                <a:srgbClr val="00A1DE"/>
              </a:buClr>
              <a:buFont typeface="Arial" panose="020B0604020202020204" pitchFamily="34" charset="0"/>
              <a:buChar char="•"/>
              <a:defRPr/>
            </a:pPr>
            <a:r>
              <a:rPr lang="en-US" sz="2667" dirty="0">
                <a:solidFill>
                  <a:schemeClr val="tx1"/>
                </a:solidFill>
                <a:latin typeface="Times New Roman" panose="02020603050405020304" pitchFamily="18" charset="0"/>
                <a:cs typeface="Times New Roman" panose="02020603050405020304" pitchFamily="18" charset="0"/>
              </a:rPr>
              <a:t>Strength is not achieved by density alone.</a:t>
            </a:r>
          </a:p>
          <a:p>
            <a:pPr marL="401629" lvl="1" indent="-282568" defTabSz="457189">
              <a:buClr>
                <a:srgbClr val="00A1DE"/>
              </a:buClr>
              <a:buFont typeface="Arial" panose="020B0604020202020204" pitchFamily="34" charset="0"/>
              <a:buChar char="•"/>
              <a:defRPr/>
            </a:pPr>
            <a:r>
              <a:rPr lang="en-US" sz="2667" dirty="0">
                <a:solidFill>
                  <a:schemeClr val="tx1"/>
                </a:solidFill>
                <a:latin typeface="Times New Roman" panose="02020603050405020304" pitchFamily="18" charset="0"/>
                <a:cs typeface="Times New Roman" panose="02020603050405020304" pitchFamily="18" charset="0"/>
              </a:rPr>
              <a:t>Optimum moisture is for compaction.</a:t>
            </a:r>
          </a:p>
        </p:txBody>
      </p:sp>
      <p:sp>
        <p:nvSpPr>
          <p:cNvPr id="6" name="Content Placeholder 2"/>
          <p:cNvSpPr txBox="1">
            <a:spLocks/>
          </p:cNvSpPr>
          <p:nvPr/>
        </p:nvSpPr>
        <p:spPr>
          <a:xfrm>
            <a:off x="773112" y="2301012"/>
            <a:ext cx="7155339" cy="1121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defTabSz="457189">
              <a:spcBef>
                <a:spcPts val="0"/>
              </a:spcBef>
              <a:spcAft>
                <a:spcPts val="600"/>
              </a:spcAft>
              <a:buNone/>
              <a:defRPr/>
            </a:pPr>
            <a:r>
              <a:rPr lang="en-US" altLang="en-US" sz="2400" b="1" dirty="0">
                <a:latin typeface="Times New Roman" panose="02020603050405020304" pitchFamily="18" charset="0"/>
                <a:cs typeface="Times New Roman" panose="02020603050405020304" pitchFamily="18" charset="0"/>
              </a:rPr>
              <a:t>Proctor(1945), Trans 110, ASCE</a:t>
            </a:r>
            <a:endParaRPr lang="en-US" altLang="en-US" sz="2400" kern="0" dirty="0">
              <a:latin typeface="Times New Roman" panose="02020603050405020304" pitchFamily="18" charset="0"/>
              <a:cs typeface="Times New Roman" panose="02020603050405020304" pitchFamily="18" charset="0"/>
            </a:endParaRPr>
          </a:p>
          <a:p>
            <a:pPr marL="742932" lvl="1" indent="-285744" defTabSz="457189">
              <a:spcBef>
                <a:spcPts val="0"/>
              </a:spcBef>
              <a:defRPr/>
            </a:pPr>
            <a:r>
              <a:rPr lang="en-US" altLang="en-US" sz="1800" kern="0" dirty="0">
                <a:latin typeface="Times New Roman" panose="02020603050405020304" pitchFamily="18" charset="0"/>
                <a:cs typeface="Times New Roman" panose="02020603050405020304" pitchFamily="18" charset="0"/>
              </a:rPr>
              <a:t>“No use is made of actual peak dry weight.”</a:t>
            </a:r>
          </a:p>
          <a:p>
            <a:pPr marL="742932" lvl="1" indent="-285744" defTabSz="457189">
              <a:spcBef>
                <a:spcPts val="0"/>
              </a:spcBef>
              <a:defRPr/>
            </a:pPr>
            <a:r>
              <a:rPr lang="en-US" altLang="en-US" sz="1800" kern="0" dirty="0">
                <a:latin typeface="Times New Roman" panose="02020603050405020304" pitchFamily="18" charset="0"/>
                <a:cs typeface="Times New Roman" panose="02020603050405020304" pitchFamily="18" charset="0"/>
              </a:rPr>
              <a:t>“Measure of soil compaction used is penetration resistance.”</a:t>
            </a: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925351" y="3456581"/>
            <a:ext cx="4914415" cy="2780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bwMode="auto">
          <a:xfrm>
            <a:off x="5913229" y="4659771"/>
            <a:ext cx="4429147" cy="919195"/>
          </a:xfrm>
          <a:prstGeom prst="rect">
            <a:avLst/>
          </a:prstGeom>
          <a:solidFill>
            <a:schemeClr val="bg1"/>
          </a:solidFill>
          <a:ln>
            <a:noFill/>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defTabSz="457189">
              <a:defRPr/>
            </a:pPr>
            <a:r>
              <a:rPr lang="en-US" sz="3200" b="1" kern="0" dirty="0">
                <a:solidFill>
                  <a:schemeClr val="tx1"/>
                </a:solidFill>
                <a:latin typeface="Times New Roman" panose="02020603050405020304" pitchFamily="18" charset="0"/>
                <a:cs typeface="Times New Roman" panose="02020603050405020304" pitchFamily="18" charset="0"/>
              </a:rPr>
              <a:t>Proctor Penetrometer</a:t>
            </a:r>
          </a:p>
        </p:txBody>
      </p:sp>
      <p:sp>
        <p:nvSpPr>
          <p:cNvPr id="11" name="Title 1"/>
          <p:cNvSpPr txBox="1">
            <a:spLocks/>
          </p:cNvSpPr>
          <p:nvPr/>
        </p:nvSpPr>
        <p:spPr bwMode="auto">
          <a:xfrm>
            <a:off x="219019" y="430867"/>
            <a:ext cx="7775136" cy="379557"/>
          </a:xfrm>
          <a:prstGeom prst="rect">
            <a:avLst/>
          </a:prstGeom>
          <a:noFill/>
          <a:ln w="9525" cap="flat" cmpd="sng" algn="ctr">
            <a:noFill/>
            <a:prstDash val="solid"/>
            <a:miter lim="800000"/>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algn="l" defTabSz="457189">
              <a:defRPr/>
            </a:pPr>
            <a:r>
              <a:rPr lang="en-US" sz="4000" b="1" i="1" kern="0" dirty="0">
                <a:solidFill>
                  <a:schemeClr val="tx1"/>
                </a:solidFill>
                <a:latin typeface="Times New Roman" panose="02020603050405020304" pitchFamily="18" charset="0"/>
                <a:cs typeface="Times New Roman" panose="02020603050405020304" pitchFamily="18" charset="0"/>
              </a:rPr>
              <a:t>Famous Quotes of Ralph Proctor</a:t>
            </a:r>
            <a:endParaRPr lang="en-US" sz="4000" b="1" kern="0" dirty="0">
              <a:solidFill>
                <a:schemeClr val="tx1"/>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9618862" y="878376"/>
            <a:ext cx="2417564"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3772C3AD-9191-4005-842A-976E20476857}"/>
              </a:ext>
            </a:extLst>
          </p:cNvPr>
          <p:cNvSpPr txBox="1"/>
          <p:nvPr/>
        </p:nvSpPr>
        <p:spPr bwMode="auto">
          <a:xfrm>
            <a:off x="9562284" y="5517664"/>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ctr" anchorCtr="0" compatLnSpc="1">
            <a:prstTxWarp prst="textNoShape">
              <a:avLst/>
            </a:prstTxWarp>
            <a:noAutofit/>
          </a:bodyPr>
          <a:lstStyle/>
          <a:p>
            <a:pPr defTabSz="457189">
              <a:defRPr/>
            </a:pPr>
            <a:r>
              <a:rPr lang="en-US" sz="1400" dirty="0">
                <a:ea typeface="MS PGothic" pitchFamily="34" charset="-128"/>
                <a:cs typeface="Times New Roman" panose="02020603050405020304" pitchFamily="18" charset="0"/>
              </a:rPr>
              <a:t>Courtesy of John Siekmeier</a:t>
            </a:r>
          </a:p>
        </p:txBody>
      </p:sp>
      <p:sp>
        <p:nvSpPr>
          <p:cNvPr id="9" name="Slide Number Placeholder 3"/>
          <p:cNvSpPr>
            <a:spLocks noGrp="1"/>
          </p:cNvSpPr>
          <p:nvPr>
            <p:ph type="sldNum" sz="quarter" idx="10"/>
          </p:nvPr>
        </p:nvSpPr>
        <p:spPr>
          <a:xfrm>
            <a:off x="9347200" y="6553200"/>
            <a:ext cx="2844800" cy="304800"/>
          </a:xfrm>
        </p:spPr>
        <p:txBody>
          <a:bodyPr/>
          <a:lstStyle/>
          <a:p>
            <a:pPr defTabSz="457189">
              <a:defRPr/>
            </a:pPr>
            <a:fld id="{90A6972A-B494-4CA3-8C15-B5FF2A565596}" type="slidenum">
              <a:rPr lang="en-US" sz="1200">
                <a:solidFill>
                  <a:srgbClr val="FFFFFF"/>
                </a:solidFill>
                <a:ea typeface="MS PGothic" pitchFamily="34" charset="-128"/>
                <a:cs typeface="Times New Roman" panose="02020603050405020304" pitchFamily="18" charset="0"/>
              </a:rPr>
              <a:pPr defTabSz="457189">
                <a:defRPr/>
              </a:pPr>
              <a:t>5</a:t>
            </a:fld>
            <a:endParaRPr lang="en-US" sz="1200" dirty="0">
              <a:solidFill>
                <a:srgbClr val="FFFFFF"/>
              </a:solidFill>
              <a:ea typeface="MS PGothic" pitchFamily="34" charset="-128"/>
              <a:cs typeface="Times New Roman" panose="02020603050405020304" pitchFamily="18" charset="0"/>
            </a:endParaRPr>
          </a:p>
        </p:txBody>
      </p:sp>
    </p:spTree>
    <p:extLst>
      <p:ext uri="{BB962C8B-B14F-4D97-AF65-F5344CB8AC3E}">
        <p14:creationId xmlns:p14="http://schemas.microsoft.com/office/powerpoint/2010/main" val="1538448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FE4718-DBFF-45C6-8A27-4AAE0FE607A3}"/>
              </a:ext>
            </a:extLst>
          </p:cNvPr>
          <p:cNvSpPr>
            <a:spLocks noGrp="1"/>
          </p:cNvSpPr>
          <p:nvPr>
            <p:ph type="title"/>
          </p:nvPr>
        </p:nvSpPr>
        <p:spPr/>
        <p:txBody>
          <a:bodyPr>
            <a:normAutofit/>
          </a:bodyPr>
          <a:lstStyle/>
          <a:p>
            <a:r>
              <a:rPr lang="en-US" sz="5400" dirty="0">
                <a:solidFill>
                  <a:schemeClr val="tx1"/>
                </a:solidFill>
                <a:latin typeface="Times New Roman" panose="02020603050405020304" pitchFamily="18" charset="0"/>
                <a:cs typeface="Times New Roman" panose="02020603050405020304" pitchFamily="18" charset="0"/>
              </a:rPr>
              <a:t>In Support of Proctor Quotes</a:t>
            </a:r>
          </a:p>
        </p:txBody>
      </p:sp>
      <p:pic>
        <p:nvPicPr>
          <p:cNvPr id="5" name="Picture 6"/>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1267" b="10348"/>
          <a:stretch/>
        </p:blipFill>
        <p:spPr bwMode="auto">
          <a:xfrm>
            <a:off x="1120728" y="1832018"/>
            <a:ext cx="9604301" cy="4669324"/>
          </a:xfrm>
          <a:prstGeom prst="rect">
            <a:avLst/>
          </a:prstGeom>
          <a:solidFill>
            <a:schemeClr val="bg1"/>
          </a:solidFill>
        </p:spPr>
      </p:pic>
      <p:sp>
        <p:nvSpPr>
          <p:cNvPr id="7" name="Rectangle 7"/>
          <p:cNvSpPr>
            <a:spLocks noChangeArrowheads="1"/>
          </p:cNvSpPr>
          <p:nvPr/>
        </p:nvSpPr>
        <p:spPr bwMode="auto">
          <a:xfrm>
            <a:off x="1829628" y="1680109"/>
            <a:ext cx="7762305" cy="369332"/>
          </a:xfrm>
          <a:prstGeom prst="rect">
            <a:avLst/>
          </a:prstGeom>
          <a:noFill/>
          <a:ln>
            <a:solidFill>
              <a:schemeClr val="bg1">
                <a:lumMod val="85000"/>
              </a:schemeClr>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defTabSz="457189" eaLnBrk="0" hangingPunct="0">
              <a:defRPr/>
            </a:pPr>
            <a:r>
              <a:rPr lang="en-US" altLang="en-US" sz="1800" dirty="0">
                <a:solidFill>
                  <a:srgbClr val="1C1C1C"/>
                </a:solidFill>
                <a:latin typeface="Times New Roman" panose="02020603050405020304" pitchFamily="18" charset="0"/>
                <a:cs typeface="Times New Roman" panose="02020603050405020304" pitchFamily="18" charset="0"/>
              </a:rPr>
              <a:t>±2% Change in MC = 5% Change in DD but Huge Change in Modulus</a:t>
            </a:r>
          </a:p>
        </p:txBody>
      </p:sp>
      <p:sp>
        <p:nvSpPr>
          <p:cNvPr id="3" name="Rectangle 2">
            <a:extLst>
              <a:ext uri="{FF2B5EF4-FFF2-40B4-BE49-F238E27FC236}">
                <a16:creationId xmlns:a16="http://schemas.microsoft.com/office/drawing/2014/main" id="{7E3E3D5E-2110-4CBD-AD62-E919C25E0CAC}"/>
              </a:ext>
            </a:extLst>
          </p:cNvPr>
          <p:cNvSpPr/>
          <p:nvPr/>
        </p:nvSpPr>
        <p:spPr>
          <a:xfrm>
            <a:off x="3942325" y="2219542"/>
            <a:ext cx="3706879" cy="3383828"/>
          </a:xfrm>
          <a:prstGeom prst="rect">
            <a:avLst/>
          </a:prstGeom>
          <a:solidFill>
            <a:srgbClr val="00B0F0">
              <a:alpha val="1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sz="1800" dirty="0">
              <a:solidFill>
                <a:prstClr val="white"/>
              </a:solidFill>
              <a:latin typeface="Arial"/>
            </a:endParaRPr>
          </a:p>
        </p:txBody>
      </p:sp>
      <p:sp>
        <p:nvSpPr>
          <p:cNvPr id="6" name="Slide Number Placeholder 3"/>
          <p:cNvSpPr>
            <a:spLocks noGrp="1"/>
          </p:cNvSpPr>
          <p:nvPr>
            <p:ph type="sldNum" sz="quarter" idx="10"/>
          </p:nvPr>
        </p:nvSpPr>
        <p:spPr>
          <a:xfrm>
            <a:off x="9347200" y="6553200"/>
            <a:ext cx="2844800" cy="304800"/>
          </a:xfrm>
        </p:spPr>
        <p:txBody>
          <a:bodyPr/>
          <a:lstStyle/>
          <a:p>
            <a:pPr defTabSz="457189">
              <a:defRPr/>
            </a:pPr>
            <a:fld id="{90A6972A-B494-4CA3-8C15-B5FF2A565596}" type="slidenum">
              <a:rPr lang="en-US" sz="1200">
                <a:solidFill>
                  <a:srgbClr val="FFFFFF"/>
                </a:solidFill>
                <a:ea typeface="MS PGothic" pitchFamily="34" charset="-128"/>
                <a:cs typeface="Times New Roman" panose="02020603050405020304" pitchFamily="18" charset="0"/>
              </a:rPr>
              <a:pPr defTabSz="457189">
                <a:defRPr/>
              </a:pPr>
              <a:t>6</a:t>
            </a:fld>
            <a:endParaRPr lang="en-US" sz="1200" dirty="0">
              <a:solidFill>
                <a:srgbClr val="FFFFFF"/>
              </a:solidFill>
              <a:ea typeface="MS PGothic" pitchFamily="34" charset="-128"/>
              <a:cs typeface="Times New Roman" panose="02020603050405020304" pitchFamily="18" charset="0"/>
            </a:endParaRPr>
          </a:p>
        </p:txBody>
      </p:sp>
    </p:spTree>
    <p:extLst>
      <p:ext uri="{BB962C8B-B14F-4D97-AF65-F5344CB8AC3E}">
        <p14:creationId xmlns:p14="http://schemas.microsoft.com/office/powerpoint/2010/main" val="1045231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254" y="135468"/>
            <a:ext cx="11644746" cy="1143000"/>
          </a:xfrm>
        </p:spPr>
        <p:txBody>
          <a:bodyPr anchor="ctr"/>
          <a:lstStyle/>
          <a:p>
            <a:pPr algn="l"/>
            <a:r>
              <a:rPr lang="en-US" sz="4400" dirty="0">
                <a:solidFill>
                  <a:schemeClr val="tx1"/>
                </a:solidFill>
                <a:latin typeface="Times New Roman" panose="02020603050405020304" pitchFamily="18" charset="0"/>
                <a:cs typeface="Times New Roman" panose="02020603050405020304" pitchFamily="18" charset="0"/>
              </a:rPr>
              <a:t> We have come a long way since then in Design!!</a:t>
            </a:r>
          </a:p>
        </p:txBody>
      </p:sp>
      <p:graphicFrame>
        <p:nvGraphicFramePr>
          <p:cNvPr id="5" name="Content Placeholder 4">
            <a:extLst>
              <a:ext uri="{FF2B5EF4-FFF2-40B4-BE49-F238E27FC236}">
                <a16:creationId xmlns:a16="http://schemas.microsoft.com/office/drawing/2014/main" id="{62AC3A7A-37BC-453C-928F-3075BE3554BF}"/>
              </a:ext>
            </a:extLst>
          </p:cNvPr>
          <p:cNvGraphicFramePr>
            <a:graphicFrameLocks noGrp="1"/>
          </p:cNvGraphicFramePr>
          <p:nvPr>
            <p:ph idx="1"/>
            <p:extLst>
              <p:ext uri="{D42A27DB-BD31-4B8C-83A1-F6EECF244321}">
                <p14:modId xmlns:p14="http://schemas.microsoft.com/office/powerpoint/2010/main" val="2747666079"/>
              </p:ext>
            </p:extLst>
          </p:nvPr>
        </p:nvGraphicFramePr>
        <p:xfrm>
          <a:off x="474809" y="3581400"/>
          <a:ext cx="10116991" cy="31070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Slide Number Placeholder 3">
            <a:extLst>
              <a:ext uri="{FF2B5EF4-FFF2-40B4-BE49-F238E27FC236}">
                <a16:creationId xmlns:a16="http://schemas.microsoft.com/office/drawing/2014/main" id="{32FA0A46-C402-4E2B-8F4A-3B61E7558000}"/>
              </a:ext>
            </a:extLst>
          </p:cNvPr>
          <p:cNvSpPr>
            <a:spLocks noGrp="1"/>
          </p:cNvSpPr>
          <p:nvPr>
            <p:ph type="sldNum" sz="quarter" idx="10"/>
          </p:nvPr>
        </p:nvSpPr>
        <p:spPr>
          <a:xfrm>
            <a:off x="9347200" y="6553200"/>
            <a:ext cx="2844800" cy="304800"/>
          </a:xfrm>
        </p:spPr>
        <p:txBody>
          <a:bodyPr/>
          <a:lstStyle/>
          <a:p>
            <a:pPr>
              <a:defRPr/>
            </a:pPr>
            <a:fld id="{90A6972A-B494-4CA3-8C15-B5FF2A565596}" type="slidenum">
              <a:rPr lang="en-US" smtClean="0">
                <a:latin typeface="Times New Roman" panose="02020603050405020304" pitchFamily="18" charset="0"/>
                <a:cs typeface="Times New Roman" panose="02020603050405020304" pitchFamily="18" charset="0"/>
              </a:rPr>
              <a:pPr>
                <a:defRPr/>
              </a:pPr>
              <a:t>7</a:t>
            </a:fld>
            <a:endParaRPr lang="en-US" dirty="0">
              <a:latin typeface="Times New Roman" panose="02020603050405020304" pitchFamily="18" charset="0"/>
              <a:cs typeface="Times New Roman" panose="02020603050405020304" pitchFamily="18" charset="0"/>
            </a:endParaRPr>
          </a:p>
        </p:txBody>
      </p:sp>
      <p:pic>
        <p:nvPicPr>
          <p:cNvPr id="3" name="Picture 2" descr="AASHTO Interim Guide For Design Of Pavement Structures, 1972, Published By  The American Association Of State Highway And Transportation Officials,  Copyright 1974: American Association of State Highway and Transportation  Officials: Amazon.com: Books"/>
          <p:cNvPicPr>
            <a:picLocks noChangeAspect="1" noChangeArrowheads="1"/>
          </p:cNvPicPr>
          <p:nvPr/>
        </p:nvPicPr>
        <p:blipFill rotWithShape="1">
          <a:blip r:embed="rId8">
            <a:extLst>
              <a:ext uri="{28A0092B-C50C-407E-A947-70E740481C1C}">
                <a14:useLocalDpi xmlns:a14="http://schemas.microsoft.com/office/drawing/2010/main" val="0"/>
              </a:ext>
            </a:extLst>
          </a:blip>
          <a:srcRect l="10265" r="12566" b="14846"/>
          <a:stretch/>
        </p:blipFill>
        <p:spPr bwMode="auto">
          <a:xfrm>
            <a:off x="1611537" y="2133600"/>
            <a:ext cx="1830156" cy="28897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9"/>
          <a:stretch>
            <a:fillRect/>
          </a:stretch>
        </p:blipFill>
        <p:spPr>
          <a:xfrm>
            <a:off x="3657600" y="1970656"/>
            <a:ext cx="1828800" cy="2607012"/>
          </a:xfrm>
          <a:prstGeom prst="rect">
            <a:avLst/>
          </a:prstGeom>
        </p:spPr>
      </p:pic>
      <p:pic>
        <p:nvPicPr>
          <p:cNvPr id="1030" name="Picture 6" descr="Mechanistic-Empirical Pavement Design Guid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52654" y="1718558"/>
            <a:ext cx="1814946" cy="23492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AASHTO Pavement ME Design – American Concrete Pavement Assn."/>
          <p:cNvPicPr>
            <a:picLocks noChangeAspect="1" noChangeArrowheads="1"/>
          </p:cNvPicPr>
          <p:nvPr/>
        </p:nvPicPr>
        <p:blipFill rotWithShape="1">
          <a:blip r:embed="rId11">
            <a:extLst>
              <a:ext uri="{28A0092B-C50C-407E-A947-70E740481C1C}">
                <a14:useLocalDpi xmlns:a14="http://schemas.microsoft.com/office/drawing/2010/main" val="0"/>
              </a:ext>
            </a:extLst>
          </a:blip>
          <a:srcRect r="65714"/>
          <a:stretch/>
        </p:blipFill>
        <p:spPr bwMode="auto">
          <a:xfrm>
            <a:off x="7633853" y="1488337"/>
            <a:ext cx="1856539" cy="2044404"/>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p:cNvSpPr txBox="1">
            <a:spLocks/>
          </p:cNvSpPr>
          <p:nvPr/>
        </p:nvSpPr>
        <p:spPr bwMode="auto">
          <a:xfrm>
            <a:off x="4627404" y="5654017"/>
            <a:ext cx="5680392" cy="635024"/>
          </a:xfrm>
          <a:prstGeom prst="rect">
            <a:avLst/>
          </a:prstGeom>
          <a:solidFill>
            <a:schemeClr val="bg1"/>
          </a:solidFill>
          <a:ln>
            <a:no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defTabSz="457189">
              <a:defRPr/>
            </a:pPr>
            <a:r>
              <a:rPr lang="en-US" sz="3200" b="1" i="1" kern="0" dirty="0">
                <a:solidFill>
                  <a:schemeClr val="tx1"/>
                </a:solidFill>
                <a:latin typeface="Times New Roman" panose="02020603050405020304" pitchFamily="18" charset="0"/>
                <a:cs typeface="Times New Roman" panose="02020603050405020304" pitchFamily="18" charset="0"/>
              </a:rPr>
              <a:t>Modulus!! </a:t>
            </a:r>
            <a:r>
              <a:rPr lang="en-US" sz="4800" b="1" i="1" kern="0" dirty="0">
                <a:solidFill>
                  <a:schemeClr val="tx1"/>
                </a:solidFill>
                <a:latin typeface="Times New Roman" panose="02020603050405020304" pitchFamily="18" charset="0"/>
                <a:cs typeface="Times New Roman" panose="02020603050405020304" pitchFamily="18" charset="0"/>
              </a:rPr>
              <a:t>Modulus!!</a:t>
            </a:r>
          </a:p>
        </p:txBody>
      </p:sp>
    </p:spTree>
    <p:extLst>
      <p:ext uri="{BB962C8B-B14F-4D97-AF65-F5344CB8AC3E}">
        <p14:creationId xmlns:p14="http://schemas.microsoft.com/office/powerpoint/2010/main" val="257416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254" y="135468"/>
            <a:ext cx="10972800" cy="1143000"/>
          </a:xfrm>
        </p:spPr>
        <p:txBody>
          <a:bodyPr anchor="ctr"/>
          <a:lstStyle/>
          <a:p>
            <a:pPr algn="l"/>
            <a:r>
              <a:rPr lang="en-US" sz="4400" dirty="0">
                <a:solidFill>
                  <a:schemeClr val="tx1"/>
                </a:solidFill>
                <a:latin typeface="Times New Roman" panose="02020603050405020304" pitchFamily="18" charset="0"/>
                <a:cs typeface="Times New Roman" panose="02020603050405020304" pitchFamily="18" charset="0"/>
              </a:rPr>
              <a:t> We have come a long way equipment wise!!</a:t>
            </a:r>
          </a:p>
        </p:txBody>
      </p:sp>
      <p:graphicFrame>
        <p:nvGraphicFramePr>
          <p:cNvPr id="5" name="Content Placeholder 4">
            <a:extLst>
              <a:ext uri="{FF2B5EF4-FFF2-40B4-BE49-F238E27FC236}">
                <a16:creationId xmlns:a16="http://schemas.microsoft.com/office/drawing/2014/main" id="{62AC3A7A-37BC-453C-928F-3075BE3554BF}"/>
              </a:ext>
            </a:extLst>
          </p:cNvPr>
          <p:cNvGraphicFramePr>
            <a:graphicFrameLocks noGrp="1"/>
          </p:cNvGraphicFramePr>
          <p:nvPr>
            <p:ph idx="1"/>
            <p:extLst>
              <p:ext uri="{D42A27DB-BD31-4B8C-83A1-F6EECF244321}">
                <p14:modId xmlns:p14="http://schemas.microsoft.com/office/powerpoint/2010/main" val="4017135061"/>
              </p:ext>
            </p:extLst>
          </p:nvPr>
        </p:nvGraphicFramePr>
        <p:xfrm>
          <a:off x="474809" y="2164076"/>
          <a:ext cx="11107591" cy="4143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Provided by the author(s) and University College Dublin Library in  accordance with publisher policies. Please cite the published">
            <a:extLst>
              <a:ext uri="{FF2B5EF4-FFF2-40B4-BE49-F238E27FC236}">
                <a16:creationId xmlns:a16="http://schemas.microsoft.com/office/drawing/2014/main" id="{CD27CBF9-9294-4A12-AC42-AEEC63259A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93074" y="1741474"/>
            <a:ext cx="1702205" cy="9564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ast Falling Weight Deflectometer (FFWD)">
            <a:extLst>
              <a:ext uri="{FF2B5EF4-FFF2-40B4-BE49-F238E27FC236}">
                <a16:creationId xmlns:a16="http://schemas.microsoft.com/office/drawing/2014/main" id="{AF9E82C7-4491-4735-8F22-0A6D2A0D2E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24330" y="2494117"/>
            <a:ext cx="1721428" cy="116734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eflection - Pavement Interactive">
            <a:extLst>
              <a:ext uri="{FF2B5EF4-FFF2-40B4-BE49-F238E27FC236}">
                <a16:creationId xmlns:a16="http://schemas.microsoft.com/office/drawing/2014/main" id="{2572EB1D-379A-4A7A-AAE6-4EB57459A3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28333" y="2975399"/>
            <a:ext cx="1770258" cy="116734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ference Desk Archives - Page 10 of 41 - Pavement Interactive">
            <a:extLst>
              <a:ext uri="{FF2B5EF4-FFF2-40B4-BE49-F238E27FC236}">
                <a16:creationId xmlns:a16="http://schemas.microsoft.com/office/drawing/2014/main" id="{870E895C-7DBD-4B5D-8A0C-8C763D53F2A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19289" b="16211"/>
          <a:stretch/>
        </p:blipFill>
        <p:spPr bwMode="auto">
          <a:xfrm>
            <a:off x="497561" y="3265429"/>
            <a:ext cx="1700744" cy="132066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evelopment of the Rolling Wheel Deflectometer (RWD)">
            <a:extLst>
              <a:ext uri="{FF2B5EF4-FFF2-40B4-BE49-F238E27FC236}">
                <a16:creationId xmlns:a16="http://schemas.microsoft.com/office/drawing/2014/main" id="{51C2980D-1537-4852-B7CF-17C325CE9C4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16658" y="2121853"/>
            <a:ext cx="1721428" cy="1078923"/>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3">
            <a:extLst>
              <a:ext uri="{FF2B5EF4-FFF2-40B4-BE49-F238E27FC236}">
                <a16:creationId xmlns:a16="http://schemas.microsoft.com/office/drawing/2014/main" id="{32FA0A46-C402-4E2B-8F4A-3B61E7558000}"/>
              </a:ext>
            </a:extLst>
          </p:cNvPr>
          <p:cNvSpPr>
            <a:spLocks noGrp="1"/>
          </p:cNvSpPr>
          <p:nvPr>
            <p:ph type="sldNum" sz="quarter" idx="10"/>
          </p:nvPr>
        </p:nvSpPr>
        <p:spPr>
          <a:xfrm>
            <a:off x="9347200" y="6172200"/>
            <a:ext cx="2844800" cy="304800"/>
          </a:xfrm>
        </p:spPr>
        <p:txBody>
          <a:bodyPr/>
          <a:lstStyle/>
          <a:p>
            <a:pPr>
              <a:defRPr/>
            </a:pPr>
            <a:fld id="{90A6972A-B494-4CA3-8C15-B5FF2A565596}" type="slidenum">
              <a:rPr lang="en-US" smtClean="0">
                <a:latin typeface="Times New Roman" panose="02020603050405020304" pitchFamily="18" charset="0"/>
                <a:cs typeface="Times New Roman" panose="02020603050405020304" pitchFamily="18" charset="0"/>
              </a:rPr>
              <a:pPr>
                <a:defRPr/>
              </a:pPr>
              <a:t>8</a:t>
            </a:fld>
            <a:endParaRPr lang="en-US" dirty="0">
              <a:latin typeface="Times New Roman" panose="02020603050405020304" pitchFamily="18" charset="0"/>
              <a:cs typeface="Times New Roman" panose="02020603050405020304" pitchFamily="18" charset="0"/>
            </a:endParaRPr>
          </a:p>
        </p:txBody>
      </p:sp>
      <p:pic>
        <p:nvPicPr>
          <p:cNvPr id="6" name="Picture 2" descr="ARRB Group Inc. - Road Survey Equipment">
            <a:extLst>
              <a:ext uri="{FF2B5EF4-FFF2-40B4-BE49-F238E27FC236}">
                <a16:creationId xmlns:a16="http://schemas.microsoft.com/office/drawing/2014/main" id="{831EF94C-94F3-4464-B98F-D98EE61B8B1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65015" y="1107337"/>
            <a:ext cx="1671561" cy="1112348"/>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bwMode="auto">
          <a:xfrm>
            <a:off x="685800" y="5552790"/>
            <a:ext cx="10896600" cy="449849"/>
          </a:xfrm>
          <a:prstGeom prst="rect">
            <a:avLst/>
          </a:prstGeom>
          <a:solidFill>
            <a:schemeClr val="bg1"/>
          </a:solidFill>
          <a:ln>
            <a:no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defTabSz="457189">
              <a:defRPr/>
            </a:pPr>
            <a:r>
              <a:rPr lang="en-US" sz="3200" b="1" i="1" kern="0" dirty="0">
                <a:solidFill>
                  <a:schemeClr val="tx1"/>
                </a:solidFill>
                <a:latin typeface="Times New Roman" panose="02020603050405020304" pitchFamily="18" charset="0"/>
                <a:cs typeface="Times New Roman" panose="02020603050405020304" pitchFamily="18" charset="0"/>
              </a:rPr>
              <a:t>Modulus!! </a:t>
            </a:r>
            <a:r>
              <a:rPr lang="en-US" sz="4000" b="1" i="1" kern="0" dirty="0">
                <a:solidFill>
                  <a:schemeClr val="tx1"/>
                </a:solidFill>
                <a:latin typeface="Times New Roman" panose="02020603050405020304" pitchFamily="18" charset="0"/>
                <a:cs typeface="Times New Roman" panose="02020603050405020304" pitchFamily="18" charset="0"/>
              </a:rPr>
              <a:t>Modulus!! </a:t>
            </a:r>
            <a:r>
              <a:rPr lang="en-US" sz="4800" b="1" i="1" kern="0" dirty="0">
                <a:solidFill>
                  <a:schemeClr val="tx1"/>
                </a:solidFill>
                <a:latin typeface="Times New Roman" panose="02020603050405020304" pitchFamily="18" charset="0"/>
                <a:cs typeface="Times New Roman" panose="02020603050405020304" pitchFamily="18" charset="0"/>
              </a:rPr>
              <a:t>Modulus!!</a:t>
            </a:r>
          </a:p>
        </p:txBody>
      </p:sp>
      <p:sp>
        <p:nvSpPr>
          <p:cNvPr id="12" name="Slide Number Placeholder 3"/>
          <p:cNvSpPr txBox="1">
            <a:spLocks/>
          </p:cNvSpPr>
          <p:nvPr/>
        </p:nvSpPr>
        <p:spPr bwMode="auto">
          <a:xfrm>
            <a:off x="9347200" y="6553200"/>
            <a:ext cx="2844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050" b="1" kern="1200">
                <a:solidFill>
                  <a:schemeClr val="bg1"/>
                </a:solidFill>
                <a:latin typeface="Times New Roman" pitchFamily="18" charset="0"/>
                <a:ea typeface="+mn-ea"/>
                <a:cs typeface="+mn-cs"/>
              </a:defRPr>
            </a:lvl1pPr>
            <a:lvl2pPr marL="457200" algn="l" rtl="0" fontAlgn="base">
              <a:spcBef>
                <a:spcPct val="0"/>
              </a:spcBef>
              <a:spcAft>
                <a:spcPct val="0"/>
              </a:spcAft>
              <a:defRPr sz="20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0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0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000" kern="1200">
                <a:solidFill>
                  <a:schemeClr val="tx1"/>
                </a:solidFill>
                <a:latin typeface="Times New Roman" pitchFamily="18" charset="0"/>
                <a:ea typeface="+mn-ea"/>
                <a:cs typeface="Arial" charset="0"/>
              </a:defRPr>
            </a:lvl5pPr>
            <a:lvl6pPr marL="2286000" algn="l" defTabSz="914400" rtl="0" eaLnBrk="1" latinLnBrk="0" hangingPunct="1">
              <a:defRPr sz="2000" kern="1200">
                <a:solidFill>
                  <a:schemeClr val="tx1"/>
                </a:solidFill>
                <a:latin typeface="Times New Roman" pitchFamily="18" charset="0"/>
                <a:ea typeface="+mn-ea"/>
                <a:cs typeface="Arial" charset="0"/>
              </a:defRPr>
            </a:lvl6pPr>
            <a:lvl7pPr marL="2743200" algn="l" defTabSz="914400" rtl="0" eaLnBrk="1" latinLnBrk="0" hangingPunct="1">
              <a:defRPr sz="2000" kern="1200">
                <a:solidFill>
                  <a:schemeClr val="tx1"/>
                </a:solidFill>
                <a:latin typeface="Times New Roman" pitchFamily="18" charset="0"/>
                <a:ea typeface="+mn-ea"/>
                <a:cs typeface="Arial" charset="0"/>
              </a:defRPr>
            </a:lvl7pPr>
            <a:lvl8pPr marL="3200400" algn="l" defTabSz="914400" rtl="0" eaLnBrk="1" latinLnBrk="0" hangingPunct="1">
              <a:defRPr sz="2000" kern="1200">
                <a:solidFill>
                  <a:schemeClr val="tx1"/>
                </a:solidFill>
                <a:latin typeface="Times New Roman" pitchFamily="18" charset="0"/>
                <a:ea typeface="+mn-ea"/>
                <a:cs typeface="Arial" charset="0"/>
              </a:defRPr>
            </a:lvl8pPr>
            <a:lvl9pPr marL="3657600" algn="l" defTabSz="914400" rtl="0" eaLnBrk="1" latinLnBrk="0" hangingPunct="1">
              <a:defRPr sz="2000" kern="1200">
                <a:solidFill>
                  <a:schemeClr val="tx1"/>
                </a:solidFill>
                <a:latin typeface="Times New Roman" pitchFamily="18" charset="0"/>
                <a:ea typeface="+mn-ea"/>
                <a:cs typeface="Arial" charset="0"/>
              </a:defRPr>
            </a:lvl9pPr>
          </a:lstStyle>
          <a:p>
            <a:pPr defTabSz="457189">
              <a:defRPr/>
            </a:pPr>
            <a:fld id="{90A6972A-B494-4CA3-8C15-B5FF2A565596}" type="slidenum">
              <a:rPr lang="en-US" sz="1200" smtClean="0">
                <a:solidFill>
                  <a:srgbClr val="FFFFFF"/>
                </a:solidFill>
                <a:ea typeface="MS PGothic" pitchFamily="34" charset="-128"/>
                <a:cs typeface="Times New Roman" panose="02020603050405020304" pitchFamily="18" charset="0"/>
              </a:rPr>
              <a:pPr defTabSz="457189">
                <a:defRPr/>
              </a:pPr>
              <a:t>8</a:t>
            </a:fld>
            <a:endParaRPr lang="en-US" sz="1200" dirty="0">
              <a:solidFill>
                <a:srgbClr val="FFFFFF"/>
              </a:solidFill>
              <a:ea typeface="MS PGothic" pitchFamily="34" charset="-128"/>
              <a:cs typeface="Times New Roman" panose="02020603050405020304" pitchFamily="18" charset="0"/>
            </a:endParaRPr>
          </a:p>
        </p:txBody>
      </p:sp>
    </p:spTree>
    <p:extLst>
      <p:ext uri="{BB962C8B-B14F-4D97-AF65-F5344CB8AC3E}">
        <p14:creationId xmlns:p14="http://schemas.microsoft.com/office/powerpoint/2010/main" val="84019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2083"/>
            <a:ext cx="10972800" cy="1143000"/>
          </a:xfrm>
        </p:spPr>
        <p:txBody>
          <a:bodyPr anchor="ctr"/>
          <a:lstStyle/>
          <a:p>
            <a:pPr algn="l"/>
            <a:r>
              <a:rPr lang="en-US" dirty="0">
                <a:solidFill>
                  <a:schemeClr val="tx1"/>
                </a:solidFill>
                <a:latin typeface="Times New Roman" panose="02020603050405020304" pitchFamily="18" charset="0"/>
                <a:cs typeface="Times New Roman" panose="02020603050405020304" pitchFamily="18" charset="0"/>
              </a:rPr>
              <a:t> We </a:t>
            </a:r>
            <a:r>
              <a:rPr lang="en-US" sz="4000" dirty="0">
                <a:solidFill>
                  <a:schemeClr val="tx1"/>
                </a:solidFill>
                <a:latin typeface="Times New Roman" panose="02020603050405020304" pitchFamily="18" charset="0"/>
                <a:cs typeface="Times New Roman" panose="02020603050405020304" pitchFamily="18" charset="0"/>
              </a:rPr>
              <a:t>have</a:t>
            </a:r>
            <a:r>
              <a:rPr lang="en-US" dirty="0">
                <a:solidFill>
                  <a:schemeClr val="tx1"/>
                </a:solidFill>
                <a:latin typeface="Times New Roman" panose="02020603050405020304" pitchFamily="18" charset="0"/>
                <a:cs typeface="Times New Roman" panose="02020603050405020304" pitchFamily="18" charset="0"/>
              </a:rPr>
              <a:t> </a:t>
            </a:r>
            <a:r>
              <a:rPr lang="en-US" sz="3700" dirty="0">
                <a:solidFill>
                  <a:schemeClr val="tx1"/>
                </a:solidFill>
                <a:latin typeface="Times New Roman" panose="02020603050405020304" pitchFamily="18" charset="0"/>
                <a:cs typeface="Times New Roman" panose="02020603050405020304" pitchFamily="18" charset="0"/>
              </a:rPr>
              <a:t>come</a:t>
            </a:r>
            <a:r>
              <a:rPr lang="en-US" dirty="0">
                <a:solidFill>
                  <a:schemeClr val="tx1"/>
                </a:solidFill>
                <a:latin typeface="Times New Roman" panose="02020603050405020304" pitchFamily="18" charset="0"/>
                <a:cs typeface="Times New Roman" panose="02020603050405020304" pitchFamily="18" charset="0"/>
              </a:rPr>
              <a:t> a long way in Pavement Analysis!!</a:t>
            </a:r>
          </a:p>
        </p:txBody>
      </p:sp>
      <p:graphicFrame>
        <p:nvGraphicFramePr>
          <p:cNvPr id="5" name="Content Placeholder 4">
            <a:extLst>
              <a:ext uri="{FF2B5EF4-FFF2-40B4-BE49-F238E27FC236}">
                <a16:creationId xmlns:a16="http://schemas.microsoft.com/office/drawing/2014/main" id="{62AC3A7A-37BC-453C-928F-3075BE3554BF}"/>
              </a:ext>
            </a:extLst>
          </p:cNvPr>
          <p:cNvGraphicFramePr>
            <a:graphicFrameLocks noGrp="1"/>
          </p:cNvGraphicFramePr>
          <p:nvPr>
            <p:ph idx="1"/>
          </p:nvPr>
        </p:nvGraphicFramePr>
        <p:xfrm>
          <a:off x="412334" y="2488849"/>
          <a:ext cx="11107591" cy="4143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Slide Number Placeholder 3">
            <a:extLst>
              <a:ext uri="{FF2B5EF4-FFF2-40B4-BE49-F238E27FC236}">
                <a16:creationId xmlns:a16="http://schemas.microsoft.com/office/drawing/2014/main" id="{32FA0A46-C402-4E2B-8F4A-3B61E7558000}"/>
              </a:ext>
            </a:extLst>
          </p:cNvPr>
          <p:cNvSpPr>
            <a:spLocks noGrp="1"/>
          </p:cNvSpPr>
          <p:nvPr>
            <p:ph type="sldNum" sz="quarter" idx="10"/>
          </p:nvPr>
        </p:nvSpPr>
        <p:spPr>
          <a:xfrm>
            <a:off x="9347200" y="6553200"/>
            <a:ext cx="2844800" cy="304800"/>
          </a:xfrm>
        </p:spPr>
        <p:txBody>
          <a:bodyPr/>
          <a:lstStyle/>
          <a:p>
            <a:pPr>
              <a:defRPr/>
            </a:pPr>
            <a:fld id="{90A6972A-B494-4CA3-8C15-B5FF2A565596}" type="slidenum">
              <a:rPr lang="en-US" smtClean="0">
                <a:latin typeface="Times New Roman" panose="02020603050405020304" pitchFamily="18" charset="0"/>
                <a:cs typeface="Times New Roman" panose="02020603050405020304" pitchFamily="18" charset="0"/>
              </a:rPr>
              <a:pPr>
                <a:defRPr/>
              </a:pPr>
              <a:t>9</a:t>
            </a:fld>
            <a:endParaRPr lang="en-US"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E549AB6-945F-494D-996E-1C1A869227EA}"/>
              </a:ext>
            </a:extLst>
          </p:cNvPr>
          <p:cNvSpPr txBox="1"/>
          <p:nvPr/>
        </p:nvSpPr>
        <p:spPr>
          <a:xfrm>
            <a:off x="412334" y="4104715"/>
            <a:ext cx="1666363"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Deflection?</a:t>
            </a:r>
          </a:p>
          <a:p>
            <a:r>
              <a:rPr lang="en-US" sz="2400" dirty="0">
                <a:latin typeface="Times New Roman" panose="02020603050405020304" pitchFamily="18" charset="0"/>
                <a:cs typeface="Times New Roman" panose="02020603050405020304" pitchFamily="18" charset="0"/>
              </a:rPr>
              <a:t>Cool!!</a:t>
            </a:r>
          </a:p>
        </p:txBody>
      </p:sp>
      <p:sp>
        <p:nvSpPr>
          <p:cNvPr id="12" name="TextBox 11">
            <a:extLst>
              <a:ext uri="{FF2B5EF4-FFF2-40B4-BE49-F238E27FC236}">
                <a16:creationId xmlns:a16="http://schemas.microsoft.com/office/drawing/2014/main" id="{273F56E8-8592-4EE8-8810-5680FB1091BB}"/>
              </a:ext>
            </a:extLst>
          </p:cNvPr>
          <p:cNvSpPr txBox="1"/>
          <p:nvPr/>
        </p:nvSpPr>
        <p:spPr>
          <a:xfrm>
            <a:off x="2274264" y="3569894"/>
            <a:ext cx="1888811"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How to use deflection?</a:t>
            </a:r>
          </a:p>
        </p:txBody>
      </p:sp>
      <p:sp>
        <p:nvSpPr>
          <p:cNvPr id="13" name="TextBox 12">
            <a:extLst>
              <a:ext uri="{FF2B5EF4-FFF2-40B4-BE49-F238E27FC236}">
                <a16:creationId xmlns:a16="http://schemas.microsoft.com/office/drawing/2014/main" id="{FE16E97F-7425-4ED5-8C1E-0C5414D72BC7}"/>
              </a:ext>
            </a:extLst>
          </p:cNvPr>
          <p:cNvSpPr txBox="1"/>
          <p:nvPr/>
        </p:nvSpPr>
        <p:spPr>
          <a:xfrm>
            <a:off x="4163075" y="2785063"/>
            <a:ext cx="1888811"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I am not getting any younger!!</a:t>
            </a:r>
          </a:p>
        </p:txBody>
      </p:sp>
      <p:sp>
        <p:nvSpPr>
          <p:cNvPr id="15" name="TextBox 14">
            <a:extLst>
              <a:ext uri="{FF2B5EF4-FFF2-40B4-BE49-F238E27FC236}">
                <a16:creationId xmlns:a16="http://schemas.microsoft.com/office/drawing/2014/main" id="{ACA0D2CC-F135-40BE-A6DA-1A3BD6EFF693}"/>
              </a:ext>
            </a:extLst>
          </p:cNvPr>
          <p:cNvSpPr txBox="1"/>
          <p:nvPr/>
        </p:nvSpPr>
        <p:spPr>
          <a:xfrm>
            <a:off x="6078074" y="2197460"/>
            <a:ext cx="1888811"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How to implement effectively?</a:t>
            </a:r>
          </a:p>
        </p:txBody>
      </p:sp>
      <p:sp>
        <p:nvSpPr>
          <p:cNvPr id="16" name="TextBox 15">
            <a:extLst>
              <a:ext uri="{FF2B5EF4-FFF2-40B4-BE49-F238E27FC236}">
                <a16:creationId xmlns:a16="http://schemas.microsoft.com/office/drawing/2014/main" id="{A68665A3-DFDB-4BC4-A2EA-7BB54C816501}"/>
              </a:ext>
            </a:extLst>
          </p:cNvPr>
          <p:cNvSpPr txBox="1"/>
          <p:nvPr/>
        </p:nvSpPr>
        <p:spPr>
          <a:xfrm>
            <a:off x="7953227" y="1538167"/>
            <a:ext cx="1888811" cy="1569660"/>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What index to use for network level?</a:t>
            </a:r>
          </a:p>
        </p:txBody>
      </p:sp>
      <p:sp>
        <p:nvSpPr>
          <p:cNvPr id="17" name="TextBox 16">
            <a:extLst>
              <a:ext uri="{FF2B5EF4-FFF2-40B4-BE49-F238E27FC236}">
                <a16:creationId xmlns:a16="http://schemas.microsoft.com/office/drawing/2014/main" id="{31A429E6-F5EC-4ED3-BD21-873DAEC613D7}"/>
              </a:ext>
            </a:extLst>
          </p:cNvPr>
          <p:cNvSpPr txBox="1"/>
          <p:nvPr/>
        </p:nvSpPr>
        <p:spPr>
          <a:xfrm>
            <a:off x="9842038" y="1111507"/>
            <a:ext cx="1888811" cy="1569660"/>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How to diagnose structural health?</a:t>
            </a:r>
          </a:p>
        </p:txBody>
      </p:sp>
      <p:pic>
        <p:nvPicPr>
          <p:cNvPr id="4" name="Picture 2" descr="8 technologies to thank the 1980s for | Computer history, Old computers, Personal  computer">
            <a:extLst>
              <a:ext uri="{FF2B5EF4-FFF2-40B4-BE49-F238E27FC236}">
                <a16:creationId xmlns:a16="http://schemas.microsoft.com/office/drawing/2014/main" id="{0030505A-1868-47A9-BE01-C5D5EFF541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2521" y="4935712"/>
            <a:ext cx="1743608" cy="12578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ighscreen 386 portable - MCbx">
            <a:extLst>
              <a:ext uri="{FF2B5EF4-FFF2-40B4-BE49-F238E27FC236}">
                <a16:creationId xmlns:a16="http://schemas.microsoft.com/office/drawing/2014/main" id="{A14E6435-3FE9-4FE9-844B-1DC03EBDF1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78074" y="4754237"/>
            <a:ext cx="1888811" cy="14147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25th ThinkPad Anniversary, Part 2: The Crises of the 2000s and the  Transition to Lenovo - NotebookCheck.net Reviews">
            <a:extLst>
              <a:ext uri="{FF2B5EF4-FFF2-40B4-BE49-F238E27FC236}">
                <a16:creationId xmlns:a16="http://schemas.microsoft.com/office/drawing/2014/main" id="{559519E4-54C2-429C-AB1F-146773D0FD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66564" y="4642624"/>
            <a:ext cx="1981104" cy="148391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uper-Connecting the Supercomputers: In-Network Computing">
            <a:extLst>
              <a:ext uri="{FF2B5EF4-FFF2-40B4-BE49-F238E27FC236}">
                <a16:creationId xmlns:a16="http://schemas.microsoft.com/office/drawing/2014/main" id="{C36C405B-434D-4914-B127-9DDCFC49B43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76316" y="3976455"/>
            <a:ext cx="2075001" cy="116814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lide rules: the early calculators - Chalkdust">
            <a:extLst>
              <a:ext uri="{FF2B5EF4-FFF2-40B4-BE49-F238E27FC236}">
                <a16:creationId xmlns:a16="http://schemas.microsoft.com/office/drawing/2014/main" id="{58045C91-7E54-4CAA-9AC3-1028D24A58B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6304" y="5724202"/>
            <a:ext cx="1888811" cy="48075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P-21 - Wikipedia">
            <a:extLst>
              <a:ext uri="{FF2B5EF4-FFF2-40B4-BE49-F238E27FC236}">
                <a16:creationId xmlns:a16="http://schemas.microsoft.com/office/drawing/2014/main" id="{A6ABB9D4-1546-42F3-A0E9-EFF45019176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6200000">
            <a:off x="2997837" y="5146862"/>
            <a:ext cx="746311" cy="1414785"/>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
          <p:cNvSpPr txBox="1">
            <a:spLocks/>
          </p:cNvSpPr>
          <p:nvPr/>
        </p:nvSpPr>
        <p:spPr bwMode="auto">
          <a:xfrm>
            <a:off x="190500" y="1021277"/>
            <a:ext cx="10896600" cy="449849"/>
          </a:xfrm>
          <a:prstGeom prst="rect">
            <a:avLst/>
          </a:prstGeom>
          <a:solidFill>
            <a:schemeClr val="bg1"/>
          </a:solidFill>
          <a:ln>
            <a:noFill/>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defTabSz="457189">
              <a:defRPr/>
            </a:pPr>
            <a:r>
              <a:rPr lang="en-US" sz="3200" b="1" i="1" kern="0" dirty="0">
                <a:solidFill>
                  <a:schemeClr val="tx1"/>
                </a:solidFill>
                <a:latin typeface="Times New Roman" panose="02020603050405020304" pitchFamily="18" charset="0"/>
                <a:cs typeface="Times New Roman" panose="02020603050405020304" pitchFamily="18" charset="0"/>
              </a:rPr>
              <a:t>Modulus!! </a:t>
            </a:r>
            <a:r>
              <a:rPr lang="en-US" sz="4000" b="1" i="1" kern="0" dirty="0">
                <a:solidFill>
                  <a:schemeClr val="tx1"/>
                </a:solidFill>
                <a:latin typeface="Times New Roman" panose="02020603050405020304" pitchFamily="18" charset="0"/>
                <a:cs typeface="Times New Roman" panose="02020603050405020304" pitchFamily="18" charset="0"/>
              </a:rPr>
              <a:t>Modulus!! </a:t>
            </a:r>
            <a:r>
              <a:rPr lang="en-US" sz="4800" b="1" i="1" kern="0" dirty="0">
                <a:solidFill>
                  <a:schemeClr val="tx1"/>
                </a:solidFill>
                <a:latin typeface="Times New Roman" panose="02020603050405020304" pitchFamily="18" charset="0"/>
                <a:cs typeface="Times New Roman" panose="02020603050405020304" pitchFamily="18" charset="0"/>
              </a:rPr>
              <a:t>Modulus!!</a:t>
            </a:r>
          </a:p>
        </p:txBody>
      </p:sp>
    </p:spTree>
    <p:extLst>
      <p:ext uri="{BB962C8B-B14F-4D97-AF65-F5344CB8AC3E}">
        <p14:creationId xmlns:p14="http://schemas.microsoft.com/office/powerpoint/2010/main" val="229033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4"/>
</p:tagLst>
</file>

<file path=ppt/tags/tag2.xml><?xml version="1.0" encoding="utf-8"?>
<p:tagLst xmlns:a="http://schemas.openxmlformats.org/drawingml/2006/main" xmlns:r="http://schemas.openxmlformats.org/officeDocument/2006/relationships" xmlns:p="http://schemas.openxmlformats.org/presentationml/2006/main">
  <p:tag name="TIMING" val="|33.4"/>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40487</TotalTime>
  <Words>2015</Words>
  <Application>Microsoft Office PowerPoint</Application>
  <PresentationFormat>Widescreen</PresentationFormat>
  <Paragraphs>597</Paragraphs>
  <Slides>41</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Symbol</vt:lpstr>
      <vt:lpstr>Times New Roman</vt:lpstr>
      <vt:lpstr>Default Design</vt:lpstr>
      <vt:lpstr>Building Better Foundations for Roads Using Emerging Technologies  Soheil Nazarian, PhD, PE, DGE Macintosh Murchison Endowed Chaired Professor The University of Texas at El Paso</vt:lpstr>
      <vt:lpstr>Role  of  Transportation System</vt:lpstr>
      <vt:lpstr>Source of Problem</vt:lpstr>
      <vt:lpstr>PowerPoint Presentation</vt:lpstr>
      <vt:lpstr>PowerPoint Presentation</vt:lpstr>
      <vt:lpstr>In Support of Proctor Quotes</vt:lpstr>
      <vt:lpstr> We have come a long way since then in Design!!</vt:lpstr>
      <vt:lpstr> We have come a long way equipment wise!!</vt:lpstr>
      <vt:lpstr> We have come a long way in Pavement Analysis!!</vt:lpstr>
      <vt:lpstr>PowerPoint Presentation</vt:lpstr>
      <vt:lpstr>Eventual Goal</vt:lpstr>
      <vt:lpstr>Appropriate Performance Management</vt:lpstr>
      <vt:lpstr>Major Steps for Appropriate Performance Management</vt:lpstr>
      <vt:lpstr>Selecting Suitable Material</vt:lpstr>
      <vt:lpstr>Selecting Appropriate Design  Parameters</vt:lpstr>
      <vt:lpstr>Selecting Target Field Moduli: Which Equipment?</vt:lpstr>
      <vt:lpstr>PowerPoint Presentation</vt:lpstr>
      <vt:lpstr>PowerPoint Presentation</vt:lpstr>
      <vt:lpstr>Field Process Control</vt:lpstr>
      <vt:lpstr>Field Process Control: Manage Variability</vt:lpstr>
      <vt:lpstr>PowerPoint Presentation</vt:lpstr>
      <vt:lpstr>Field Process Control: Unsaturated Soil Principles</vt:lpstr>
      <vt:lpstr>Intelligent Compaction for Uniformity</vt:lpstr>
      <vt:lpstr>PowerPoint Presentation</vt:lpstr>
      <vt:lpstr>Step 5: Acceptance Process</vt:lpstr>
      <vt:lpstr>Impact of Delay in Testing</vt:lpstr>
      <vt:lpstr>PowerPoint Presentation</vt:lpstr>
      <vt:lpstr>Lab vs. Field Moduli</vt:lpstr>
      <vt:lpstr>PowerPoint Presentation</vt:lpstr>
      <vt:lpstr>PowerPoint Presentation</vt:lpstr>
      <vt:lpstr> What is New and Exciting!!</vt:lpstr>
      <vt:lpstr>PowerPoint Presentation</vt:lpstr>
      <vt:lpstr>PowerPoint Presentation</vt:lpstr>
      <vt:lpstr>Machine Learning as Forward Modeler</vt:lpstr>
      <vt:lpstr>Estimation of E or k</vt:lpstr>
      <vt:lpstr>PowerPoint Presentation</vt:lpstr>
      <vt:lpstr>Estimating Modulus using Artificial Intelligence</vt:lpstr>
      <vt:lpstr>Retrieved Modulus vs. LWD Modulus</vt:lpstr>
      <vt:lpstr>PowerPoint Presentation</vt:lpstr>
      <vt:lpstr>PowerPoint Presentation</vt:lpstr>
      <vt:lpstr>PowerPoint Presentation</vt:lpstr>
    </vt:vector>
  </TitlesOfParts>
  <Company>UTEP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Arras, Benjamin</dc:creator>
  <cp:lastModifiedBy>Widmann, Katie K.</cp:lastModifiedBy>
  <cp:revision>2247</cp:revision>
  <cp:lastPrinted>2011-10-04T14:58:28Z</cp:lastPrinted>
  <dcterms:created xsi:type="dcterms:W3CDTF">2006-09-12T16:38:59Z</dcterms:created>
  <dcterms:modified xsi:type="dcterms:W3CDTF">2023-06-01T13:10:39Z</dcterms:modified>
</cp:coreProperties>
</file>